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80" r:id="rId2"/>
    <p:sldMasterId id="2147483707" r:id="rId3"/>
    <p:sldMasterId id="2147483720" r:id="rId4"/>
  </p:sldMasterIdLst>
  <p:notesMasterIdLst>
    <p:notesMasterId r:id="rId129"/>
  </p:notesMasterIdLst>
  <p:sldIdLst>
    <p:sldId id="256" r:id="rId5"/>
    <p:sldId id="262" r:id="rId6"/>
    <p:sldId id="267" r:id="rId7"/>
    <p:sldId id="268" r:id="rId8"/>
    <p:sldId id="258" r:id="rId9"/>
    <p:sldId id="270" r:id="rId10"/>
    <p:sldId id="271" r:id="rId11"/>
    <p:sldId id="272" r:id="rId12"/>
    <p:sldId id="274" r:id="rId13"/>
    <p:sldId id="277" r:id="rId14"/>
    <p:sldId id="278" r:id="rId15"/>
    <p:sldId id="372" r:id="rId16"/>
    <p:sldId id="279" r:id="rId17"/>
    <p:sldId id="405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282" r:id="rId40"/>
    <p:sldId id="281" r:id="rId41"/>
    <p:sldId id="283" r:id="rId42"/>
    <p:sldId id="284" r:id="rId43"/>
    <p:sldId id="285" r:id="rId44"/>
    <p:sldId id="286" r:id="rId45"/>
    <p:sldId id="406" r:id="rId46"/>
    <p:sldId id="407" r:id="rId47"/>
    <p:sldId id="287" r:id="rId48"/>
    <p:sldId id="415" r:id="rId49"/>
    <p:sldId id="288" r:id="rId50"/>
    <p:sldId id="358" r:id="rId51"/>
    <p:sldId id="408" r:id="rId52"/>
    <p:sldId id="291" r:id="rId53"/>
    <p:sldId id="296" r:id="rId54"/>
    <p:sldId id="298" r:id="rId55"/>
    <p:sldId id="297" r:id="rId56"/>
    <p:sldId id="299" r:id="rId57"/>
    <p:sldId id="359" r:id="rId58"/>
    <p:sldId id="409" r:id="rId59"/>
    <p:sldId id="410" r:id="rId60"/>
    <p:sldId id="420" r:id="rId61"/>
    <p:sldId id="301" r:id="rId62"/>
    <p:sldId id="302" r:id="rId63"/>
    <p:sldId id="303" r:id="rId64"/>
    <p:sldId id="304" r:id="rId65"/>
    <p:sldId id="305" r:id="rId66"/>
    <p:sldId id="309" r:id="rId67"/>
    <p:sldId id="427" r:id="rId68"/>
    <p:sldId id="428" r:id="rId69"/>
    <p:sldId id="426" r:id="rId70"/>
    <p:sldId id="310" r:id="rId71"/>
    <p:sldId id="412" r:id="rId72"/>
    <p:sldId id="360" r:id="rId73"/>
    <p:sldId id="361" r:id="rId74"/>
    <p:sldId id="313" r:id="rId75"/>
    <p:sldId id="375" r:id="rId76"/>
    <p:sldId id="376" r:id="rId77"/>
    <p:sldId id="374" r:id="rId78"/>
    <p:sldId id="362" r:id="rId79"/>
    <p:sldId id="364" r:id="rId80"/>
    <p:sldId id="363" r:id="rId81"/>
    <p:sldId id="365" r:id="rId82"/>
    <p:sldId id="318" r:id="rId83"/>
    <p:sldId id="319" r:id="rId84"/>
    <p:sldId id="366" r:id="rId85"/>
    <p:sldId id="321" r:id="rId86"/>
    <p:sldId id="322" r:id="rId87"/>
    <p:sldId id="323" r:id="rId88"/>
    <p:sldId id="324" r:id="rId89"/>
    <p:sldId id="326" r:id="rId90"/>
    <p:sldId id="327" r:id="rId91"/>
    <p:sldId id="328" r:id="rId92"/>
    <p:sldId id="329" r:id="rId93"/>
    <p:sldId id="330" r:id="rId94"/>
    <p:sldId id="331" r:id="rId95"/>
    <p:sldId id="333" r:id="rId96"/>
    <p:sldId id="334" r:id="rId97"/>
    <p:sldId id="335" r:id="rId98"/>
    <p:sldId id="336" r:id="rId99"/>
    <p:sldId id="337" r:id="rId100"/>
    <p:sldId id="338" r:id="rId101"/>
    <p:sldId id="379" r:id="rId102"/>
    <p:sldId id="339" r:id="rId103"/>
    <p:sldId id="378" r:id="rId104"/>
    <p:sldId id="340" r:id="rId105"/>
    <p:sldId id="341" r:id="rId106"/>
    <p:sldId id="342" r:id="rId107"/>
    <p:sldId id="343" r:id="rId108"/>
    <p:sldId id="344" r:id="rId109"/>
    <p:sldId id="345" r:id="rId110"/>
    <p:sldId id="367" r:id="rId111"/>
    <p:sldId id="347" r:id="rId112"/>
    <p:sldId id="348" r:id="rId113"/>
    <p:sldId id="419" r:id="rId114"/>
    <p:sldId id="429" r:id="rId115"/>
    <p:sldId id="349" r:id="rId116"/>
    <p:sldId id="350" r:id="rId117"/>
    <p:sldId id="351" r:id="rId118"/>
    <p:sldId id="414" r:id="rId119"/>
    <p:sldId id="424" r:id="rId120"/>
    <p:sldId id="425" r:id="rId121"/>
    <p:sldId id="352" r:id="rId122"/>
    <p:sldId id="353" r:id="rId123"/>
    <p:sldId id="368" r:id="rId124"/>
    <p:sldId id="355" r:id="rId125"/>
    <p:sldId id="356" r:id="rId126"/>
    <p:sldId id="357" r:id="rId127"/>
    <p:sldId id="261" r:id="rId128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30"/>
    </p:embeddedFont>
    <p:embeddedFont>
      <p:font typeface="Impact" panose="020B0806030902050204" pitchFamily="34" charset="0"/>
      <p:regular r:id="rId131"/>
    </p:embeddedFont>
    <p:embeddedFont>
      <p:font typeface="Helvetica" panose="020B0604020202020204" pitchFamily="34" charset="0"/>
      <p:regular r:id="rId132"/>
      <p:bold r:id="rId133"/>
      <p:italic r:id="rId134"/>
      <p:boldItalic r:id="rId135"/>
    </p:embeddedFont>
    <p:embeddedFont>
      <p:font typeface="Century Gothic" panose="020B0502020202020204" pitchFamily="34" charset="0"/>
      <p:regular r:id="rId136"/>
      <p:bold r:id="rId137"/>
      <p:italic r:id="rId138"/>
      <p:boldItalic r:id="rId139"/>
    </p:embeddedFont>
    <p:embeddedFont>
      <p:font typeface="Wingdings 3" panose="05040102010807070707" pitchFamily="18" charset="2"/>
      <p:regular r:id="rId140"/>
    </p:embeddedFont>
    <p:embeddedFont>
      <p:font typeface="微软雅黑" panose="020B0503020204020204" pitchFamily="34" charset="-122"/>
      <p:regular r:id="rId141"/>
      <p:bold r:id="rId142"/>
    </p:embeddedFont>
    <p:embeddedFont>
      <p:font typeface="Calibri Light" panose="020F0302020204030204" pitchFamily="34" charset="0"/>
      <p:regular r:id="rId143"/>
      <p:italic r:id="rId144"/>
    </p:embeddedFont>
    <p:embeddedFont>
      <p:font typeface="Wingdings 2" panose="05020102010507070707" pitchFamily="18" charset="2"/>
      <p:regular r:id="rId145"/>
    </p:embeddedFont>
    <p:embeddedFont>
      <p:font typeface="Verdana" panose="020B0604030504040204" pitchFamily="34" charset="0"/>
      <p:regular r:id="rId146"/>
      <p:bold r:id="rId147"/>
      <p:italic r:id="rId148"/>
      <p:boldItalic r:id="rId149"/>
    </p:embeddedFont>
    <p:embeddedFont>
      <p:font typeface="Georgia" panose="02040502050405020303" pitchFamily="18" charset="0"/>
      <p:regular r:id="rId150"/>
      <p:bold r:id="rId151"/>
      <p:italic r:id="rId152"/>
      <p:boldItalic r:id="rId153"/>
    </p:embeddedFont>
    <p:embeddedFont>
      <p:font typeface="標楷體" panose="03000509000000000000" pitchFamily="65" charset="-120"/>
      <p:regular r:id="rId154"/>
    </p:embeddedFont>
    <p:embeddedFont>
      <p:font typeface="Cambria Math" panose="02040503050406030204" pitchFamily="18" charset="0"/>
      <p:regular r:id="rId155"/>
    </p:embeddedFont>
    <p:embeddedFont>
      <p:font typeface="Calibri" panose="020F0502020204030204" pitchFamily="34" charset="0"/>
      <p:regular r:id="rId156"/>
      <p:bold r:id="rId157"/>
      <p:italic r:id="rId158"/>
      <p:boldItalic r:id="rId159"/>
    </p:embeddedFont>
    <p:embeddedFont>
      <p:font typeface="微軟正黑體" panose="020B0604030504040204" pitchFamily="34" charset="-120"/>
      <p:regular r:id="rId160"/>
      <p:bold r:id="rId161"/>
    </p:embeddedFont>
    <p:embeddedFont>
      <p:font typeface="微軟正黑體" panose="020B0604030504040204" pitchFamily="34" charset="-120"/>
      <p:regular r:id="rId160"/>
      <p:bold r:id="rId161"/>
    </p:embeddedFont>
  </p:embeddedFontLst>
  <p:custDataLst>
    <p:tags r:id="rId1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A3E"/>
    <a:srgbClr val="11242B"/>
    <a:srgbClr val="0F1545"/>
    <a:srgbClr val="261300"/>
    <a:srgbClr val="778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2" y="7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font" Target="fonts/font4.fntdata"/><Relationship Id="rId138" Type="http://schemas.openxmlformats.org/officeDocument/2006/relationships/font" Target="fonts/font9.fntdata"/><Relationship Id="rId154" Type="http://schemas.openxmlformats.org/officeDocument/2006/relationships/font" Target="fonts/font25.fntdata"/><Relationship Id="rId159" Type="http://schemas.openxmlformats.org/officeDocument/2006/relationships/font" Target="fonts/font30.fntdata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font" Target="fonts/font15.fntdata"/><Relationship Id="rId149" Type="http://schemas.openxmlformats.org/officeDocument/2006/relationships/font" Target="fonts/font20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font" Target="fonts/font31.fntdata"/><Relationship Id="rId16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font" Target="fonts/font5.fntdata"/><Relationship Id="rId139" Type="http://schemas.openxmlformats.org/officeDocument/2006/relationships/font" Target="fonts/font10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font" Target="fonts/font21.fntdata"/><Relationship Id="rId155" Type="http://schemas.openxmlformats.org/officeDocument/2006/relationships/font" Target="fonts/font26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font" Target="fonts/font11.fntdata"/><Relationship Id="rId145" Type="http://schemas.openxmlformats.org/officeDocument/2006/relationships/font" Target="fonts/font16.fntdata"/><Relationship Id="rId161" Type="http://schemas.openxmlformats.org/officeDocument/2006/relationships/font" Target="fonts/font32.fntdata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font" Target="fonts/font1.fntdata"/><Relationship Id="rId135" Type="http://schemas.openxmlformats.org/officeDocument/2006/relationships/font" Target="fonts/font6.fntdata"/><Relationship Id="rId143" Type="http://schemas.openxmlformats.org/officeDocument/2006/relationships/font" Target="fonts/font14.fntdata"/><Relationship Id="rId148" Type="http://schemas.openxmlformats.org/officeDocument/2006/relationships/font" Target="fonts/font19.fntdata"/><Relationship Id="rId151" Type="http://schemas.openxmlformats.org/officeDocument/2006/relationships/font" Target="fonts/font22.fntdata"/><Relationship Id="rId156" Type="http://schemas.openxmlformats.org/officeDocument/2006/relationships/font" Target="fonts/font27.fntdata"/><Relationship Id="rId16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font" Target="fonts/font12.fntdata"/><Relationship Id="rId146" Type="http://schemas.openxmlformats.org/officeDocument/2006/relationships/font" Target="fonts/font17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tags" Target="tags/tag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font" Target="fonts/font2.fntdata"/><Relationship Id="rId136" Type="http://schemas.openxmlformats.org/officeDocument/2006/relationships/font" Target="fonts/font7.fntdata"/><Relationship Id="rId157" Type="http://schemas.openxmlformats.org/officeDocument/2006/relationships/font" Target="fonts/font28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font" Target="fonts/font2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font" Target="fonts/font18.fntdata"/><Relationship Id="rId168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font" Target="fonts/font13.fntdata"/><Relationship Id="rId16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font" Target="fonts/font8.fntdata"/><Relationship Id="rId158" Type="http://schemas.openxmlformats.org/officeDocument/2006/relationships/font" Target="fonts/font2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font" Target="fonts/font3.fntdata"/><Relationship Id="rId153" Type="http://schemas.openxmlformats.org/officeDocument/2006/relationships/font" Target="fonts/font24.fntdata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4" Type="http://schemas.openxmlformats.org/officeDocument/2006/relationships/image" Target="../media/image55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D2CB81-310B-44B2-8DC8-43EBA8EB3E5B}" type="doc">
      <dgm:prSet loTypeId="urn:microsoft.com/office/officeart/2005/8/layout/default" loCatId="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FBCC8F5F-5118-43B8-817E-4B0BF35DA3A1}">
      <dgm:prSet phldrT="[文字]" custT="1"/>
      <dgm:spPr/>
      <dgm:t>
        <a:bodyPr/>
        <a:lstStyle/>
        <a:p>
          <a:r>
            <a:rPr lang="en-US" sz="2400" b="0" dirty="0">
              <a:latin typeface="Noto Sans TC Bold" pitchFamily="34" charset="-120"/>
              <a:ea typeface="Noto Sans TC Bold" pitchFamily="34" charset="-120"/>
            </a:rPr>
            <a:t>1</a:t>
          </a:r>
          <a:r>
            <a:rPr lang="zh-TW" sz="2400" b="0" dirty="0">
              <a:latin typeface="Noto Sans TC Bold" pitchFamily="34" charset="-120"/>
              <a:ea typeface="Noto Sans TC Bold" pitchFamily="34" charset="-120"/>
            </a:rPr>
            <a:t>.暖身導入</a:t>
          </a:r>
          <a:endParaRPr lang="zh-TW" altLang="en-US" sz="2400" b="0" dirty="0">
            <a:latin typeface="Noto Sans TC Bold" pitchFamily="34" charset="-120"/>
            <a:ea typeface="Noto Sans TC Bold" pitchFamily="34" charset="-120"/>
          </a:endParaRPr>
        </a:p>
      </dgm:t>
    </dgm:pt>
    <dgm:pt modelId="{AC5BDCE2-AF46-4346-968F-F5C096143D7F}" type="parTrans" cxnId="{DDB00D35-64C6-4C8F-A18C-17505D8F4DFA}">
      <dgm:prSet/>
      <dgm:spPr/>
      <dgm:t>
        <a:bodyPr/>
        <a:lstStyle/>
        <a:p>
          <a:endParaRPr lang="zh-TW" altLang="en-US"/>
        </a:p>
      </dgm:t>
    </dgm:pt>
    <dgm:pt modelId="{70C05408-CAD6-470C-9A95-A79023842D09}" type="sibTrans" cxnId="{DDB00D35-64C6-4C8F-A18C-17505D8F4DFA}">
      <dgm:prSet/>
      <dgm:spPr/>
      <dgm:t>
        <a:bodyPr/>
        <a:lstStyle/>
        <a:p>
          <a:endParaRPr lang="zh-TW" altLang="en-US"/>
        </a:p>
      </dgm:t>
    </dgm:pt>
    <dgm:pt modelId="{C075DA3B-BF6C-440D-9201-76AF04370925}">
      <dgm:prSet phldrT="[文字]" custT="1"/>
      <dgm:spPr/>
      <dgm:t>
        <a:bodyPr/>
        <a:lstStyle/>
        <a:p>
          <a:r>
            <a:rPr lang="en-US" sz="2400" b="0" dirty="0">
              <a:latin typeface="Noto Sans TC Bold" pitchFamily="34" charset="-120"/>
              <a:ea typeface="Noto Sans TC Bold" pitchFamily="34" charset="-120"/>
            </a:rPr>
            <a:t>2</a:t>
          </a:r>
          <a:r>
            <a:rPr lang="zh-TW" sz="2400" b="0" dirty="0">
              <a:latin typeface="Noto Sans TC Bold" pitchFamily="34" charset="-120"/>
              <a:ea typeface="Noto Sans TC Bold" pitchFamily="34" charset="-120"/>
            </a:rPr>
            <a:t>.盤整</a:t>
          </a:r>
          <a:r>
            <a:rPr lang="zh-TW" altLang="en-US" sz="2400" b="0" dirty="0" smtClean="0">
              <a:latin typeface="Noto Sans TC Bold" pitchFamily="34" charset="-120"/>
              <a:ea typeface="Noto Sans TC Bold" pitchFamily="34" charset="-120"/>
            </a:rPr>
            <a:t>總綱</a:t>
          </a:r>
          <a:r>
            <a:rPr lang="en-US" altLang="zh-TW" sz="2400" b="0" dirty="0" smtClean="0">
              <a:latin typeface="Noto Sans TC Bold" pitchFamily="34" charset="-120"/>
              <a:ea typeface="Noto Sans TC Bold" pitchFamily="34" charset="-120"/>
            </a:rPr>
            <a:t/>
          </a:r>
          <a:br>
            <a:rPr lang="en-US" altLang="zh-TW" sz="2400" b="0" dirty="0" smtClean="0">
              <a:latin typeface="Noto Sans TC Bold" pitchFamily="34" charset="-120"/>
              <a:ea typeface="Noto Sans TC Bold" pitchFamily="34" charset="-120"/>
            </a:rPr>
          </a:br>
          <a:r>
            <a:rPr lang="zh-TW" altLang="en-US" sz="2400" b="0" dirty="0" smtClean="0">
              <a:latin typeface="Noto Sans TC Bold" pitchFamily="34" charset="-120"/>
              <a:ea typeface="Noto Sans TC Bold" pitchFamily="34" charset="-120"/>
            </a:rPr>
            <a:t>內涵</a:t>
          </a:r>
          <a:endParaRPr lang="zh-TW" altLang="en-US" sz="2400" b="0" dirty="0">
            <a:latin typeface="Noto Sans TC Bold" pitchFamily="34" charset="-120"/>
            <a:ea typeface="Noto Sans TC Bold" pitchFamily="34" charset="-120"/>
          </a:endParaRPr>
        </a:p>
      </dgm:t>
    </dgm:pt>
    <dgm:pt modelId="{2E5D6011-BABB-45AE-8E5A-CF4E742D1B31}" type="parTrans" cxnId="{6C00EB53-08D1-4D55-8EC1-C312D69CE501}">
      <dgm:prSet/>
      <dgm:spPr/>
      <dgm:t>
        <a:bodyPr/>
        <a:lstStyle/>
        <a:p>
          <a:endParaRPr lang="zh-TW" altLang="en-US"/>
        </a:p>
      </dgm:t>
    </dgm:pt>
    <dgm:pt modelId="{8CAD9DAA-D47B-473F-AD2A-0A0E975191A9}" type="sibTrans" cxnId="{6C00EB53-08D1-4D55-8EC1-C312D69CE501}">
      <dgm:prSet/>
      <dgm:spPr/>
      <dgm:t>
        <a:bodyPr/>
        <a:lstStyle/>
        <a:p>
          <a:endParaRPr lang="zh-TW" altLang="en-US"/>
        </a:p>
      </dgm:t>
    </dgm:pt>
    <dgm:pt modelId="{50828D9C-E9F1-4725-B811-DA727B814BD8}">
      <dgm:prSet phldrT="[文字]" custT="1"/>
      <dgm:spPr/>
      <dgm:t>
        <a:bodyPr/>
        <a:lstStyle/>
        <a:p>
          <a:r>
            <a:rPr lang="en-US" altLang="zh-TW" sz="2400" b="0" dirty="0" smtClean="0">
              <a:latin typeface="Noto Sans TC Bold" pitchFamily="34" charset="-120"/>
              <a:ea typeface="Noto Sans TC Bold" pitchFamily="34" charset="-120"/>
            </a:rPr>
            <a:t>3</a:t>
          </a:r>
          <a:r>
            <a:rPr lang="zh-TW" altLang="zh-TW" sz="2400" b="0" dirty="0" smtClean="0">
              <a:latin typeface="Noto Sans TC Bold" pitchFamily="34" charset="-120"/>
              <a:ea typeface="Noto Sans TC Bold" pitchFamily="34" charset="-120"/>
            </a:rPr>
            <a:t>.</a:t>
          </a:r>
          <a:r>
            <a:rPr lang="zh-TW" altLang="en-US" sz="2400" b="0" dirty="0" smtClean="0">
              <a:latin typeface="Noto Sans TC Bold" pitchFamily="34" charset="-120"/>
              <a:ea typeface="Noto Sans TC Bold" pitchFamily="34" charset="-120"/>
            </a:rPr>
            <a:t>課發會成員</a:t>
          </a:r>
          <a:r>
            <a:rPr lang="en-US" altLang="zh-TW" sz="2400" b="0" dirty="0" smtClean="0">
              <a:latin typeface="Noto Sans TC Bold" pitchFamily="34" charset="-120"/>
              <a:ea typeface="Noto Sans TC Bold" pitchFamily="34" charset="-120"/>
            </a:rPr>
            <a:t/>
          </a:r>
          <a:br>
            <a:rPr lang="en-US" altLang="zh-TW" sz="2400" b="0" dirty="0" smtClean="0">
              <a:latin typeface="Noto Sans TC Bold" pitchFamily="34" charset="-120"/>
              <a:ea typeface="Noto Sans TC Bold" pitchFamily="34" charset="-120"/>
            </a:rPr>
          </a:br>
          <a:r>
            <a:rPr lang="zh-TW" altLang="en-US" sz="2400" b="0" dirty="0" smtClean="0">
              <a:latin typeface="Noto Sans TC Bold" pitchFamily="34" charset="-120"/>
              <a:ea typeface="Noto Sans TC Bold" pitchFamily="34" charset="-120"/>
            </a:rPr>
            <a:t>應有知能</a:t>
          </a:r>
          <a:endParaRPr lang="zh-TW" altLang="en-US" sz="2400" b="0" dirty="0">
            <a:latin typeface="Noto Sans TC Bold" pitchFamily="34" charset="-120"/>
            <a:ea typeface="Noto Sans TC Bold" pitchFamily="34" charset="-120"/>
          </a:endParaRPr>
        </a:p>
      </dgm:t>
    </dgm:pt>
    <dgm:pt modelId="{FB1F6D11-B6B8-4EA5-ADB7-BEFEF5FBA4A2}" type="parTrans" cxnId="{B02864D0-3595-4624-B9F8-838D40A999D5}">
      <dgm:prSet/>
      <dgm:spPr/>
      <dgm:t>
        <a:bodyPr/>
        <a:lstStyle/>
        <a:p>
          <a:endParaRPr lang="zh-TW" altLang="en-US"/>
        </a:p>
      </dgm:t>
    </dgm:pt>
    <dgm:pt modelId="{0AA5050C-2516-49F5-BCDB-DF516585A8E6}" type="sibTrans" cxnId="{B02864D0-3595-4624-B9F8-838D40A999D5}">
      <dgm:prSet/>
      <dgm:spPr/>
      <dgm:t>
        <a:bodyPr/>
        <a:lstStyle/>
        <a:p>
          <a:endParaRPr lang="zh-TW" altLang="en-US"/>
        </a:p>
      </dgm:t>
    </dgm:pt>
    <dgm:pt modelId="{5BFECBC7-078F-46A0-A136-C6662A94CB34}">
      <dgm:prSet phldrT="[文字]" custT="1"/>
      <dgm:spPr/>
      <dgm:t>
        <a:bodyPr/>
        <a:lstStyle/>
        <a:p>
          <a:r>
            <a:rPr lang="en-US" sz="2400" b="0" dirty="0">
              <a:latin typeface="Noto Sans TC Bold" pitchFamily="34" charset="-120"/>
              <a:ea typeface="Noto Sans TC Bold" pitchFamily="34" charset="-120"/>
            </a:rPr>
            <a:t>4.</a:t>
          </a:r>
          <a:r>
            <a:rPr lang="zh-TW" altLang="en-US" sz="2400" b="0" dirty="0">
              <a:latin typeface="Noto Sans TC Bold" pitchFamily="34" charset="-120"/>
              <a:ea typeface="Noto Sans TC Bold" pitchFamily="34" charset="-120"/>
            </a:rPr>
            <a:t>說明</a:t>
          </a:r>
          <a:r>
            <a:rPr lang="zh-TW" altLang="en-US" sz="2400" b="0" dirty="0" smtClean="0">
              <a:latin typeface="Noto Sans TC Bold" pitchFamily="34" charset="-120"/>
              <a:ea typeface="Noto Sans TC Bold" pitchFamily="34" charset="-120"/>
            </a:rPr>
            <a:t>教育局</a:t>
          </a:r>
          <a:r>
            <a:rPr lang="en-US" altLang="zh-TW" sz="2400" b="0" dirty="0" smtClean="0">
              <a:latin typeface="Noto Sans TC Bold" pitchFamily="34" charset="-120"/>
              <a:ea typeface="Noto Sans TC Bold" pitchFamily="34" charset="-120"/>
            </a:rPr>
            <a:t/>
          </a:r>
          <a:br>
            <a:rPr lang="en-US" altLang="zh-TW" sz="2400" b="0" dirty="0" smtClean="0">
              <a:latin typeface="Noto Sans TC Bold" pitchFamily="34" charset="-120"/>
              <a:ea typeface="Noto Sans TC Bold" pitchFamily="34" charset="-120"/>
            </a:rPr>
          </a:br>
          <a:r>
            <a:rPr lang="zh-TW" altLang="en-US" sz="2400" b="0" dirty="0" smtClean="0">
              <a:latin typeface="Noto Sans TC Bold" pitchFamily="34" charset="-120"/>
              <a:ea typeface="Noto Sans TC Bold" pitchFamily="34" charset="-120"/>
            </a:rPr>
            <a:t>措施</a:t>
          </a:r>
          <a:endParaRPr lang="zh-TW" altLang="en-US" sz="2400" b="0" dirty="0">
            <a:latin typeface="Noto Sans TC Bold" pitchFamily="34" charset="-120"/>
            <a:ea typeface="Noto Sans TC Bold" pitchFamily="34" charset="-120"/>
          </a:endParaRPr>
        </a:p>
      </dgm:t>
    </dgm:pt>
    <dgm:pt modelId="{CD5AA164-9720-4070-91F4-F86678BEF803}" type="parTrans" cxnId="{A4BF806D-D82E-4245-9B21-DE3EABBC5E0E}">
      <dgm:prSet/>
      <dgm:spPr/>
      <dgm:t>
        <a:bodyPr/>
        <a:lstStyle/>
        <a:p>
          <a:endParaRPr lang="zh-TW" altLang="en-US"/>
        </a:p>
      </dgm:t>
    </dgm:pt>
    <dgm:pt modelId="{35C23C7D-A232-4B76-AC38-F54C00A1D70E}" type="sibTrans" cxnId="{A4BF806D-D82E-4245-9B21-DE3EABBC5E0E}">
      <dgm:prSet/>
      <dgm:spPr/>
      <dgm:t>
        <a:bodyPr/>
        <a:lstStyle/>
        <a:p>
          <a:endParaRPr lang="zh-TW" altLang="en-US"/>
        </a:p>
      </dgm:t>
    </dgm:pt>
    <dgm:pt modelId="{00F528A3-36D6-4D73-A36C-BA73E4822685}">
      <dgm:prSet phldrT="[文字]" custT="1"/>
      <dgm:spPr/>
      <dgm:t>
        <a:bodyPr/>
        <a:lstStyle/>
        <a:p>
          <a:r>
            <a:rPr lang="en-US" sz="2400" b="0" dirty="0" smtClean="0">
              <a:latin typeface="Noto Sans TC Bold" pitchFamily="34" charset="-120"/>
              <a:ea typeface="Noto Sans TC Bold" pitchFamily="34" charset="-120"/>
            </a:rPr>
            <a:t>5.</a:t>
          </a:r>
          <a:r>
            <a:rPr lang="zh-TW" altLang="en-US" sz="2400" b="0" dirty="0" smtClean="0">
              <a:latin typeface="Noto Sans TC Bold" pitchFamily="34" charset="-120"/>
              <a:ea typeface="Noto Sans TC Bold" pitchFamily="34" charset="-120"/>
            </a:rPr>
            <a:t>跨領域與協同教學原則</a:t>
          </a:r>
          <a:endParaRPr lang="zh-TW" altLang="en-US" sz="2400" b="0" dirty="0">
            <a:latin typeface="Noto Sans TC Bold" pitchFamily="34" charset="-120"/>
            <a:ea typeface="Noto Sans TC Bold" pitchFamily="34" charset="-120"/>
          </a:endParaRPr>
        </a:p>
      </dgm:t>
    </dgm:pt>
    <dgm:pt modelId="{F1A6B5EA-2AEE-4F91-A903-9B8619457433}" type="parTrans" cxnId="{E6937D1A-0659-427D-8CE0-C6673DA5D8D7}">
      <dgm:prSet/>
      <dgm:spPr/>
      <dgm:t>
        <a:bodyPr/>
        <a:lstStyle/>
        <a:p>
          <a:endParaRPr lang="zh-TW" altLang="en-US"/>
        </a:p>
      </dgm:t>
    </dgm:pt>
    <dgm:pt modelId="{2B8FDFAF-1923-4058-A721-8DB9A991C73E}" type="sibTrans" cxnId="{E6937D1A-0659-427D-8CE0-C6673DA5D8D7}">
      <dgm:prSet/>
      <dgm:spPr/>
      <dgm:t>
        <a:bodyPr/>
        <a:lstStyle/>
        <a:p>
          <a:endParaRPr lang="zh-TW" altLang="en-US"/>
        </a:p>
      </dgm:t>
    </dgm:pt>
    <dgm:pt modelId="{080BFA57-D4CA-403D-8FFF-E5285CCE42C0}">
      <dgm:prSet phldrT="[文字]" custT="1"/>
      <dgm:spPr/>
      <dgm:t>
        <a:bodyPr/>
        <a:lstStyle/>
        <a:p>
          <a:r>
            <a:rPr lang="en-US" altLang="zh-TW" sz="2400" b="0" dirty="0" smtClean="0">
              <a:latin typeface="Noto Sans TC Bold" pitchFamily="34" charset="-120"/>
              <a:ea typeface="Noto Sans TC Bold" pitchFamily="34" charset="-120"/>
            </a:rPr>
            <a:t>6.</a:t>
          </a:r>
          <a:r>
            <a:rPr lang="zh-TW" altLang="en-US" sz="2400" b="0" dirty="0">
              <a:latin typeface="Noto Sans TC Bold" pitchFamily="34" charset="-120"/>
              <a:ea typeface="Noto Sans TC Bold" pitchFamily="34" charset="-120"/>
            </a:rPr>
            <a:t>規劃</a:t>
          </a:r>
          <a:r>
            <a:rPr lang="zh-TW" sz="2400" b="0" dirty="0" smtClean="0">
              <a:latin typeface="Noto Sans TC Bold" pitchFamily="34" charset="-120"/>
              <a:ea typeface="Noto Sans TC Bold" pitchFamily="34" charset="-120"/>
            </a:rPr>
            <a:t>實施</a:t>
          </a:r>
          <a:r>
            <a:rPr lang="en-US" altLang="zh-TW" sz="2400" b="0" dirty="0" smtClean="0">
              <a:latin typeface="Noto Sans TC Bold" pitchFamily="34" charset="-120"/>
              <a:ea typeface="Noto Sans TC Bold" pitchFamily="34" charset="-120"/>
            </a:rPr>
            <a:t/>
          </a:r>
          <a:br>
            <a:rPr lang="en-US" altLang="zh-TW" sz="2400" b="0" dirty="0" smtClean="0">
              <a:latin typeface="Noto Sans TC Bold" pitchFamily="34" charset="-120"/>
              <a:ea typeface="Noto Sans TC Bold" pitchFamily="34" charset="-120"/>
            </a:rPr>
          </a:br>
          <a:r>
            <a:rPr lang="zh-TW" altLang="en-US" sz="2400" b="0" dirty="0" smtClean="0">
              <a:latin typeface="Noto Sans TC Bold" pitchFamily="34" charset="-120"/>
              <a:ea typeface="Noto Sans TC Bold" pitchFamily="34" charset="-120"/>
            </a:rPr>
            <a:t>進程</a:t>
          </a:r>
          <a:endParaRPr lang="zh-TW" altLang="en-US" sz="2400" b="0" dirty="0">
            <a:latin typeface="Noto Sans TC Bold" pitchFamily="34" charset="-120"/>
            <a:ea typeface="Noto Sans TC Bold" pitchFamily="34" charset="-120"/>
          </a:endParaRPr>
        </a:p>
      </dgm:t>
    </dgm:pt>
    <dgm:pt modelId="{435E3A5A-5EA8-48B7-B6B9-B55FA0DDE913}" type="parTrans" cxnId="{D2E3DECF-3B64-428B-9412-C26377A25F67}">
      <dgm:prSet/>
      <dgm:spPr/>
      <dgm:t>
        <a:bodyPr/>
        <a:lstStyle/>
        <a:p>
          <a:endParaRPr lang="zh-TW" altLang="en-US"/>
        </a:p>
      </dgm:t>
    </dgm:pt>
    <dgm:pt modelId="{E8294E70-E067-43ED-BAE5-C457E2F6AB4E}" type="sibTrans" cxnId="{D2E3DECF-3B64-428B-9412-C26377A25F67}">
      <dgm:prSet/>
      <dgm:spPr/>
      <dgm:t>
        <a:bodyPr/>
        <a:lstStyle/>
        <a:p>
          <a:endParaRPr lang="zh-TW" altLang="en-US"/>
        </a:p>
      </dgm:t>
    </dgm:pt>
    <dgm:pt modelId="{68C39CF2-23EA-914B-A295-524614F256AD}" type="pres">
      <dgm:prSet presAssocID="{DDD2CB81-310B-44B2-8DC8-43EBA8EB3E5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26475F0-DA2A-D442-B8D9-5D5A957151D2}" type="pres">
      <dgm:prSet presAssocID="{FBCC8F5F-5118-43B8-817E-4B0BF35DA3A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61E31D-6EE6-1A42-A069-FC408E2B1B47}" type="pres">
      <dgm:prSet presAssocID="{70C05408-CAD6-470C-9A95-A79023842D09}" presName="sibTrans" presStyleCnt="0"/>
      <dgm:spPr/>
      <dgm:t>
        <a:bodyPr/>
        <a:lstStyle/>
        <a:p>
          <a:endParaRPr lang="zh-TW" altLang="en-US"/>
        </a:p>
      </dgm:t>
    </dgm:pt>
    <dgm:pt modelId="{F05B86A0-FB7F-2447-A11E-50210EDEE17A}" type="pres">
      <dgm:prSet presAssocID="{C075DA3B-BF6C-440D-9201-76AF04370925}" presName="node" presStyleLbl="node1" presStyleIdx="1" presStyleCnt="6" custLinFactNeighborX="-12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C815F5-8B3A-DC4C-AB6A-59EB194A7342}" type="pres">
      <dgm:prSet presAssocID="{8CAD9DAA-D47B-473F-AD2A-0A0E975191A9}" presName="sibTrans" presStyleCnt="0"/>
      <dgm:spPr/>
      <dgm:t>
        <a:bodyPr/>
        <a:lstStyle/>
        <a:p>
          <a:endParaRPr lang="zh-TW" altLang="en-US"/>
        </a:p>
      </dgm:t>
    </dgm:pt>
    <dgm:pt modelId="{711EA5A9-BF2F-1440-8A0E-43130B8CCFB9}" type="pres">
      <dgm:prSet presAssocID="{50828D9C-E9F1-4725-B811-DA727B814BD8}" presName="node" presStyleLbl="node1" presStyleIdx="2" presStyleCnt="6" custLinFactNeighborX="-12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B0CA2F-29E9-E040-A422-4CECEF6155C6}" type="pres">
      <dgm:prSet presAssocID="{0AA5050C-2516-49F5-BCDB-DF516585A8E6}" presName="sibTrans" presStyleCnt="0"/>
      <dgm:spPr/>
      <dgm:t>
        <a:bodyPr/>
        <a:lstStyle/>
        <a:p>
          <a:endParaRPr lang="zh-TW" altLang="en-US"/>
        </a:p>
      </dgm:t>
    </dgm:pt>
    <dgm:pt modelId="{EB592FF1-AD45-D54F-9B5E-3D011409E570}" type="pres">
      <dgm:prSet presAssocID="{5BFECBC7-078F-46A0-A136-C6662A94CB3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4391D7-877D-0742-B4E8-0248A7B535E6}" type="pres">
      <dgm:prSet presAssocID="{35C23C7D-A232-4B76-AC38-F54C00A1D70E}" presName="sibTrans" presStyleCnt="0"/>
      <dgm:spPr/>
      <dgm:t>
        <a:bodyPr/>
        <a:lstStyle/>
        <a:p>
          <a:endParaRPr lang="zh-TW" altLang="en-US"/>
        </a:p>
      </dgm:t>
    </dgm:pt>
    <dgm:pt modelId="{DA676BCA-05D4-6B47-B4CF-28534C0F46A8}" type="pres">
      <dgm:prSet presAssocID="{080BFA57-D4CA-403D-8FFF-E5285CCE42C0}" presName="node" presStyleLbl="node1" presStyleIdx="4" presStyleCnt="6" custLinFactX="7830" custLinFactNeighborX="100000" custLinFactNeighborY="7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A52D27-E881-1348-B9BB-70B662BDCA67}" type="pres">
      <dgm:prSet presAssocID="{E8294E70-E067-43ED-BAE5-C457E2F6AB4E}" presName="sibTrans" presStyleCnt="0"/>
      <dgm:spPr/>
      <dgm:t>
        <a:bodyPr/>
        <a:lstStyle/>
        <a:p>
          <a:endParaRPr lang="zh-TW" altLang="en-US"/>
        </a:p>
      </dgm:t>
    </dgm:pt>
    <dgm:pt modelId="{09667D91-7E31-AC43-ACBC-0282A88604F6}" type="pres">
      <dgm:prSet presAssocID="{00F528A3-36D6-4D73-A36C-BA73E4822685}" presName="node" presStyleLbl="node1" presStyleIdx="5" presStyleCnt="6" custLinFactX="-10922" custLinFactNeighborX="-100000" custLinFactNeighborY="6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87AE25-2CA5-4744-8E61-81B6381308B1}" type="presOf" srcId="{50828D9C-E9F1-4725-B811-DA727B814BD8}" destId="{711EA5A9-BF2F-1440-8A0E-43130B8CCFB9}" srcOrd="0" destOrd="0" presId="urn:microsoft.com/office/officeart/2005/8/layout/default"/>
    <dgm:cxn modelId="{B3ADBF86-54BF-4227-8680-AB64743CD48E}" type="presOf" srcId="{C075DA3B-BF6C-440D-9201-76AF04370925}" destId="{F05B86A0-FB7F-2447-A11E-50210EDEE17A}" srcOrd="0" destOrd="0" presId="urn:microsoft.com/office/officeart/2005/8/layout/default"/>
    <dgm:cxn modelId="{B02864D0-3595-4624-B9F8-838D40A999D5}" srcId="{DDD2CB81-310B-44B2-8DC8-43EBA8EB3E5B}" destId="{50828D9C-E9F1-4725-B811-DA727B814BD8}" srcOrd="2" destOrd="0" parTransId="{FB1F6D11-B6B8-4EA5-ADB7-BEFEF5FBA4A2}" sibTransId="{0AA5050C-2516-49F5-BCDB-DF516585A8E6}"/>
    <dgm:cxn modelId="{4ED7791C-6C75-427B-BBF5-B0C32E900DC3}" type="presOf" srcId="{FBCC8F5F-5118-43B8-817E-4B0BF35DA3A1}" destId="{026475F0-DA2A-D442-B8D9-5D5A957151D2}" srcOrd="0" destOrd="0" presId="urn:microsoft.com/office/officeart/2005/8/layout/default"/>
    <dgm:cxn modelId="{6715C174-6A69-4238-8BD1-094B48365CE4}" type="presOf" srcId="{00F528A3-36D6-4D73-A36C-BA73E4822685}" destId="{09667D91-7E31-AC43-ACBC-0282A88604F6}" srcOrd="0" destOrd="0" presId="urn:microsoft.com/office/officeart/2005/8/layout/default"/>
    <dgm:cxn modelId="{D2E3DECF-3B64-428B-9412-C26377A25F67}" srcId="{DDD2CB81-310B-44B2-8DC8-43EBA8EB3E5B}" destId="{080BFA57-D4CA-403D-8FFF-E5285CCE42C0}" srcOrd="4" destOrd="0" parTransId="{435E3A5A-5EA8-48B7-B6B9-B55FA0DDE913}" sibTransId="{E8294E70-E067-43ED-BAE5-C457E2F6AB4E}"/>
    <dgm:cxn modelId="{E6937D1A-0659-427D-8CE0-C6673DA5D8D7}" srcId="{DDD2CB81-310B-44B2-8DC8-43EBA8EB3E5B}" destId="{00F528A3-36D6-4D73-A36C-BA73E4822685}" srcOrd="5" destOrd="0" parTransId="{F1A6B5EA-2AEE-4F91-A903-9B8619457433}" sibTransId="{2B8FDFAF-1923-4058-A721-8DB9A991C73E}"/>
    <dgm:cxn modelId="{0B542B54-D43D-4858-8754-B76E390ADB7F}" type="presOf" srcId="{DDD2CB81-310B-44B2-8DC8-43EBA8EB3E5B}" destId="{68C39CF2-23EA-914B-A295-524614F256AD}" srcOrd="0" destOrd="0" presId="urn:microsoft.com/office/officeart/2005/8/layout/default"/>
    <dgm:cxn modelId="{7FE94780-6CF9-46A9-9A49-37F8641611D9}" type="presOf" srcId="{080BFA57-D4CA-403D-8FFF-E5285CCE42C0}" destId="{DA676BCA-05D4-6B47-B4CF-28534C0F46A8}" srcOrd="0" destOrd="0" presId="urn:microsoft.com/office/officeart/2005/8/layout/default"/>
    <dgm:cxn modelId="{A4BF806D-D82E-4245-9B21-DE3EABBC5E0E}" srcId="{DDD2CB81-310B-44B2-8DC8-43EBA8EB3E5B}" destId="{5BFECBC7-078F-46A0-A136-C6662A94CB34}" srcOrd="3" destOrd="0" parTransId="{CD5AA164-9720-4070-91F4-F86678BEF803}" sibTransId="{35C23C7D-A232-4B76-AC38-F54C00A1D70E}"/>
    <dgm:cxn modelId="{DDB00D35-64C6-4C8F-A18C-17505D8F4DFA}" srcId="{DDD2CB81-310B-44B2-8DC8-43EBA8EB3E5B}" destId="{FBCC8F5F-5118-43B8-817E-4B0BF35DA3A1}" srcOrd="0" destOrd="0" parTransId="{AC5BDCE2-AF46-4346-968F-F5C096143D7F}" sibTransId="{70C05408-CAD6-470C-9A95-A79023842D09}"/>
    <dgm:cxn modelId="{A438FC53-4403-4EAB-9D63-EFF3CC2B8870}" type="presOf" srcId="{5BFECBC7-078F-46A0-A136-C6662A94CB34}" destId="{EB592FF1-AD45-D54F-9B5E-3D011409E570}" srcOrd="0" destOrd="0" presId="urn:microsoft.com/office/officeart/2005/8/layout/default"/>
    <dgm:cxn modelId="{6C00EB53-08D1-4D55-8EC1-C312D69CE501}" srcId="{DDD2CB81-310B-44B2-8DC8-43EBA8EB3E5B}" destId="{C075DA3B-BF6C-440D-9201-76AF04370925}" srcOrd="1" destOrd="0" parTransId="{2E5D6011-BABB-45AE-8E5A-CF4E742D1B31}" sibTransId="{8CAD9DAA-D47B-473F-AD2A-0A0E975191A9}"/>
    <dgm:cxn modelId="{0C999AA5-70F1-4742-B4D6-F28D39FA6353}" type="presParOf" srcId="{68C39CF2-23EA-914B-A295-524614F256AD}" destId="{026475F0-DA2A-D442-B8D9-5D5A957151D2}" srcOrd="0" destOrd="0" presId="urn:microsoft.com/office/officeart/2005/8/layout/default"/>
    <dgm:cxn modelId="{30AD6BE4-BD4B-4F7D-8830-F00CBDA5DDF5}" type="presParOf" srcId="{68C39CF2-23EA-914B-A295-524614F256AD}" destId="{EA61E31D-6EE6-1A42-A069-FC408E2B1B47}" srcOrd="1" destOrd="0" presId="urn:microsoft.com/office/officeart/2005/8/layout/default"/>
    <dgm:cxn modelId="{40916324-B091-4D87-A0C5-43335252A163}" type="presParOf" srcId="{68C39CF2-23EA-914B-A295-524614F256AD}" destId="{F05B86A0-FB7F-2447-A11E-50210EDEE17A}" srcOrd="2" destOrd="0" presId="urn:microsoft.com/office/officeart/2005/8/layout/default"/>
    <dgm:cxn modelId="{3962DD2D-C4F0-4301-A424-88C5C60DD1C2}" type="presParOf" srcId="{68C39CF2-23EA-914B-A295-524614F256AD}" destId="{43C815F5-8B3A-DC4C-AB6A-59EB194A7342}" srcOrd="3" destOrd="0" presId="urn:microsoft.com/office/officeart/2005/8/layout/default"/>
    <dgm:cxn modelId="{D5A60CD3-4AEF-466C-BA98-BB13CF5AA7EC}" type="presParOf" srcId="{68C39CF2-23EA-914B-A295-524614F256AD}" destId="{711EA5A9-BF2F-1440-8A0E-43130B8CCFB9}" srcOrd="4" destOrd="0" presId="urn:microsoft.com/office/officeart/2005/8/layout/default"/>
    <dgm:cxn modelId="{7F2DE79E-94E6-437E-A1AF-900F05C3FFE0}" type="presParOf" srcId="{68C39CF2-23EA-914B-A295-524614F256AD}" destId="{38B0CA2F-29E9-E040-A422-4CECEF6155C6}" srcOrd="5" destOrd="0" presId="urn:microsoft.com/office/officeart/2005/8/layout/default"/>
    <dgm:cxn modelId="{787BD36C-3C76-4485-8894-E736901F0670}" type="presParOf" srcId="{68C39CF2-23EA-914B-A295-524614F256AD}" destId="{EB592FF1-AD45-D54F-9B5E-3D011409E570}" srcOrd="6" destOrd="0" presId="urn:microsoft.com/office/officeart/2005/8/layout/default"/>
    <dgm:cxn modelId="{B8504B79-EC18-41C0-B112-B03CF1A97D62}" type="presParOf" srcId="{68C39CF2-23EA-914B-A295-524614F256AD}" destId="{D64391D7-877D-0742-B4E8-0248A7B535E6}" srcOrd="7" destOrd="0" presId="urn:microsoft.com/office/officeart/2005/8/layout/default"/>
    <dgm:cxn modelId="{C3975CFD-5D3B-4CD6-959E-D23C882C2C7B}" type="presParOf" srcId="{68C39CF2-23EA-914B-A295-524614F256AD}" destId="{DA676BCA-05D4-6B47-B4CF-28534C0F46A8}" srcOrd="8" destOrd="0" presId="urn:microsoft.com/office/officeart/2005/8/layout/default"/>
    <dgm:cxn modelId="{77C81208-92D3-4A02-99D0-0D1670EDD0A9}" type="presParOf" srcId="{68C39CF2-23EA-914B-A295-524614F256AD}" destId="{0FA52D27-E881-1348-B9BB-70B662BDCA67}" srcOrd="9" destOrd="0" presId="urn:microsoft.com/office/officeart/2005/8/layout/default"/>
    <dgm:cxn modelId="{B702A36F-5AFD-46ED-B49B-7C362FD988A1}" type="presParOf" srcId="{68C39CF2-23EA-914B-A295-524614F256AD}" destId="{09667D91-7E31-AC43-ACBC-0282A88604F6}" srcOrd="10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55E72D-5AAC-4DB3-836F-55ACB5083BC9}" type="doc">
      <dgm:prSet loTypeId="urn:microsoft.com/office/officeart/2005/8/layout/hierarchy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6489B6E7-2524-455A-9C16-CA0AB4747FCD}">
      <dgm:prSet phldrT="[文字]" custT="1"/>
      <dgm:spPr/>
      <dgm:t>
        <a:bodyPr/>
        <a:lstStyle/>
        <a:p>
          <a:r>
            <a:rPr lang="zh-TW" altLang="en-US" sz="2000" b="1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課程發展委員會</a:t>
          </a:r>
          <a:endParaRPr lang="zh-TW" altLang="en-US" sz="2000" b="1" dirty="0">
            <a:latin typeface="Noto Sans TC Bold" pitchFamily="34" charset="-120"/>
            <a:ea typeface="Noto Sans TC Bold" pitchFamily="34" charset="-120"/>
            <a:cs typeface="Microsoft JhengHei" charset="-120"/>
          </a:endParaRPr>
        </a:p>
      </dgm:t>
    </dgm:pt>
    <dgm:pt modelId="{57024D44-7E11-458E-B405-6E4409AE9611}" type="parTrans" cxnId="{FCBC1081-6BEC-4595-8811-2843DAE1FE4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5E2499C2-A08F-4BC1-AD58-EACCD9D17DF8}" type="sibTrans" cxnId="{FCBC1081-6BEC-4595-8811-2843DAE1FE4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74CCBA94-943D-4165-8C42-AE2F2BD75641}" type="asst">
      <dgm:prSet phldrT="[文字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2000" b="1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核心工作小組</a:t>
          </a:r>
          <a:endParaRPr lang="zh-TW" altLang="en-US" sz="2000" b="1" dirty="0">
            <a:latin typeface="Noto Sans TC Bold" pitchFamily="34" charset="-120"/>
            <a:ea typeface="Noto Sans TC Bold" pitchFamily="34" charset="-120"/>
            <a:cs typeface="Microsoft JhengHei" charset="-120"/>
          </a:endParaRPr>
        </a:p>
      </dgm:t>
    </dgm:pt>
    <dgm:pt modelId="{107332E2-8871-4336-B6A5-DB9A1A0B17D6}" type="parTrans" cxnId="{854A06E9-0B07-4B39-8008-DC537F1D27DB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5926C769-9924-4AD2-8ABD-5EE954B22CA2}" type="sibTrans" cxnId="{854A06E9-0B07-4B39-8008-DC537F1D27DB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B1105210-FE09-47CC-B6D1-9A70E3F2A777}" type="asst">
      <dgm:prSet phldrT="[文字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2000" b="1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領域教學研究會</a:t>
          </a:r>
          <a:endParaRPr lang="zh-TW" altLang="en-US" sz="2000" b="1" dirty="0">
            <a:latin typeface="Noto Sans TC Bold" pitchFamily="34" charset="-120"/>
            <a:ea typeface="Noto Sans TC Bold" pitchFamily="34" charset="-120"/>
            <a:cs typeface="Microsoft JhengHei" charset="-120"/>
          </a:endParaRPr>
        </a:p>
      </dgm:t>
    </dgm:pt>
    <dgm:pt modelId="{C0EAE62D-D4AC-432A-AACF-6A2499AA816F}" type="parTrans" cxnId="{72B40533-AEE7-48A5-9492-AA805DF93F3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362D94C9-2FF0-4BE9-821B-C6F09F57345C}" type="sibTrans" cxnId="{72B40533-AEE7-48A5-9492-AA805DF93F3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2A2FD501-069A-459E-BD95-DEDE6FAF7FBF}" type="asst">
      <dgm:prSet phldrT="[文字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2000" b="1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校本課程</a:t>
          </a:r>
          <a:endParaRPr lang="zh-TW" altLang="en-US" sz="2000" b="1" dirty="0">
            <a:latin typeface="Noto Sans TC Bold" pitchFamily="34" charset="-120"/>
            <a:ea typeface="Noto Sans TC Bold" pitchFamily="34" charset="-120"/>
            <a:cs typeface="Microsoft JhengHei" charset="-120"/>
          </a:endParaRPr>
        </a:p>
      </dgm:t>
    </dgm:pt>
    <dgm:pt modelId="{B3A48053-1B27-4183-B4EE-0024F62CADBE}" type="parTrans" cxnId="{53747F9F-F7C1-43D9-99BF-F7584402E4C2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13F5ECF9-C97B-4FE0-9C3A-E6B3F84B0346}" type="sibTrans" cxnId="{53747F9F-F7C1-43D9-99BF-F7584402E4C2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5858911F-3843-4C6E-ADD5-209A77EEB3D9}" type="asst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0" dirty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部定課程</a:t>
          </a:r>
        </a:p>
      </dgm:t>
    </dgm:pt>
    <dgm:pt modelId="{9413F13F-C4D8-4002-B184-94448AC5A108}" type="parTrans" cxnId="{C736D55C-3CCE-455D-A25A-31A877915AD7}">
      <dgm:prSet/>
      <dgm:spPr/>
      <dgm:t>
        <a:bodyPr/>
        <a:lstStyle/>
        <a:p>
          <a:endParaRPr lang="zh-TW" altLang="en-US" sz="2000" b="1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E91765F5-3352-4E2A-851E-31D2E4FA050C}" type="sibTrans" cxnId="{C736D55C-3CCE-455D-A25A-31A877915AD7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6173A6C4-B631-4FF3-95C5-C258D626DE09}" type="asst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0" dirty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校訂課程</a:t>
          </a:r>
        </a:p>
      </dgm:t>
    </dgm:pt>
    <dgm:pt modelId="{F5FB3DF2-0304-45B8-882B-4764E53240DE}" type="parTrans" cxnId="{678F410C-54A6-4D70-8289-4516173F5B88}">
      <dgm:prSet/>
      <dgm:spPr/>
      <dgm:t>
        <a:bodyPr/>
        <a:lstStyle/>
        <a:p>
          <a:endParaRPr lang="zh-TW" altLang="en-US" sz="2000" b="1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8A564128-1043-4045-A31D-6B918CC937E6}" type="sibTrans" cxnId="{678F410C-54A6-4D70-8289-4516173F5B88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D94B51A6-BB37-4306-BB8D-139DE8892797}" type="asst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16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彈性學習課程設計</a:t>
          </a:r>
          <a:r>
            <a:rPr lang="en-US" altLang="zh-TW" sz="16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(</a:t>
          </a:r>
          <a:r>
            <a:rPr lang="zh-TW" altLang="en-US" sz="16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跨領域課程設計</a:t>
          </a:r>
          <a:r>
            <a:rPr lang="en-US" altLang="zh-TW" sz="16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)</a:t>
          </a:r>
          <a:endParaRPr lang="zh-TW" altLang="en-US" sz="1600" b="0" dirty="0">
            <a:latin typeface="Noto Sans TC Bold" pitchFamily="34" charset="-120"/>
            <a:ea typeface="Noto Sans TC Bold" pitchFamily="34" charset="-120"/>
            <a:cs typeface="Microsoft JhengHei" charset="-120"/>
          </a:endParaRPr>
        </a:p>
      </dgm:t>
    </dgm:pt>
    <dgm:pt modelId="{7BF7C7DD-AADA-4FB4-9F69-36681F90B2CF}" type="parTrans" cxnId="{50697D8D-82C3-4156-A7D2-B375B9C5449B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A272D867-F133-4760-ABE3-E6794296A65E}" type="sibTrans" cxnId="{50697D8D-82C3-4156-A7D2-B375B9C5449B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5EB33808-ED40-48A8-AA80-69B601B8D629}" type="asst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ts val="2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素養導向教學</a:t>
          </a:r>
        </a:p>
        <a:p>
          <a:pPr defTabSz="8001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endParaRPr lang="zh-TW" altLang="en-US" sz="1800" b="0" dirty="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7F1CB08B-2985-4D42-BD5E-3CE944B3573D}" type="parTrans" cxnId="{4BE902A9-76E1-4B09-A674-51665A049BF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DA9B0E2F-FA2B-4C92-A682-859D5B50B01A}" type="sibTrans" cxnId="{4BE902A9-76E1-4B09-A674-51665A049BF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CD51D04D-CAA4-47DD-86A0-31F8BA996DD2}" type="asst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18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公開授課專業</a:t>
          </a:r>
          <a:r>
            <a:rPr lang="zh-TW" altLang="en-US" sz="1800" b="0" dirty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回饋</a:t>
          </a:r>
        </a:p>
      </dgm:t>
    </dgm:pt>
    <dgm:pt modelId="{30542635-A3DC-488B-A17E-83CFA19A3DD5}" type="parTrans" cxnId="{97B60E50-732C-4F92-8E69-E0E5C4C173B2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107E929F-C9FC-4931-825C-839C3FA434AD}" type="sibTrans" cxnId="{97B60E50-732C-4F92-8E69-E0E5C4C173B2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DB44573E-152F-4313-8EB2-5ADF754CEC55}">
      <dgm:prSet custT="1"/>
      <dgm:spPr/>
      <dgm:t>
        <a:bodyPr/>
        <a:lstStyle/>
        <a:p>
          <a:r>
            <a:rPr lang="zh-TW" altLang="en-US" sz="1800" b="1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教師專業社群</a:t>
          </a:r>
          <a:endParaRPr lang="zh-TW" altLang="en-US" sz="1800" b="1" dirty="0">
            <a:latin typeface="Noto Sans TC Bold" pitchFamily="34" charset="-120"/>
            <a:ea typeface="Noto Sans TC Bold" pitchFamily="34" charset="-120"/>
          </a:endParaRPr>
        </a:p>
      </dgm:t>
    </dgm:pt>
    <dgm:pt modelId="{857EEA48-34B8-468B-964A-8D37A3127416}" type="parTrans" cxnId="{735E7AE8-E73D-46B3-9876-B4EE474B3868}">
      <dgm:prSet/>
      <dgm:spPr/>
      <dgm:t>
        <a:bodyPr/>
        <a:lstStyle/>
        <a:p>
          <a:endParaRPr lang="zh-TW" altLang="en-US"/>
        </a:p>
      </dgm:t>
    </dgm:pt>
    <dgm:pt modelId="{A5BF06A1-13E7-467B-B429-2C5F023C4891}" type="sibTrans" cxnId="{735E7AE8-E73D-46B3-9876-B4EE474B3868}">
      <dgm:prSet/>
      <dgm:spPr/>
      <dgm:t>
        <a:bodyPr/>
        <a:lstStyle/>
        <a:p>
          <a:endParaRPr lang="zh-TW" altLang="en-US"/>
        </a:p>
      </dgm:t>
    </dgm:pt>
    <dgm:pt modelId="{7284EC58-0D6F-4473-9C1C-2E1A2AB3FBB0}" type="pres">
      <dgm:prSet presAssocID="{4755E72D-5AAC-4DB3-836F-55ACB5083B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57A13ED-8DD0-4968-A160-9C3387315861}" type="pres">
      <dgm:prSet presAssocID="{6489B6E7-2524-455A-9C16-CA0AB4747FCD}" presName="hierRoot1" presStyleCnt="0"/>
      <dgm:spPr/>
      <dgm:t>
        <a:bodyPr/>
        <a:lstStyle/>
        <a:p>
          <a:endParaRPr lang="zh-TW" altLang="en-US"/>
        </a:p>
      </dgm:t>
    </dgm:pt>
    <dgm:pt modelId="{6CCEBB60-90F9-4D32-9514-2A19FA349166}" type="pres">
      <dgm:prSet presAssocID="{6489B6E7-2524-455A-9C16-CA0AB4747FCD}" presName="composite" presStyleCnt="0"/>
      <dgm:spPr/>
      <dgm:t>
        <a:bodyPr/>
        <a:lstStyle/>
        <a:p>
          <a:endParaRPr lang="zh-TW" altLang="en-US"/>
        </a:p>
      </dgm:t>
    </dgm:pt>
    <dgm:pt modelId="{40A769AA-0611-4D31-AF3D-21D4FA3D0D57}" type="pres">
      <dgm:prSet presAssocID="{6489B6E7-2524-455A-9C16-CA0AB4747FCD}" presName="background" presStyleLbl="node0" presStyleIdx="0" presStyleCnt="2"/>
      <dgm:spPr/>
      <dgm:t>
        <a:bodyPr/>
        <a:lstStyle/>
        <a:p>
          <a:endParaRPr lang="zh-TW" altLang="en-US"/>
        </a:p>
      </dgm:t>
    </dgm:pt>
    <dgm:pt modelId="{2301EC71-303C-4820-8782-1584FEE99441}" type="pres">
      <dgm:prSet presAssocID="{6489B6E7-2524-455A-9C16-CA0AB4747FCD}" presName="text" presStyleLbl="fgAcc0" presStyleIdx="0" presStyleCnt="2" custScaleX="261930" custScaleY="6880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33A997A-A681-4B2F-93CA-FBEC5DD1A2AA}" type="pres">
      <dgm:prSet presAssocID="{6489B6E7-2524-455A-9C16-CA0AB4747FCD}" presName="hierChild2" presStyleCnt="0"/>
      <dgm:spPr/>
      <dgm:t>
        <a:bodyPr/>
        <a:lstStyle/>
        <a:p>
          <a:endParaRPr lang="zh-TW" altLang="en-US"/>
        </a:p>
      </dgm:t>
    </dgm:pt>
    <dgm:pt modelId="{C54A6415-5AB4-4440-9798-547438B909F7}" type="pres">
      <dgm:prSet presAssocID="{107332E2-8871-4336-B6A5-DB9A1A0B17D6}" presName="Name10" presStyleLbl="parChTrans1D2" presStyleIdx="0" presStyleCnt="2"/>
      <dgm:spPr/>
      <dgm:t>
        <a:bodyPr/>
        <a:lstStyle/>
        <a:p>
          <a:endParaRPr lang="zh-TW" altLang="en-US"/>
        </a:p>
      </dgm:t>
    </dgm:pt>
    <dgm:pt modelId="{15B8B774-3BF7-40CB-BB09-F45EB2C87B83}" type="pres">
      <dgm:prSet presAssocID="{74CCBA94-943D-4165-8C42-AE2F2BD75641}" presName="hierRoot2" presStyleCnt="0"/>
      <dgm:spPr/>
      <dgm:t>
        <a:bodyPr/>
        <a:lstStyle/>
        <a:p>
          <a:endParaRPr lang="zh-TW" altLang="en-US"/>
        </a:p>
      </dgm:t>
    </dgm:pt>
    <dgm:pt modelId="{C5CAF658-DE40-4194-B8F5-D237BCFFF157}" type="pres">
      <dgm:prSet presAssocID="{74CCBA94-943D-4165-8C42-AE2F2BD75641}" presName="composite2" presStyleCnt="0"/>
      <dgm:spPr/>
      <dgm:t>
        <a:bodyPr/>
        <a:lstStyle/>
        <a:p>
          <a:endParaRPr lang="zh-TW" altLang="en-US"/>
        </a:p>
      </dgm:t>
    </dgm:pt>
    <dgm:pt modelId="{20AB1D8B-B644-4231-BA93-308945B13E4E}" type="pres">
      <dgm:prSet presAssocID="{74CCBA94-943D-4165-8C42-AE2F2BD75641}" presName="background2" presStyleLbl="asst1" presStyleIdx="0" presStyleCnt="8"/>
      <dgm:spPr/>
      <dgm:t>
        <a:bodyPr/>
        <a:lstStyle/>
        <a:p>
          <a:endParaRPr lang="zh-TW" altLang="en-US"/>
        </a:p>
      </dgm:t>
    </dgm:pt>
    <dgm:pt modelId="{C0337D12-40A2-4C9F-84BD-E89648108E94}" type="pres">
      <dgm:prSet presAssocID="{74CCBA94-943D-4165-8C42-AE2F2BD75641}" presName="text2" presStyleLbl="fgAcc2" presStyleIdx="0" presStyleCnt="2" custScaleX="178631" custScaleY="67904" custLinFactNeighborX="686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CF29DB8-A97D-49A5-8392-70AD139DEA86}" type="pres">
      <dgm:prSet presAssocID="{74CCBA94-943D-4165-8C42-AE2F2BD75641}" presName="hierChild3" presStyleCnt="0"/>
      <dgm:spPr/>
      <dgm:t>
        <a:bodyPr/>
        <a:lstStyle/>
        <a:p>
          <a:endParaRPr lang="zh-TW" altLang="en-US"/>
        </a:p>
      </dgm:t>
    </dgm:pt>
    <dgm:pt modelId="{8C162D95-1D35-44E0-8E33-821B37139723}" type="pres">
      <dgm:prSet presAssocID="{B3A48053-1B27-4183-B4EE-0024F62CADBE}" presName="Name17" presStyleLbl="parChTrans1D3" presStyleIdx="0" presStyleCnt="4"/>
      <dgm:spPr/>
      <dgm:t>
        <a:bodyPr/>
        <a:lstStyle/>
        <a:p>
          <a:endParaRPr lang="zh-TW" altLang="en-US"/>
        </a:p>
      </dgm:t>
    </dgm:pt>
    <dgm:pt modelId="{523155CF-4171-4EF4-99DE-E568F759BB29}" type="pres">
      <dgm:prSet presAssocID="{2A2FD501-069A-459E-BD95-DEDE6FAF7FBF}" presName="hierRoot3" presStyleCnt="0"/>
      <dgm:spPr/>
      <dgm:t>
        <a:bodyPr/>
        <a:lstStyle/>
        <a:p>
          <a:endParaRPr lang="zh-TW" altLang="en-US"/>
        </a:p>
      </dgm:t>
    </dgm:pt>
    <dgm:pt modelId="{EE63E90D-31B8-49D9-823C-A4FD518E8840}" type="pres">
      <dgm:prSet presAssocID="{2A2FD501-069A-459E-BD95-DEDE6FAF7FBF}" presName="composite3" presStyleCnt="0"/>
      <dgm:spPr/>
      <dgm:t>
        <a:bodyPr/>
        <a:lstStyle/>
        <a:p>
          <a:endParaRPr lang="zh-TW" altLang="en-US"/>
        </a:p>
      </dgm:t>
    </dgm:pt>
    <dgm:pt modelId="{28CEA723-B4DF-49BD-B752-2BF99B1B7B4A}" type="pres">
      <dgm:prSet presAssocID="{2A2FD501-069A-459E-BD95-DEDE6FAF7FBF}" presName="background3" presStyleLbl="asst1" presStyleIdx="1" presStyleCnt="8"/>
      <dgm:spPr/>
      <dgm:t>
        <a:bodyPr/>
        <a:lstStyle/>
        <a:p>
          <a:endParaRPr lang="zh-TW" altLang="en-US"/>
        </a:p>
      </dgm:t>
    </dgm:pt>
    <dgm:pt modelId="{B511F636-0DB6-480E-94DB-0D6D400ACF9B}" type="pres">
      <dgm:prSet presAssocID="{2A2FD501-069A-459E-BD95-DEDE6FAF7FBF}" presName="text3" presStyleLbl="fgAcc3" presStyleIdx="0" presStyleCnt="4" custScaleX="178631" custScaleY="67904" custLinFactNeighborX="7475" custLinFactNeighborY="-1380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8872663-BE4C-4D00-95C5-7FB8B091A2CD}" type="pres">
      <dgm:prSet presAssocID="{2A2FD501-069A-459E-BD95-DEDE6FAF7FBF}" presName="hierChild4" presStyleCnt="0"/>
      <dgm:spPr/>
      <dgm:t>
        <a:bodyPr/>
        <a:lstStyle/>
        <a:p>
          <a:endParaRPr lang="zh-TW" altLang="en-US"/>
        </a:p>
      </dgm:t>
    </dgm:pt>
    <dgm:pt modelId="{6DF69485-7B35-4CC2-BB46-A1C63B736913}" type="pres">
      <dgm:prSet presAssocID="{9413F13F-C4D8-4002-B184-94448AC5A108}" presName="Name23" presStyleLbl="parChTrans1D4" presStyleIdx="0" presStyleCnt="2"/>
      <dgm:spPr/>
      <dgm:t>
        <a:bodyPr/>
        <a:lstStyle/>
        <a:p>
          <a:endParaRPr lang="zh-TW" altLang="en-US"/>
        </a:p>
      </dgm:t>
    </dgm:pt>
    <dgm:pt modelId="{08E0339A-F83B-4EE7-813D-D1A095CE5AB8}" type="pres">
      <dgm:prSet presAssocID="{5858911F-3843-4C6E-ADD5-209A77EEB3D9}" presName="hierRoot4" presStyleCnt="0"/>
      <dgm:spPr/>
      <dgm:t>
        <a:bodyPr/>
        <a:lstStyle/>
        <a:p>
          <a:endParaRPr lang="zh-TW" altLang="en-US"/>
        </a:p>
      </dgm:t>
    </dgm:pt>
    <dgm:pt modelId="{4DF42EBC-D2D4-4E77-88DC-71074A2FFD43}" type="pres">
      <dgm:prSet presAssocID="{5858911F-3843-4C6E-ADD5-209A77EEB3D9}" presName="composite4" presStyleCnt="0"/>
      <dgm:spPr/>
      <dgm:t>
        <a:bodyPr/>
        <a:lstStyle/>
        <a:p>
          <a:endParaRPr lang="zh-TW" altLang="en-US"/>
        </a:p>
      </dgm:t>
    </dgm:pt>
    <dgm:pt modelId="{361D3DB8-E460-409C-9D0E-2EE35EC42903}" type="pres">
      <dgm:prSet presAssocID="{5858911F-3843-4C6E-ADD5-209A77EEB3D9}" presName="background4" presStyleLbl="asst1" presStyleIdx="2" presStyleCnt="8"/>
      <dgm:spPr/>
      <dgm:t>
        <a:bodyPr/>
        <a:lstStyle/>
        <a:p>
          <a:endParaRPr lang="zh-TW" altLang="en-US"/>
        </a:p>
      </dgm:t>
    </dgm:pt>
    <dgm:pt modelId="{0773FDBA-F2DF-4C86-9B6F-37A2FC111BC0}" type="pres">
      <dgm:prSet presAssocID="{5858911F-3843-4C6E-ADD5-209A77EEB3D9}" presName="text4" presStyleLbl="fgAcc4" presStyleIdx="0" presStyleCnt="2" custScaleX="52575" custScaleY="209438" custLinFactNeighborX="-1601" custLinFactNeighborY="28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89CC468-E937-42E1-8A06-8CADA032BB65}" type="pres">
      <dgm:prSet presAssocID="{5858911F-3843-4C6E-ADD5-209A77EEB3D9}" presName="hierChild5" presStyleCnt="0"/>
      <dgm:spPr/>
      <dgm:t>
        <a:bodyPr/>
        <a:lstStyle/>
        <a:p>
          <a:endParaRPr lang="zh-TW" altLang="en-US"/>
        </a:p>
      </dgm:t>
    </dgm:pt>
    <dgm:pt modelId="{8D2FA407-33D1-4691-AA44-7A60ED14BF74}" type="pres">
      <dgm:prSet presAssocID="{F5FB3DF2-0304-45B8-882B-4764E53240DE}" presName="Name23" presStyleLbl="parChTrans1D4" presStyleIdx="1" presStyleCnt="2"/>
      <dgm:spPr/>
      <dgm:t>
        <a:bodyPr/>
        <a:lstStyle/>
        <a:p>
          <a:endParaRPr lang="zh-TW" altLang="en-US"/>
        </a:p>
      </dgm:t>
    </dgm:pt>
    <dgm:pt modelId="{96380210-7257-45E1-B2B3-100F860D27C2}" type="pres">
      <dgm:prSet presAssocID="{6173A6C4-B631-4FF3-95C5-C258D626DE09}" presName="hierRoot4" presStyleCnt="0"/>
      <dgm:spPr/>
      <dgm:t>
        <a:bodyPr/>
        <a:lstStyle/>
        <a:p>
          <a:endParaRPr lang="zh-TW" altLang="en-US"/>
        </a:p>
      </dgm:t>
    </dgm:pt>
    <dgm:pt modelId="{AC23CC81-3EC5-4335-9F82-25A6A21CABA5}" type="pres">
      <dgm:prSet presAssocID="{6173A6C4-B631-4FF3-95C5-C258D626DE09}" presName="composite4" presStyleCnt="0"/>
      <dgm:spPr/>
      <dgm:t>
        <a:bodyPr/>
        <a:lstStyle/>
        <a:p>
          <a:endParaRPr lang="zh-TW" altLang="en-US"/>
        </a:p>
      </dgm:t>
    </dgm:pt>
    <dgm:pt modelId="{5C19AB47-277E-4EAB-9684-C9E468FE200F}" type="pres">
      <dgm:prSet presAssocID="{6173A6C4-B631-4FF3-95C5-C258D626DE09}" presName="background4" presStyleLbl="asst1" presStyleIdx="3" presStyleCnt="8"/>
      <dgm:spPr/>
      <dgm:t>
        <a:bodyPr/>
        <a:lstStyle/>
        <a:p>
          <a:endParaRPr lang="zh-TW" altLang="en-US"/>
        </a:p>
      </dgm:t>
    </dgm:pt>
    <dgm:pt modelId="{1E2EFDA4-1A91-47CB-AB7E-6B2B6CCCCF44}" type="pres">
      <dgm:prSet presAssocID="{6173A6C4-B631-4FF3-95C5-C258D626DE09}" presName="text4" presStyleLbl="fgAcc4" presStyleIdx="1" presStyleCnt="2" custScaleX="52575" custScaleY="209438" custLinFactNeighborX="12760" custLinFactNeighborY="-179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7882E90-769C-4A11-97E3-0C3CF0AC7A9E}" type="pres">
      <dgm:prSet presAssocID="{6173A6C4-B631-4FF3-95C5-C258D626DE09}" presName="hierChild5" presStyleCnt="0"/>
      <dgm:spPr/>
      <dgm:t>
        <a:bodyPr/>
        <a:lstStyle/>
        <a:p>
          <a:endParaRPr lang="zh-TW" altLang="en-US"/>
        </a:p>
      </dgm:t>
    </dgm:pt>
    <dgm:pt modelId="{A4C4754E-00F8-4AFC-B331-F4A30B5EF9C1}" type="pres">
      <dgm:prSet presAssocID="{C0EAE62D-D4AC-432A-AACF-6A2499AA816F}" presName="Name10" presStyleLbl="parChTrans1D2" presStyleIdx="1" presStyleCnt="2"/>
      <dgm:spPr/>
      <dgm:t>
        <a:bodyPr/>
        <a:lstStyle/>
        <a:p>
          <a:endParaRPr lang="zh-TW" altLang="en-US"/>
        </a:p>
      </dgm:t>
    </dgm:pt>
    <dgm:pt modelId="{19E00167-3700-435E-8283-CE38082EE665}" type="pres">
      <dgm:prSet presAssocID="{B1105210-FE09-47CC-B6D1-9A70E3F2A777}" presName="hierRoot2" presStyleCnt="0"/>
      <dgm:spPr/>
      <dgm:t>
        <a:bodyPr/>
        <a:lstStyle/>
        <a:p>
          <a:endParaRPr lang="zh-TW" altLang="en-US"/>
        </a:p>
      </dgm:t>
    </dgm:pt>
    <dgm:pt modelId="{9CC403AE-E717-469F-BF34-9FF10F01869E}" type="pres">
      <dgm:prSet presAssocID="{B1105210-FE09-47CC-B6D1-9A70E3F2A777}" presName="composite2" presStyleCnt="0"/>
      <dgm:spPr/>
      <dgm:t>
        <a:bodyPr/>
        <a:lstStyle/>
        <a:p>
          <a:endParaRPr lang="zh-TW" altLang="en-US"/>
        </a:p>
      </dgm:t>
    </dgm:pt>
    <dgm:pt modelId="{B605214A-6763-4BEA-BF65-270B948083D4}" type="pres">
      <dgm:prSet presAssocID="{B1105210-FE09-47CC-B6D1-9A70E3F2A777}" presName="background2" presStyleLbl="asst1" presStyleIdx="4" presStyleCnt="8"/>
      <dgm:spPr/>
      <dgm:t>
        <a:bodyPr/>
        <a:lstStyle/>
        <a:p>
          <a:endParaRPr lang="zh-TW" altLang="en-US"/>
        </a:p>
      </dgm:t>
    </dgm:pt>
    <dgm:pt modelId="{DF3C6947-971B-4E28-B457-75C7C119087A}" type="pres">
      <dgm:prSet presAssocID="{B1105210-FE09-47CC-B6D1-9A70E3F2A777}" presName="text2" presStyleLbl="fgAcc2" presStyleIdx="1" presStyleCnt="2" custScaleX="206154" custScaleY="67904" custLinFactNeighborX="14307" custLinFactNeighborY="16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95D41EB-5BBF-4824-A085-6E41CE474A53}" type="pres">
      <dgm:prSet presAssocID="{B1105210-FE09-47CC-B6D1-9A70E3F2A777}" presName="hierChild3" presStyleCnt="0"/>
      <dgm:spPr/>
      <dgm:t>
        <a:bodyPr/>
        <a:lstStyle/>
        <a:p>
          <a:endParaRPr lang="zh-TW" altLang="en-US"/>
        </a:p>
      </dgm:t>
    </dgm:pt>
    <dgm:pt modelId="{6DC43012-67B9-40FA-9ACF-351549075141}" type="pres">
      <dgm:prSet presAssocID="{7BF7C7DD-AADA-4FB4-9F69-36681F90B2CF}" presName="Name17" presStyleLbl="parChTrans1D3" presStyleIdx="1" presStyleCnt="4"/>
      <dgm:spPr/>
      <dgm:t>
        <a:bodyPr/>
        <a:lstStyle/>
        <a:p>
          <a:endParaRPr lang="zh-TW" altLang="en-US"/>
        </a:p>
      </dgm:t>
    </dgm:pt>
    <dgm:pt modelId="{06F4A4A4-2944-46F1-AE54-12C75B5F9F19}" type="pres">
      <dgm:prSet presAssocID="{D94B51A6-BB37-4306-BB8D-139DE8892797}" presName="hierRoot3" presStyleCnt="0"/>
      <dgm:spPr/>
      <dgm:t>
        <a:bodyPr/>
        <a:lstStyle/>
        <a:p>
          <a:endParaRPr lang="zh-TW" altLang="en-US"/>
        </a:p>
      </dgm:t>
    </dgm:pt>
    <dgm:pt modelId="{DD5A6895-61C9-4CFB-BA73-F24C5DA5A59A}" type="pres">
      <dgm:prSet presAssocID="{D94B51A6-BB37-4306-BB8D-139DE8892797}" presName="composite3" presStyleCnt="0"/>
      <dgm:spPr/>
      <dgm:t>
        <a:bodyPr/>
        <a:lstStyle/>
        <a:p>
          <a:endParaRPr lang="zh-TW" altLang="en-US"/>
        </a:p>
      </dgm:t>
    </dgm:pt>
    <dgm:pt modelId="{7F561558-6A7E-4B66-B337-9592DBC4D3E0}" type="pres">
      <dgm:prSet presAssocID="{D94B51A6-BB37-4306-BB8D-139DE8892797}" presName="background3" presStyleLbl="asst1" presStyleIdx="5" presStyleCnt="8"/>
      <dgm:spPr/>
      <dgm:t>
        <a:bodyPr/>
        <a:lstStyle/>
        <a:p>
          <a:endParaRPr lang="zh-TW" altLang="en-US"/>
        </a:p>
      </dgm:t>
    </dgm:pt>
    <dgm:pt modelId="{45977D3E-B3C5-432D-AD36-C179B7D93535}" type="pres">
      <dgm:prSet presAssocID="{D94B51A6-BB37-4306-BB8D-139DE8892797}" presName="text3" presStyleLbl="fgAcc3" presStyleIdx="1" presStyleCnt="4" custScaleX="86290" custScaleY="209438" custLinFactY="19036" custLinFactNeighborX="5671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22A5931-12A7-4E84-917B-5F42B2CD6870}" type="pres">
      <dgm:prSet presAssocID="{D94B51A6-BB37-4306-BB8D-139DE8892797}" presName="hierChild4" presStyleCnt="0"/>
      <dgm:spPr/>
      <dgm:t>
        <a:bodyPr/>
        <a:lstStyle/>
        <a:p>
          <a:endParaRPr lang="zh-TW" altLang="en-US"/>
        </a:p>
      </dgm:t>
    </dgm:pt>
    <dgm:pt modelId="{1A2EB5AF-4291-4439-A301-C4D9089A74ED}" type="pres">
      <dgm:prSet presAssocID="{7F1CB08B-2985-4D42-BD5E-3CE944B3573D}" presName="Name17" presStyleLbl="parChTrans1D3" presStyleIdx="2" presStyleCnt="4"/>
      <dgm:spPr/>
      <dgm:t>
        <a:bodyPr/>
        <a:lstStyle/>
        <a:p>
          <a:endParaRPr lang="zh-TW" altLang="en-US"/>
        </a:p>
      </dgm:t>
    </dgm:pt>
    <dgm:pt modelId="{61BE243B-2782-477E-AB37-4FA91E7F3DC3}" type="pres">
      <dgm:prSet presAssocID="{5EB33808-ED40-48A8-AA80-69B601B8D629}" presName="hierRoot3" presStyleCnt="0"/>
      <dgm:spPr/>
      <dgm:t>
        <a:bodyPr/>
        <a:lstStyle/>
        <a:p>
          <a:endParaRPr lang="zh-TW" altLang="en-US"/>
        </a:p>
      </dgm:t>
    </dgm:pt>
    <dgm:pt modelId="{FCBDC6CA-9A26-4C0C-8E78-30EF55BA70B1}" type="pres">
      <dgm:prSet presAssocID="{5EB33808-ED40-48A8-AA80-69B601B8D629}" presName="composite3" presStyleCnt="0"/>
      <dgm:spPr/>
      <dgm:t>
        <a:bodyPr/>
        <a:lstStyle/>
        <a:p>
          <a:endParaRPr lang="zh-TW" altLang="en-US"/>
        </a:p>
      </dgm:t>
    </dgm:pt>
    <dgm:pt modelId="{D7441C12-032E-466A-8872-A9C5D218F38B}" type="pres">
      <dgm:prSet presAssocID="{5EB33808-ED40-48A8-AA80-69B601B8D629}" presName="background3" presStyleLbl="asst1" presStyleIdx="6" presStyleCnt="8"/>
      <dgm:spPr/>
      <dgm:t>
        <a:bodyPr/>
        <a:lstStyle/>
        <a:p>
          <a:endParaRPr lang="zh-TW" altLang="en-US"/>
        </a:p>
      </dgm:t>
    </dgm:pt>
    <dgm:pt modelId="{5D8C2C1D-2D0E-44BF-85D1-1973CCB65298}" type="pres">
      <dgm:prSet presAssocID="{5EB33808-ED40-48A8-AA80-69B601B8D629}" presName="text3" presStyleLbl="fgAcc3" presStyleIdx="2" presStyleCnt="4" custScaleX="72178" custScaleY="209438" custLinFactY="17329" custLinFactNeighborX="3043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A3FE53C-18C0-4366-9E8A-2DAE8D45232A}" type="pres">
      <dgm:prSet presAssocID="{5EB33808-ED40-48A8-AA80-69B601B8D629}" presName="hierChild4" presStyleCnt="0"/>
      <dgm:spPr/>
      <dgm:t>
        <a:bodyPr/>
        <a:lstStyle/>
        <a:p>
          <a:endParaRPr lang="zh-TW" altLang="en-US"/>
        </a:p>
      </dgm:t>
    </dgm:pt>
    <dgm:pt modelId="{1EB055F6-6F54-43D0-99EA-C86E6B783809}" type="pres">
      <dgm:prSet presAssocID="{30542635-A3DC-488B-A17E-83CFA19A3DD5}" presName="Name17" presStyleLbl="parChTrans1D3" presStyleIdx="3" presStyleCnt="4"/>
      <dgm:spPr/>
      <dgm:t>
        <a:bodyPr/>
        <a:lstStyle/>
        <a:p>
          <a:endParaRPr lang="zh-TW" altLang="en-US"/>
        </a:p>
      </dgm:t>
    </dgm:pt>
    <dgm:pt modelId="{6C1B9D81-CE91-4547-8D71-63E4DF5A869F}" type="pres">
      <dgm:prSet presAssocID="{CD51D04D-CAA4-47DD-86A0-31F8BA996DD2}" presName="hierRoot3" presStyleCnt="0"/>
      <dgm:spPr/>
      <dgm:t>
        <a:bodyPr/>
        <a:lstStyle/>
        <a:p>
          <a:endParaRPr lang="zh-TW" altLang="en-US"/>
        </a:p>
      </dgm:t>
    </dgm:pt>
    <dgm:pt modelId="{171A7745-88FD-40E0-854F-ED379B173DBA}" type="pres">
      <dgm:prSet presAssocID="{CD51D04D-CAA4-47DD-86A0-31F8BA996DD2}" presName="composite3" presStyleCnt="0"/>
      <dgm:spPr/>
      <dgm:t>
        <a:bodyPr/>
        <a:lstStyle/>
        <a:p>
          <a:endParaRPr lang="zh-TW" altLang="en-US"/>
        </a:p>
      </dgm:t>
    </dgm:pt>
    <dgm:pt modelId="{FC9B9D0A-61EF-4275-A27A-BC3455A8A7AD}" type="pres">
      <dgm:prSet presAssocID="{CD51D04D-CAA4-47DD-86A0-31F8BA996DD2}" presName="background3" presStyleLbl="asst1" presStyleIdx="7" presStyleCnt="8"/>
      <dgm:spPr/>
      <dgm:t>
        <a:bodyPr/>
        <a:lstStyle/>
        <a:p>
          <a:endParaRPr lang="zh-TW" altLang="en-US"/>
        </a:p>
      </dgm:t>
    </dgm:pt>
    <dgm:pt modelId="{1B0E59EE-1BA6-4475-B696-AC943257182F}" type="pres">
      <dgm:prSet presAssocID="{CD51D04D-CAA4-47DD-86A0-31F8BA996DD2}" presName="text3" presStyleLbl="fgAcc3" presStyleIdx="3" presStyleCnt="4" custScaleX="77134" custScaleY="209438" custLinFactY="17329" custLinFactNeighborX="6391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FFBCB4B-7267-4DDF-A349-CF6182F016A8}" type="pres">
      <dgm:prSet presAssocID="{CD51D04D-CAA4-47DD-86A0-31F8BA996DD2}" presName="hierChild4" presStyleCnt="0"/>
      <dgm:spPr/>
      <dgm:t>
        <a:bodyPr/>
        <a:lstStyle/>
        <a:p>
          <a:endParaRPr lang="zh-TW" altLang="en-US"/>
        </a:p>
      </dgm:t>
    </dgm:pt>
    <dgm:pt modelId="{C7089C9B-C482-46D0-A3FA-B83668273835}" type="pres">
      <dgm:prSet presAssocID="{DB44573E-152F-4313-8EB2-5ADF754CEC55}" presName="hierRoot1" presStyleCnt="0"/>
      <dgm:spPr/>
      <dgm:t>
        <a:bodyPr/>
        <a:lstStyle/>
        <a:p>
          <a:endParaRPr lang="zh-TW" altLang="en-US"/>
        </a:p>
      </dgm:t>
    </dgm:pt>
    <dgm:pt modelId="{B057448A-FB9F-4507-BE6B-A7CC3A5A5373}" type="pres">
      <dgm:prSet presAssocID="{DB44573E-152F-4313-8EB2-5ADF754CEC55}" presName="composite" presStyleCnt="0"/>
      <dgm:spPr/>
      <dgm:t>
        <a:bodyPr/>
        <a:lstStyle/>
        <a:p>
          <a:endParaRPr lang="zh-TW" altLang="en-US"/>
        </a:p>
      </dgm:t>
    </dgm:pt>
    <dgm:pt modelId="{0744FDDF-64A5-4F54-A9D7-BA407CAF8515}" type="pres">
      <dgm:prSet presAssocID="{DB44573E-152F-4313-8EB2-5ADF754CEC55}" presName="background" presStyleLbl="node0" presStyleIdx="1" presStyleCnt="2"/>
      <dgm:spPr/>
      <dgm:t>
        <a:bodyPr/>
        <a:lstStyle/>
        <a:p>
          <a:endParaRPr lang="zh-TW" altLang="en-US"/>
        </a:p>
      </dgm:t>
    </dgm:pt>
    <dgm:pt modelId="{DAB4CDB7-0EC6-4B30-9552-5BC6D462C961}" type="pres">
      <dgm:prSet presAssocID="{DB44573E-152F-4313-8EB2-5ADF754CEC55}" presName="text" presStyleLbl="fgAcc0" presStyleIdx="1" presStyleCnt="2" custScaleX="164259" custScaleY="60861" custLinFactY="100000" custLinFactNeighborX="6185" custLinFactNeighborY="12477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2D23754-B1CF-4442-B39C-FEDBB457F8E2}" type="pres">
      <dgm:prSet presAssocID="{DB44573E-152F-4313-8EB2-5ADF754CEC55}" presName="hierChild2" presStyleCnt="0"/>
      <dgm:spPr/>
      <dgm:t>
        <a:bodyPr/>
        <a:lstStyle/>
        <a:p>
          <a:endParaRPr lang="zh-TW" altLang="en-US"/>
        </a:p>
      </dgm:t>
    </dgm:pt>
  </dgm:ptLst>
  <dgm:cxnLst>
    <dgm:cxn modelId="{A18B9F53-7886-437C-9A1E-3B1AC9051E9E}" type="presOf" srcId="{DB44573E-152F-4313-8EB2-5ADF754CEC55}" destId="{DAB4CDB7-0EC6-4B30-9552-5BC6D462C961}" srcOrd="0" destOrd="0" presId="urn:microsoft.com/office/officeart/2005/8/layout/hierarchy1"/>
    <dgm:cxn modelId="{64FF04FE-E0EE-4873-A087-2299BE6450E5}" type="presOf" srcId="{107332E2-8871-4336-B6A5-DB9A1A0B17D6}" destId="{C54A6415-5AB4-4440-9798-547438B909F7}" srcOrd="0" destOrd="0" presId="urn:microsoft.com/office/officeart/2005/8/layout/hierarchy1"/>
    <dgm:cxn modelId="{C736D55C-3CCE-455D-A25A-31A877915AD7}" srcId="{2A2FD501-069A-459E-BD95-DEDE6FAF7FBF}" destId="{5858911F-3843-4C6E-ADD5-209A77EEB3D9}" srcOrd="0" destOrd="0" parTransId="{9413F13F-C4D8-4002-B184-94448AC5A108}" sibTransId="{E91765F5-3352-4E2A-851E-31D2E4FA050C}"/>
    <dgm:cxn modelId="{FCBC1081-6BEC-4595-8811-2843DAE1FE49}" srcId="{4755E72D-5AAC-4DB3-836F-55ACB5083BC9}" destId="{6489B6E7-2524-455A-9C16-CA0AB4747FCD}" srcOrd="0" destOrd="0" parTransId="{57024D44-7E11-458E-B405-6E4409AE9611}" sibTransId="{5E2499C2-A08F-4BC1-AD58-EACCD9D17DF8}"/>
    <dgm:cxn modelId="{4BE902A9-76E1-4B09-A674-51665A049BF9}" srcId="{B1105210-FE09-47CC-B6D1-9A70E3F2A777}" destId="{5EB33808-ED40-48A8-AA80-69B601B8D629}" srcOrd="1" destOrd="0" parTransId="{7F1CB08B-2985-4D42-BD5E-3CE944B3573D}" sibTransId="{DA9B0E2F-FA2B-4C92-A682-859D5B50B01A}"/>
    <dgm:cxn modelId="{40895E08-C5CC-4F9B-AABA-323FEF146741}" type="presOf" srcId="{CD51D04D-CAA4-47DD-86A0-31F8BA996DD2}" destId="{1B0E59EE-1BA6-4475-B696-AC943257182F}" srcOrd="0" destOrd="0" presId="urn:microsoft.com/office/officeart/2005/8/layout/hierarchy1"/>
    <dgm:cxn modelId="{ACBC8673-B768-4C7C-B17E-F33871FAD60D}" type="presOf" srcId="{6489B6E7-2524-455A-9C16-CA0AB4747FCD}" destId="{2301EC71-303C-4820-8782-1584FEE99441}" srcOrd="0" destOrd="0" presId="urn:microsoft.com/office/officeart/2005/8/layout/hierarchy1"/>
    <dgm:cxn modelId="{C9F664D7-62E4-4181-95D3-435DC11D8185}" type="presOf" srcId="{7F1CB08B-2985-4D42-BD5E-3CE944B3573D}" destId="{1A2EB5AF-4291-4439-A301-C4D9089A74ED}" srcOrd="0" destOrd="0" presId="urn:microsoft.com/office/officeart/2005/8/layout/hierarchy1"/>
    <dgm:cxn modelId="{1C0E30CD-91C9-4027-9839-51DD00362D61}" type="presOf" srcId="{2A2FD501-069A-459E-BD95-DEDE6FAF7FBF}" destId="{B511F636-0DB6-480E-94DB-0D6D400ACF9B}" srcOrd="0" destOrd="0" presId="urn:microsoft.com/office/officeart/2005/8/layout/hierarchy1"/>
    <dgm:cxn modelId="{72B40533-AEE7-48A5-9492-AA805DF93F39}" srcId="{6489B6E7-2524-455A-9C16-CA0AB4747FCD}" destId="{B1105210-FE09-47CC-B6D1-9A70E3F2A777}" srcOrd="1" destOrd="0" parTransId="{C0EAE62D-D4AC-432A-AACF-6A2499AA816F}" sibTransId="{362D94C9-2FF0-4BE9-821B-C6F09F57345C}"/>
    <dgm:cxn modelId="{BBAC8785-3BCE-4C7D-BEEF-BB6127E13E83}" type="presOf" srcId="{D94B51A6-BB37-4306-BB8D-139DE8892797}" destId="{45977D3E-B3C5-432D-AD36-C179B7D93535}" srcOrd="0" destOrd="0" presId="urn:microsoft.com/office/officeart/2005/8/layout/hierarchy1"/>
    <dgm:cxn modelId="{8816AF80-8D46-4032-A716-BB343D890A09}" type="presOf" srcId="{B3A48053-1B27-4183-B4EE-0024F62CADBE}" destId="{8C162D95-1D35-44E0-8E33-821B37139723}" srcOrd="0" destOrd="0" presId="urn:microsoft.com/office/officeart/2005/8/layout/hierarchy1"/>
    <dgm:cxn modelId="{27DD82EF-F915-4DA4-9805-EC35A748CAD6}" type="presOf" srcId="{74CCBA94-943D-4165-8C42-AE2F2BD75641}" destId="{C0337D12-40A2-4C9F-84BD-E89648108E94}" srcOrd="0" destOrd="0" presId="urn:microsoft.com/office/officeart/2005/8/layout/hierarchy1"/>
    <dgm:cxn modelId="{19A05424-C808-471C-84F2-5AD7948F754F}" type="presOf" srcId="{5858911F-3843-4C6E-ADD5-209A77EEB3D9}" destId="{0773FDBA-F2DF-4C86-9B6F-37A2FC111BC0}" srcOrd="0" destOrd="0" presId="urn:microsoft.com/office/officeart/2005/8/layout/hierarchy1"/>
    <dgm:cxn modelId="{F8E4209E-AA6C-4AC8-8C7B-9011FA7EA540}" type="presOf" srcId="{B1105210-FE09-47CC-B6D1-9A70E3F2A777}" destId="{DF3C6947-971B-4E28-B457-75C7C119087A}" srcOrd="0" destOrd="0" presId="urn:microsoft.com/office/officeart/2005/8/layout/hierarchy1"/>
    <dgm:cxn modelId="{25E31C9B-06FA-427F-B8E7-B4473D2FE670}" type="presOf" srcId="{4755E72D-5AAC-4DB3-836F-55ACB5083BC9}" destId="{7284EC58-0D6F-4473-9C1C-2E1A2AB3FBB0}" srcOrd="0" destOrd="0" presId="urn:microsoft.com/office/officeart/2005/8/layout/hierarchy1"/>
    <dgm:cxn modelId="{53D3F267-50A8-46E6-B579-1D00A2318425}" type="presOf" srcId="{F5FB3DF2-0304-45B8-882B-4764E53240DE}" destId="{8D2FA407-33D1-4691-AA44-7A60ED14BF74}" srcOrd="0" destOrd="0" presId="urn:microsoft.com/office/officeart/2005/8/layout/hierarchy1"/>
    <dgm:cxn modelId="{97B60E50-732C-4F92-8E69-E0E5C4C173B2}" srcId="{B1105210-FE09-47CC-B6D1-9A70E3F2A777}" destId="{CD51D04D-CAA4-47DD-86A0-31F8BA996DD2}" srcOrd="2" destOrd="0" parTransId="{30542635-A3DC-488B-A17E-83CFA19A3DD5}" sibTransId="{107E929F-C9FC-4931-825C-839C3FA434AD}"/>
    <dgm:cxn modelId="{46948CF4-73C1-4375-B1C0-55A8D2DB3D81}" type="presOf" srcId="{9413F13F-C4D8-4002-B184-94448AC5A108}" destId="{6DF69485-7B35-4CC2-BB46-A1C63B736913}" srcOrd="0" destOrd="0" presId="urn:microsoft.com/office/officeart/2005/8/layout/hierarchy1"/>
    <dgm:cxn modelId="{50697D8D-82C3-4156-A7D2-B375B9C5449B}" srcId="{B1105210-FE09-47CC-B6D1-9A70E3F2A777}" destId="{D94B51A6-BB37-4306-BB8D-139DE8892797}" srcOrd="0" destOrd="0" parTransId="{7BF7C7DD-AADA-4FB4-9F69-36681F90B2CF}" sibTransId="{A272D867-F133-4760-ABE3-E6794296A65E}"/>
    <dgm:cxn modelId="{854A06E9-0B07-4B39-8008-DC537F1D27DB}" srcId="{6489B6E7-2524-455A-9C16-CA0AB4747FCD}" destId="{74CCBA94-943D-4165-8C42-AE2F2BD75641}" srcOrd="0" destOrd="0" parTransId="{107332E2-8871-4336-B6A5-DB9A1A0B17D6}" sibTransId="{5926C769-9924-4AD2-8ABD-5EE954B22CA2}"/>
    <dgm:cxn modelId="{CDEC99FF-6FED-4989-B10B-54763DB37978}" type="presOf" srcId="{30542635-A3DC-488B-A17E-83CFA19A3DD5}" destId="{1EB055F6-6F54-43D0-99EA-C86E6B783809}" srcOrd="0" destOrd="0" presId="urn:microsoft.com/office/officeart/2005/8/layout/hierarchy1"/>
    <dgm:cxn modelId="{33F9B71C-BF0D-46BE-8864-7FE24F3D0664}" type="presOf" srcId="{C0EAE62D-D4AC-432A-AACF-6A2499AA816F}" destId="{A4C4754E-00F8-4AFC-B331-F4A30B5EF9C1}" srcOrd="0" destOrd="0" presId="urn:microsoft.com/office/officeart/2005/8/layout/hierarchy1"/>
    <dgm:cxn modelId="{D286FAFD-4F98-4CFB-AE44-19E490C25D6A}" type="presOf" srcId="{5EB33808-ED40-48A8-AA80-69B601B8D629}" destId="{5D8C2C1D-2D0E-44BF-85D1-1973CCB65298}" srcOrd="0" destOrd="0" presId="urn:microsoft.com/office/officeart/2005/8/layout/hierarchy1"/>
    <dgm:cxn modelId="{C88E7984-E4EE-45F1-A303-347201124E11}" type="presOf" srcId="{7BF7C7DD-AADA-4FB4-9F69-36681F90B2CF}" destId="{6DC43012-67B9-40FA-9ACF-351549075141}" srcOrd="0" destOrd="0" presId="urn:microsoft.com/office/officeart/2005/8/layout/hierarchy1"/>
    <dgm:cxn modelId="{53747F9F-F7C1-43D9-99BF-F7584402E4C2}" srcId="{74CCBA94-943D-4165-8C42-AE2F2BD75641}" destId="{2A2FD501-069A-459E-BD95-DEDE6FAF7FBF}" srcOrd="0" destOrd="0" parTransId="{B3A48053-1B27-4183-B4EE-0024F62CADBE}" sibTransId="{13F5ECF9-C97B-4FE0-9C3A-E6B3F84B0346}"/>
    <dgm:cxn modelId="{678F410C-54A6-4D70-8289-4516173F5B88}" srcId="{2A2FD501-069A-459E-BD95-DEDE6FAF7FBF}" destId="{6173A6C4-B631-4FF3-95C5-C258D626DE09}" srcOrd="1" destOrd="0" parTransId="{F5FB3DF2-0304-45B8-882B-4764E53240DE}" sibTransId="{8A564128-1043-4045-A31D-6B918CC937E6}"/>
    <dgm:cxn modelId="{69CA9496-F5D2-4AB0-93EE-3422F37658C0}" type="presOf" srcId="{6173A6C4-B631-4FF3-95C5-C258D626DE09}" destId="{1E2EFDA4-1A91-47CB-AB7E-6B2B6CCCCF44}" srcOrd="0" destOrd="0" presId="urn:microsoft.com/office/officeart/2005/8/layout/hierarchy1"/>
    <dgm:cxn modelId="{735E7AE8-E73D-46B3-9876-B4EE474B3868}" srcId="{4755E72D-5AAC-4DB3-836F-55ACB5083BC9}" destId="{DB44573E-152F-4313-8EB2-5ADF754CEC55}" srcOrd="1" destOrd="0" parTransId="{857EEA48-34B8-468B-964A-8D37A3127416}" sibTransId="{A5BF06A1-13E7-467B-B429-2C5F023C4891}"/>
    <dgm:cxn modelId="{F752E5CA-8244-4F60-80FD-2542476F241C}" type="presParOf" srcId="{7284EC58-0D6F-4473-9C1C-2E1A2AB3FBB0}" destId="{E57A13ED-8DD0-4968-A160-9C3387315861}" srcOrd="0" destOrd="0" presId="urn:microsoft.com/office/officeart/2005/8/layout/hierarchy1"/>
    <dgm:cxn modelId="{6EA248D6-6530-4B48-8C6F-96C3B3585780}" type="presParOf" srcId="{E57A13ED-8DD0-4968-A160-9C3387315861}" destId="{6CCEBB60-90F9-4D32-9514-2A19FA349166}" srcOrd="0" destOrd="0" presId="urn:microsoft.com/office/officeart/2005/8/layout/hierarchy1"/>
    <dgm:cxn modelId="{B8F070E8-47FA-4033-BFA7-CB3462D9F68E}" type="presParOf" srcId="{6CCEBB60-90F9-4D32-9514-2A19FA349166}" destId="{40A769AA-0611-4D31-AF3D-21D4FA3D0D57}" srcOrd="0" destOrd="0" presId="urn:microsoft.com/office/officeart/2005/8/layout/hierarchy1"/>
    <dgm:cxn modelId="{C513EE04-1294-4245-96BE-7D3A9994CC08}" type="presParOf" srcId="{6CCEBB60-90F9-4D32-9514-2A19FA349166}" destId="{2301EC71-303C-4820-8782-1584FEE99441}" srcOrd="1" destOrd="0" presId="urn:microsoft.com/office/officeart/2005/8/layout/hierarchy1"/>
    <dgm:cxn modelId="{489C6E5D-34B5-4905-8C4D-45B853F799B4}" type="presParOf" srcId="{E57A13ED-8DD0-4968-A160-9C3387315861}" destId="{233A997A-A681-4B2F-93CA-FBEC5DD1A2AA}" srcOrd="1" destOrd="0" presId="urn:microsoft.com/office/officeart/2005/8/layout/hierarchy1"/>
    <dgm:cxn modelId="{C82B6C3B-5BC3-4F25-8307-CE20FF5D12FF}" type="presParOf" srcId="{233A997A-A681-4B2F-93CA-FBEC5DD1A2AA}" destId="{C54A6415-5AB4-4440-9798-547438B909F7}" srcOrd="0" destOrd="0" presId="urn:microsoft.com/office/officeart/2005/8/layout/hierarchy1"/>
    <dgm:cxn modelId="{3EEC714E-56D3-4376-8F13-84E1878A09F2}" type="presParOf" srcId="{233A997A-A681-4B2F-93CA-FBEC5DD1A2AA}" destId="{15B8B774-3BF7-40CB-BB09-F45EB2C87B83}" srcOrd="1" destOrd="0" presId="urn:microsoft.com/office/officeart/2005/8/layout/hierarchy1"/>
    <dgm:cxn modelId="{B2D55861-510A-4BB3-960E-0FEA5544C4C3}" type="presParOf" srcId="{15B8B774-3BF7-40CB-BB09-F45EB2C87B83}" destId="{C5CAF658-DE40-4194-B8F5-D237BCFFF157}" srcOrd="0" destOrd="0" presId="urn:microsoft.com/office/officeart/2005/8/layout/hierarchy1"/>
    <dgm:cxn modelId="{A1443F50-0271-4F18-BBA5-130C0FB8F6D0}" type="presParOf" srcId="{C5CAF658-DE40-4194-B8F5-D237BCFFF157}" destId="{20AB1D8B-B644-4231-BA93-308945B13E4E}" srcOrd="0" destOrd="0" presId="urn:microsoft.com/office/officeart/2005/8/layout/hierarchy1"/>
    <dgm:cxn modelId="{6D496AC8-23E9-40BA-B20D-9AE3C438788B}" type="presParOf" srcId="{C5CAF658-DE40-4194-B8F5-D237BCFFF157}" destId="{C0337D12-40A2-4C9F-84BD-E89648108E94}" srcOrd="1" destOrd="0" presId="urn:microsoft.com/office/officeart/2005/8/layout/hierarchy1"/>
    <dgm:cxn modelId="{2F355297-9C24-4A25-8C87-F4E3AFF688BF}" type="presParOf" srcId="{15B8B774-3BF7-40CB-BB09-F45EB2C87B83}" destId="{DCF29DB8-A97D-49A5-8392-70AD139DEA86}" srcOrd="1" destOrd="0" presId="urn:microsoft.com/office/officeart/2005/8/layout/hierarchy1"/>
    <dgm:cxn modelId="{FFE5CA81-5879-461C-BD87-B1AC270BF5B2}" type="presParOf" srcId="{DCF29DB8-A97D-49A5-8392-70AD139DEA86}" destId="{8C162D95-1D35-44E0-8E33-821B37139723}" srcOrd="0" destOrd="0" presId="urn:microsoft.com/office/officeart/2005/8/layout/hierarchy1"/>
    <dgm:cxn modelId="{6AEF15C7-5C14-42EA-8244-83BD43C9094C}" type="presParOf" srcId="{DCF29DB8-A97D-49A5-8392-70AD139DEA86}" destId="{523155CF-4171-4EF4-99DE-E568F759BB29}" srcOrd="1" destOrd="0" presId="urn:microsoft.com/office/officeart/2005/8/layout/hierarchy1"/>
    <dgm:cxn modelId="{1DC7C038-8160-4750-8EDD-01340409218A}" type="presParOf" srcId="{523155CF-4171-4EF4-99DE-E568F759BB29}" destId="{EE63E90D-31B8-49D9-823C-A4FD518E8840}" srcOrd="0" destOrd="0" presId="urn:microsoft.com/office/officeart/2005/8/layout/hierarchy1"/>
    <dgm:cxn modelId="{0F0D4C2B-3715-42B6-A81E-E1A38FDB5E30}" type="presParOf" srcId="{EE63E90D-31B8-49D9-823C-A4FD518E8840}" destId="{28CEA723-B4DF-49BD-B752-2BF99B1B7B4A}" srcOrd="0" destOrd="0" presId="urn:microsoft.com/office/officeart/2005/8/layout/hierarchy1"/>
    <dgm:cxn modelId="{DBC898C5-FD15-47F8-BD58-E1B66AE5D8A8}" type="presParOf" srcId="{EE63E90D-31B8-49D9-823C-A4FD518E8840}" destId="{B511F636-0DB6-480E-94DB-0D6D400ACF9B}" srcOrd="1" destOrd="0" presId="urn:microsoft.com/office/officeart/2005/8/layout/hierarchy1"/>
    <dgm:cxn modelId="{3C249B50-C7B6-4C1C-8B17-D85A23BE595C}" type="presParOf" srcId="{523155CF-4171-4EF4-99DE-E568F759BB29}" destId="{58872663-BE4C-4D00-95C5-7FB8B091A2CD}" srcOrd="1" destOrd="0" presId="urn:microsoft.com/office/officeart/2005/8/layout/hierarchy1"/>
    <dgm:cxn modelId="{5948B8E2-5FC7-4A67-B3BF-51C92E9D8893}" type="presParOf" srcId="{58872663-BE4C-4D00-95C5-7FB8B091A2CD}" destId="{6DF69485-7B35-4CC2-BB46-A1C63B736913}" srcOrd="0" destOrd="0" presId="urn:microsoft.com/office/officeart/2005/8/layout/hierarchy1"/>
    <dgm:cxn modelId="{AD03266B-BCA4-4AEA-B965-33CFDAC9B20A}" type="presParOf" srcId="{58872663-BE4C-4D00-95C5-7FB8B091A2CD}" destId="{08E0339A-F83B-4EE7-813D-D1A095CE5AB8}" srcOrd="1" destOrd="0" presId="urn:microsoft.com/office/officeart/2005/8/layout/hierarchy1"/>
    <dgm:cxn modelId="{03EC0B56-3FED-4ACF-9B0A-4DDED0AA496F}" type="presParOf" srcId="{08E0339A-F83B-4EE7-813D-D1A095CE5AB8}" destId="{4DF42EBC-D2D4-4E77-88DC-71074A2FFD43}" srcOrd="0" destOrd="0" presId="urn:microsoft.com/office/officeart/2005/8/layout/hierarchy1"/>
    <dgm:cxn modelId="{F35ABADE-54A4-48C0-820E-B9A71D3995E9}" type="presParOf" srcId="{4DF42EBC-D2D4-4E77-88DC-71074A2FFD43}" destId="{361D3DB8-E460-409C-9D0E-2EE35EC42903}" srcOrd="0" destOrd="0" presId="urn:microsoft.com/office/officeart/2005/8/layout/hierarchy1"/>
    <dgm:cxn modelId="{214F7F52-7C12-427C-9190-A679C65C760D}" type="presParOf" srcId="{4DF42EBC-D2D4-4E77-88DC-71074A2FFD43}" destId="{0773FDBA-F2DF-4C86-9B6F-37A2FC111BC0}" srcOrd="1" destOrd="0" presId="urn:microsoft.com/office/officeart/2005/8/layout/hierarchy1"/>
    <dgm:cxn modelId="{2170DAE6-9C0F-48D1-B6D7-00DF21FE3B11}" type="presParOf" srcId="{08E0339A-F83B-4EE7-813D-D1A095CE5AB8}" destId="{F89CC468-E937-42E1-8A06-8CADA032BB65}" srcOrd="1" destOrd="0" presId="urn:microsoft.com/office/officeart/2005/8/layout/hierarchy1"/>
    <dgm:cxn modelId="{ACF7A6DC-D113-40BC-8ABE-B5171C052AD8}" type="presParOf" srcId="{58872663-BE4C-4D00-95C5-7FB8B091A2CD}" destId="{8D2FA407-33D1-4691-AA44-7A60ED14BF74}" srcOrd="2" destOrd="0" presId="urn:microsoft.com/office/officeart/2005/8/layout/hierarchy1"/>
    <dgm:cxn modelId="{B27FE3ED-6B20-406B-A631-E7B1EBA33046}" type="presParOf" srcId="{58872663-BE4C-4D00-95C5-7FB8B091A2CD}" destId="{96380210-7257-45E1-B2B3-100F860D27C2}" srcOrd="3" destOrd="0" presId="urn:microsoft.com/office/officeart/2005/8/layout/hierarchy1"/>
    <dgm:cxn modelId="{BBC8FE32-E8DC-4BB2-975B-E1BDB7F2A542}" type="presParOf" srcId="{96380210-7257-45E1-B2B3-100F860D27C2}" destId="{AC23CC81-3EC5-4335-9F82-25A6A21CABA5}" srcOrd="0" destOrd="0" presId="urn:microsoft.com/office/officeart/2005/8/layout/hierarchy1"/>
    <dgm:cxn modelId="{77259F39-F6C8-4357-91C8-A5A64B513BCA}" type="presParOf" srcId="{AC23CC81-3EC5-4335-9F82-25A6A21CABA5}" destId="{5C19AB47-277E-4EAB-9684-C9E468FE200F}" srcOrd="0" destOrd="0" presId="urn:microsoft.com/office/officeart/2005/8/layout/hierarchy1"/>
    <dgm:cxn modelId="{84416E7C-0BDD-4811-9D5B-4244707B13CC}" type="presParOf" srcId="{AC23CC81-3EC5-4335-9F82-25A6A21CABA5}" destId="{1E2EFDA4-1A91-47CB-AB7E-6B2B6CCCCF44}" srcOrd="1" destOrd="0" presId="urn:microsoft.com/office/officeart/2005/8/layout/hierarchy1"/>
    <dgm:cxn modelId="{680BA867-85E9-4E08-93AE-D8BBB01663ED}" type="presParOf" srcId="{96380210-7257-45E1-B2B3-100F860D27C2}" destId="{F7882E90-769C-4A11-97E3-0C3CF0AC7A9E}" srcOrd="1" destOrd="0" presId="urn:microsoft.com/office/officeart/2005/8/layout/hierarchy1"/>
    <dgm:cxn modelId="{8986DA12-C460-464D-9742-40D474EF6581}" type="presParOf" srcId="{233A997A-A681-4B2F-93CA-FBEC5DD1A2AA}" destId="{A4C4754E-00F8-4AFC-B331-F4A30B5EF9C1}" srcOrd="2" destOrd="0" presId="urn:microsoft.com/office/officeart/2005/8/layout/hierarchy1"/>
    <dgm:cxn modelId="{74B40BBB-85C4-4057-92AC-976A5BE2BD15}" type="presParOf" srcId="{233A997A-A681-4B2F-93CA-FBEC5DD1A2AA}" destId="{19E00167-3700-435E-8283-CE38082EE665}" srcOrd="3" destOrd="0" presId="urn:microsoft.com/office/officeart/2005/8/layout/hierarchy1"/>
    <dgm:cxn modelId="{94A122BB-46A6-4D94-993D-D9F6D032B3C9}" type="presParOf" srcId="{19E00167-3700-435E-8283-CE38082EE665}" destId="{9CC403AE-E717-469F-BF34-9FF10F01869E}" srcOrd="0" destOrd="0" presId="urn:microsoft.com/office/officeart/2005/8/layout/hierarchy1"/>
    <dgm:cxn modelId="{0706EF06-4AC7-4BCE-9A25-39305092C7AE}" type="presParOf" srcId="{9CC403AE-E717-469F-BF34-9FF10F01869E}" destId="{B605214A-6763-4BEA-BF65-270B948083D4}" srcOrd="0" destOrd="0" presId="urn:microsoft.com/office/officeart/2005/8/layout/hierarchy1"/>
    <dgm:cxn modelId="{24B08746-E502-4EEA-8B35-19A36EF02533}" type="presParOf" srcId="{9CC403AE-E717-469F-BF34-9FF10F01869E}" destId="{DF3C6947-971B-4E28-B457-75C7C119087A}" srcOrd="1" destOrd="0" presId="urn:microsoft.com/office/officeart/2005/8/layout/hierarchy1"/>
    <dgm:cxn modelId="{6C803F51-C0F8-471B-892B-FDB2B64BC24F}" type="presParOf" srcId="{19E00167-3700-435E-8283-CE38082EE665}" destId="{795D41EB-5BBF-4824-A085-6E41CE474A53}" srcOrd="1" destOrd="0" presId="urn:microsoft.com/office/officeart/2005/8/layout/hierarchy1"/>
    <dgm:cxn modelId="{BE79BBD7-1653-41E5-B2BD-C171C046162E}" type="presParOf" srcId="{795D41EB-5BBF-4824-A085-6E41CE474A53}" destId="{6DC43012-67B9-40FA-9ACF-351549075141}" srcOrd="0" destOrd="0" presId="urn:microsoft.com/office/officeart/2005/8/layout/hierarchy1"/>
    <dgm:cxn modelId="{3E2CC3C1-50D4-41F0-9090-D206CC288643}" type="presParOf" srcId="{795D41EB-5BBF-4824-A085-6E41CE474A53}" destId="{06F4A4A4-2944-46F1-AE54-12C75B5F9F19}" srcOrd="1" destOrd="0" presId="urn:microsoft.com/office/officeart/2005/8/layout/hierarchy1"/>
    <dgm:cxn modelId="{779BC09D-F027-4DF4-A383-CC6CC3654443}" type="presParOf" srcId="{06F4A4A4-2944-46F1-AE54-12C75B5F9F19}" destId="{DD5A6895-61C9-4CFB-BA73-F24C5DA5A59A}" srcOrd="0" destOrd="0" presId="urn:microsoft.com/office/officeart/2005/8/layout/hierarchy1"/>
    <dgm:cxn modelId="{744347FD-7533-43D9-889D-AAD064FC154D}" type="presParOf" srcId="{DD5A6895-61C9-4CFB-BA73-F24C5DA5A59A}" destId="{7F561558-6A7E-4B66-B337-9592DBC4D3E0}" srcOrd="0" destOrd="0" presId="urn:microsoft.com/office/officeart/2005/8/layout/hierarchy1"/>
    <dgm:cxn modelId="{91ECB987-6444-47BD-B31E-4CA7D7F782C2}" type="presParOf" srcId="{DD5A6895-61C9-4CFB-BA73-F24C5DA5A59A}" destId="{45977D3E-B3C5-432D-AD36-C179B7D93535}" srcOrd="1" destOrd="0" presId="urn:microsoft.com/office/officeart/2005/8/layout/hierarchy1"/>
    <dgm:cxn modelId="{0DE53EE7-A3FA-4807-8734-DA3CF5F8981C}" type="presParOf" srcId="{06F4A4A4-2944-46F1-AE54-12C75B5F9F19}" destId="{822A5931-12A7-4E84-917B-5F42B2CD6870}" srcOrd="1" destOrd="0" presId="urn:microsoft.com/office/officeart/2005/8/layout/hierarchy1"/>
    <dgm:cxn modelId="{BA9D63A5-F8DE-4BC4-91C2-76B37624F937}" type="presParOf" srcId="{795D41EB-5BBF-4824-A085-6E41CE474A53}" destId="{1A2EB5AF-4291-4439-A301-C4D9089A74ED}" srcOrd="2" destOrd="0" presId="urn:microsoft.com/office/officeart/2005/8/layout/hierarchy1"/>
    <dgm:cxn modelId="{AA264B3D-11D6-4F22-9FFD-BBDA0346CD96}" type="presParOf" srcId="{795D41EB-5BBF-4824-A085-6E41CE474A53}" destId="{61BE243B-2782-477E-AB37-4FA91E7F3DC3}" srcOrd="3" destOrd="0" presId="urn:microsoft.com/office/officeart/2005/8/layout/hierarchy1"/>
    <dgm:cxn modelId="{C1870EE8-ABB3-4E5C-88DF-CFA7F272EFB6}" type="presParOf" srcId="{61BE243B-2782-477E-AB37-4FA91E7F3DC3}" destId="{FCBDC6CA-9A26-4C0C-8E78-30EF55BA70B1}" srcOrd="0" destOrd="0" presId="urn:microsoft.com/office/officeart/2005/8/layout/hierarchy1"/>
    <dgm:cxn modelId="{8E3EDB39-C757-4094-B25B-F6B6617F075A}" type="presParOf" srcId="{FCBDC6CA-9A26-4C0C-8E78-30EF55BA70B1}" destId="{D7441C12-032E-466A-8872-A9C5D218F38B}" srcOrd="0" destOrd="0" presId="urn:microsoft.com/office/officeart/2005/8/layout/hierarchy1"/>
    <dgm:cxn modelId="{0923FF4E-8EF4-4730-A877-2A1DC9E9FC4A}" type="presParOf" srcId="{FCBDC6CA-9A26-4C0C-8E78-30EF55BA70B1}" destId="{5D8C2C1D-2D0E-44BF-85D1-1973CCB65298}" srcOrd="1" destOrd="0" presId="urn:microsoft.com/office/officeart/2005/8/layout/hierarchy1"/>
    <dgm:cxn modelId="{2BCC543B-734D-4EF0-9793-4048287B651C}" type="presParOf" srcId="{61BE243B-2782-477E-AB37-4FA91E7F3DC3}" destId="{DA3FE53C-18C0-4366-9E8A-2DAE8D45232A}" srcOrd="1" destOrd="0" presId="urn:microsoft.com/office/officeart/2005/8/layout/hierarchy1"/>
    <dgm:cxn modelId="{21E5CC8F-1144-4331-A8A6-F41A2956371C}" type="presParOf" srcId="{795D41EB-5BBF-4824-A085-6E41CE474A53}" destId="{1EB055F6-6F54-43D0-99EA-C86E6B783809}" srcOrd="4" destOrd="0" presId="urn:microsoft.com/office/officeart/2005/8/layout/hierarchy1"/>
    <dgm:cxn modelId="{CE477EE1-7DD3-4F24-85B8-CB0655BB7254}" type="presParOf" srcId="{795D41EB-5BBF-4824-A085-6E41CE474A53}" destId="{6C1B9D81-CE91-4547-8D71-63E4DF5A869F}" srcOrd="5" destOrd="0" presId="urn:microsoft.com/office/officeart/2005/8/layout/hierarchy1"/>
    <dgm:cxn modelId="{787F25F6-DD97-4E54-8956-0B5141A25972}" type="presParOf" srcId="{6C1B9D81-CE91-4547-8D71-63E4DF5A869F}" destId="{171A7745-88FD-40E0-854F-ED379B173DBA}" srcOrd="0" destOrd="0" presId="urn:microsoft.com/office/officeart/2005/8/layout/hierarchy1"/>
    <dgm:cxn modelId="{995EF5C6-A20F-49EB-B45E-EAB384CC1C28}" type="presParOf" srcId="{171A7745-88FD-40E0-854F-ED379B173DBA}" destId="{FC9B9D0A-61EF-4275-A27A-BC3455A8A7AD}" srcOrd="0" destOrd="0" presId="urn:microsoft.com/office/officeart/2005/8/layout/hierarchy1"/>
    <dgm:cxn modelId="{74CB37EF-AB36-483E-9DCD-ACA817C44C39}" type="presParOf" srcId="{171A7745-88FD-40E0-854F-ED379B173DBA}" destId="{1B0E59EE-1BA6-4475-B696-AC943257182F}" srcOrd="1" destOrd="0" presId="urn:microsoft.com/office/officeart/2005/8/layout/hierarchy1"/>
    <dgm:cxn modelId="{9813BC31-58ED-454C-B097-E8527EB2DE1A}" type="presParOf" srcId="{6C1B9D81-CE91-4547-8D71-63E4DF5A869F}" destId="{FFFBCB4B-7267-4DDF-A349-CF6182F016A8}" srcOrd="1" destOrd="0" presId="urn:microsoft.com/office/officeart/2005/8/layout/hierarchy1"/>
    <dgm:cxn modelId="{49858D00-D959-487C-8858-5B5429A4FE5F}" type="presParOf" srcId="{7284EC58-0D6F-4473-9C1C-2E1A2AB3FBB0}" destId="{C7089C9B-C482-46D0-A3FA-B83668273835}" srcOrd="1" destOrd="0" presId="urn:microsoft.com/office/officeart/2005/8/layout/hierarchy1"/>
    <dgm:cxn modelId="{E03327FF-FBE1-4CC0-AB90-0B592B8CC224}" type="presParOf" srcId="{C7089C9B-C482-46D0-A3FA-B83668273835}" destId="{B057448A-FB9F-4507-BE6B-A7CC3A5A5373}" srcOrd="0" destOrd="0" presId="urn:microsoft.com/office/officeart/2005/8/layout/hierarchy1"/>
    <dgm:cxn modelId="{5AFBC10E-5975-4131-BCDB-831E0A854126}" type="presParOf" srcId="{B057448A-FB9F-4507-BE6B-A7CC3A5A5373}" destId="{0744FDDF-64A5-4F54-A9D7-BA407CAF8515}" srcOrd="0" destOrd="0" presId="urn:microsoft.com/office/officeart/2005/8/layout/hierarchy1"/>
    <dgm:cxn modelId="{7408D282-7FB2-478C-AD50-45A0A95AEFE8}" type="presParOf" srcId="{B057448A-FB9F-4507-BE6B-A7CC3A5A5373}" destId="{DAB4CDB7-0EC6-4B30-9552-5BC6D462C961}" srcOrd="1" destOrd="0" presId="urn:microsoft.com/office/officeart/2005/8/layout/hierarchy1"/>
    <dgm:cxn modelId="{2893BD17-2C49-4829-9173-EC23DD0ED83A}" type="presParOf" srcId="{C7089C9B-C482-46D0-A3FA-B83668273835}" destId="{92D23754-B1CF-4442-B39C-FEDBB457F8E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8A5E952-54A5-4A49-8AEB-FA15CA93277E}" type="doc">
      <dgm:prSet loTypeId="urn:microsoft.com/office/officeart/2005/8/layout/radial1" loCatId="relationship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58606E3F-D7B9-4716-911D-C75A016BAAAC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空氣</a:t>
          </a:r>
          <a:r>
            <a:rPr lang="en-US" altLang="zh-TW" sz="1600" smtClean="0">
              <a:latin typeface="Noto Sans TC Bold" pitchFamily="34" charset="-120"/>
              <a:ea typeface="Noto Sans TC Bold" pitchFamily="34" charset="-120"/>
            </a:rPr>
            <a:t/>
          </a:r>
          <a:br>
            <a:rPr lang="en-US" altLang="zh-TW" sz="1600" smtClean="0">
              <a:latin typeface="Noto Sans TC Bold" pitchFamily="34" charset="-120"/>
              <a:ea typeface="Noto Sans TC Bold" pitchFamily="34" charset="-120"/>
            </a:rPr>
          </a:b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污染</a:t>
          </a: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38445CF3-D8C2-4C26-A9F9-263B776673DA}" type="parTrans" cxnId="{D4633556-5BAB-41ED-9164-204E90FF1639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6F8DFF67-5500-4D8E-A11F-262B1816F170}" type="sibTrans" cxnId="{D4633556-5BAB-41ED-9164-204E90FF1639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BB1B395E-37E9-4B4F-987F-1E6E116CC2F2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自然科學（</a:t>
          </a:r>
          <a:r>
            <a:rPr lang="en-US" altLang="zh-TW" sz="1600" b="1" smtClean="0">
              <a:latin typeface="Noto Sans TC Bold" pitchFamily="34" charset="-120"/>
              <a:ea typeface="Noto Sans TC Bold" pitchFamily="34" charset="-120"/>
            </a:rPr>
            <a:t>A</a:t>
          </a: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）</a:t>
          </a:r>
          <a:endParaRPr lang="zh-TW" altLang="en-US" sz="1600" b="1" dirty="0">
            <a:latin typeface="Noto Sans TC Bold" pitchFamily="34" charset="-120"/>
            <a:ea typeface="Noto Sans TC Bold" pitchFamily="34" charset="-120"/>
          </a:endParaRPr>
        </a:p>
      </dgm:t>
    </dgm:pt>
    <dgm:pt modelId="{18971B44-97BB-4A38-8960-F94DE1C69630}" type="parTrans" cxnId="{655B732C-B025-421E-B03F-5F4C947E5E2C}">
      <dgm:prSet custT="1"/>
      <dgm:spPr/>
      <dgm:t>
        <a:bodyPr/>
        <a:lstStyle/>
        <a:p>
          <a:endParaRPr lang="zh-TW" altLang="en-US" sz="600">
            <a:latin typeface="Noto Sans TC Bold" pitchFamily="34" charset="-120"/>
            <a:ea typeface="Noto Sans TC Bold" pitchFamily="34" charset="-120"/>
          </a:endParaRPr>
        </a:p>
      </dgm:t>
    </dgm:pt>
    <dgm:pt modelId="{E8AA4CD9-A762-4025-A741-388C977ED778}" type="sibTrans" cxnId="{655B732C-B025-421E-B03F-5F4C947E5E2C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C48B1BBA-6FA9-4F57-BF68-2AFADF87BEFA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社會（</a:t>
          </a:r>
          <a:r>
            <a:rPr lang="en-US" altLang="zh-TW" sz="1600" b="1" smtClean="0">
              <a:latin typeface="Noto Sans TC Bold" pitchFamily="34" charset="-120"/>
              <a:ea typeface="Noto Sans TC Bold" pitchFamily="34" charset="-120"/>
            </a:rPr>
            <a:t>A</a:t>
          </a: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）</a:t>
          </a:r>
          <a:endParaRPr lang="zh-TW" altLang="en-US" sz="1600" b="1" dirty="0">
            <a:latin typeface="Noto Sans TC Bold" pitchFamily="34" charset="-120"/>
            <a:ea typeface="Noto Sans TC Bold" pitchFamily="34" charset="-120"/>
          </a:endParaRPr>
        </a:p>
      </dgm:t>
    </dgm:pt>
    <dgm:pt modelId="{CD0F3633-68AE-45A0-97E2-CC10C95D7765}" type="parTrans" cxnId="{DFC14073-1A57-4157-84BB-80F9C1471EA0}">
      <dgm:prSet custT="1"/>
      <dgm:spPr/>
      <dgm:t>
        <a:bodyPr/>
        <a:lstStyle/>
        <a:p>
          <a:endParaRPr lang="zh-TW" altLang="en-US" sz="600">
            <a:latin typeface="Noto Sans TC Bold" pitchFamily="34" charset="-120"/>
            <a:ea typeface="Noto Sans TC Bold" pitchFamily="34" charset="-120"/>
          </a:endParaRPr>
        </a:p>
      </dgm:t>
    </dgm:pt>
    <dgm:pt modelId="{0842C96B-2F6F-4594-88BD-571C25A42378}" type="sibTrans" cxnId="{DFC14073-1A57-4157-84BB-80F9C1471EA0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D59B7597-0B87-43CD-BC0F-6F56A60EC770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科技（</a:t>
          </a:r>
          <a:r>
            <a:rPr lang="en-US" altLang="zh-TW" sz="1600" b="1" smtClean="0">
              <a:latin typeface="Noto Sans TC Bold" pitchFamily="34" charset="-120"/>
              <a:ea typeface="Noto Sans TC Bold" pitchFamily="34" charset="-120"/>
            </a:rPr>
            <a:t>A</a:t>
          </a: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）</a:t>
          </a:r>
          <a:endParaRPr lang="zh-TW" altLang="en-US" sz="1600" b="1" dirty="0">
            <a:latin typeface="Noto Sans TC Bold" pitchFamily="34" charset="-120"/>
            <a:ea typeface="Noto Sans TC Bold" pitchFamily="34" charset="-120"/>
          </a:endParaRPr>
        </a:p>
      </dgm:t>
    </dgm:pt>
    <dgm:pt modelId="{93B1CCAA-2440-4CD5-946F-913F8C4033B7}" type="parTrans" cxnId="{6AB9A95C-73F4-49FF-BBAA-94FECBB2095E}">
      <dgm:prSet custT="1"/>
      <dgm:spPr/>
      <dgm:t>
        <a:bodyPr/>
        <a:lstStyle/>
        <a:p>
          <a:endParaRPr lang="zh-TW" altLang="en-US" sz="600" dirty="0">
            <a:latin typeface="Noto Sans TC Bold" pitchFamily="34" charset="-120"/>
            <a:ea typeface="Noto Sans TC Bold" pitchFamily="34" charset="-120"/>
          </a:endParaRPr>
        </a:p>
      </dgm:t>
    </dgm:pt>
    <dgm:pt modelId="{AE029A5E-774D-436D-8F7C-5D3A09C999E2}" type="sibTrans" cxnId="{6AB9A95C-73F4-49FF-BBAA-94FECBB2095E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4D1A0347-EFBA-464F-B656-E575B5E2622C}">
      <dgm:prSet phldrT="[文字]" custRadScaleRad="109824" custRadScaleInc="-66280"/>
      <dgm:spPr/>
      <dgm:t>
        <a:bodyPr/>
        <a:lstStyle/>
        <a:p>
          <a:pPr>
            <a:lnSpc>
              <a:spcPts val="1800"/>
            </a:lnSpc>
          </a:pP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D6B41806-5E40-41E0-89AE-DD71E079A1E7}" type="parTrans" cxnId="{166D6E28-995E-4AD0-97E7-2FDF92E21D0D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630E99B1-2620-4F23-8796-89830067C362}" type="sibTrans" cxnId="{166D6E28-995E-4AD0-97E7-2FDF92E21D0D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D16001BE-19BF-4BF7-8B21-90D640096043}">
      <dgm:prSet custT="1"/>
      <dgm:spPr/>
      <dgm:t>
        <a:bodyPr/>
        <a:lstStyle/>
        <a:p>
          <a:pPr algn="l">
            <a:lnSpc>
              <a:spcPts val="1800"/>
            </a:lnSpc>
          </a:pP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04C1E7F7-3B82-4E7E-B116-1743C4B07670}" type="parTrans" cxnId="{797C7325-ED83-4E29-9766-FF386207152C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4ED28327-F460-436C-8B79-00203B58C61C}" type="sibTrans" cxnId="{797C7325-ED83-4E29-9766-FF386207152C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00B913B8-A121-4DA5-9C21-6526C5473E22}">
      <dgm:prSet custT="1"/>
      <dgm:spPr/>
      <dgm:t>
        <a:bodyPr/>
        <a:lstStyle/>
        <a:p>
          <a:pPr algn="l">
            <a:lnSpc>
              <a:spcPts val="1800"/>
            </a:lnSpc>
          </a:pP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8A268F95-5E37-4003-8AA9-E9BEAF0A62C1}" type="parTrans" cxnId="{7D4C465E-FEFE-4FEA-AE8D-FDBE11F0D570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6B530E8D-90BA-49FD-A783-37BC9FAF528A}" type="sibTrans" cxnId="{7D4C465E-FEFE-4FEA-AE8D-FDBE11F0D570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AE2092BE-86C7-4C9E-8BD4-D95D1E3992E1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語文（</a:t>
          </a:r>
          <a:r>
            <a:rPr lang="en-US" altLang="zh-TW" sz="1600" b="1" smtClean="0">
              <a:latin typeface="Noto Sans TC Bold" pitchFamily="34" charset="-120"/>
              <a:ea typeface="Noto Sans TC Bold" pitchFamily="34" charset="-120"/>
            </a:rPr>
            <a:t>A</a:t>
          </a: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）</a:t>
          </a:r>
          <a:endParaRPr lang="zh-TW" altLang="en-US" sz="1600" b="1" dirty="0">
            <a:latin typeface="Noto Sans TC Bold" pitchFamily="34" charset="-120"/>
            <a:ea typeface="Noto Sans TC Bold" pitchFamily="34" charset="-120"/>
          </a:endParaRPr>
        </a:p>
      </dgm:t>
    </dgm:pt>
    <dgm:pt modelId="{96B9C3AB-0B90-420E-B1A8-AECA330656B8}" type="parTrans" cxnId="{BA1AB274-7D32-453D-8923-7540487AEDE6}">
      <dgm:prSet custT="1"/>
      <dgm:spPr/>
      <dgm:t>
        <a:bodyPr/>
        <a:lstStyle/>
        <a:p>
          <a:endParaRPr lang="zh-TW" altLang="en-US" sz="600">
            <a:latin typeface="Noto Sans TC Bold" pitchFamily="34" charset="-120"/>
            <a:ea typeface="Noto Sans TC Bold" pitchFamily="34" charset="-120"/>
          </a:endParaRPr>
        </a:p>
      </dgm:t>
    </dgm:pt>
    <dgm:pt modelId="{53E39A4C-5EE3-4B6D-B316-9D77A3F39D9A}" type="sibTrans" cxnId="{BA1AB274-7D32-453D-8923-7540487AEDE6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1C914762-C35B-4BFA-A4B8-8C5216647DE6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彈性學習（</a:t>
          </a:r>
          <a:r>
            <a:rPr lang="en-US" altLang="zh-TW" sz="1600" smtClean="0">
              <a:latin typeface="Noto Sans TC Bold" pitchFamily="34" charset="-120"/>
              <a:ea typeface="Noto Sans TC Bold" pitchFamily="34" charset="-120"/>
            </a:rPr>
            <a:t>B</a:t>
          </a: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 ）</a:t>
          </a: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A1F2E96B-543A-4A70-845D-013F2E6C296E}" type="parTrans" cxnId="{2D0B9CC4-CBDC-4CCD-8715-A35CE3535D8C}">
      <dgm:prSet custT="1"/>
      <dgm:spPr/>
      <dgm:t>
        <a:bodyPr/>
        <a:lstStyle/>
        <a:p>
          <a:endParaRPr lang="zh-TW" altLang="en-US" sz="600">
            <a:latin typeface="Noto Sans TC Bold" pitchFamily="34" charset="-120"/>
            <a:ea typeface="Noto Sans TC Bold" pitchFamily="34" charset="-120"/>
          </a:endParaRPr>
        </a:p>
      </dgm:t>
    </dgm:pt>
    <dgm:pt modelId="{30F66938-2FC4-4C9E-B001-CE29BD035C2D}" type="sibTrans" cxnId="{2D0B9CC4-CBDC-4CCD-8715-A35CE3535D8C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84C6E8AC-8500-45FF-B2EA-F2BFA92B39ED}">
      <dgm:prSet phldrT="[文字]" custT="1"/>
      <dgm:spPr/>
      <dgm:t>
        <a:bodyPr/>
        <a:lstStyle/>
        <a:p>
          <a:pPr algn="l">
            <a:lnSpc>
              <a:spcPts val="1800"/>
            </a:lnSpc>
          </a:pPr>
          <a:endParaRPr lang="en-US" altLang="zh-TW" sz="1600" smtClean="0">
            <a:latin typeface="Noto Sans TC Bold" pitchFamily="34" charset="-120"/>
            <a:ea typeface="Noto Sans TC Bold" pitchFamily="34" charset="-120"/>
          </a:endParaRPr>
        </a:p>
        <a:p>
          <a:pPr algn="l">
            <a:lnSpc>
              <a:spcPts val="1800"/>
            </a:lnSpc>
          </a:pPr>
          <a:endParaRPr lang="en-US" altLang="zh-TW" sz="1600" smtClean="0">
            <a:latin typeface="Noto Sans TC Bold" pitchFamily="34" charset="-120"/>
            <a:ea typeface="Noto Sans TC Bold" pitchFamily="34" charset="-120"/>
          </a:endParaRPr>
        </a:p>
        <a:p>
          <a:pPr algn="ctr">
            <a:lnSpc>
              <a:spcPts val="1800"/>
            </a:lnSpc>
          </a:pP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數學（</a:t>
          </a:r>
          <a:r>
            <a:rPr lang="en-US" altLang="zh-TW" sz="1600" smtClean="0">
              <a:latin typeface="Noto Sans TC Bold" pitchFamily="34" charset="-120"/>
              <a:ea typeface="Noto Sans TC Bold" pitchFamily="34" charset="-120"/>
            </a:rPr>
            <a:t>A</a:t>
          </a: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）</a:t>
          </a: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C99F042F-71E2-4609-AA84-279D2C1D909E}" type="sibTrans" cxnId="{FBC3F282-4FC0-4E28-AC90-25E74B6FDF18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399A0451-5CFA-4F1A-A31D-1A4B31753755}" type="parTrans" cxnId="{FBC3F282-4FC0-4E28-AC90-25E74B6FDF18}">
      <dgm:prSet custT="1"/>
      <dgm:spPr/>
      <dgm:t>
        <a:bodyPr/>
        <a:lstStyle/>
        <a:p>
          <a:endParaRPr lang="zh-TW" altLang="en-US" sz="600">
            <a:latin typeface="Noto Sans TC Bold" pitchFamily="34" charset="-120"/>
            <a:ea typeface="Noto Sans TC Bold" pitchFamily="34" charset="-120"/>
          </a:endParaRPr>
        </a:p>
      </dgm:t>
    </dgm:pt>
    <dgm:pt modelId="{59E7F91A-D325-4443-A141-1BF726BFA54F}" type="pres">
      <dgm:prSet presAssocID="{18A5E952-54A5-4A49-8AEB-FA15CA93277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C49A0BD-F03D-47D9-8140-946FBC8CB9A0}" type="pres">
      <dgm:prSet presAssocID="{58606E3F-D7B9-4716-911D-C75A016BAAAC}" presName="centerShape" presStyleLbl="node0" presStyleIdx="0" presStyleCnt="1"/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B27D1D1E-228C-4758-B931-298D9ACA8DD3}" type="pres">
      <dgm:prSet presAssocID="{18971B44-97BB-4A38-8960-F94DE1C69630}" presName="Name9" presStyleLbl="parChTrans1D2" presStyleIdx="0" presStyleCnt="6"/>
      <dgm:spPr/>
      <dgm:t>
        <a:bodyPr/>
        <a:lstStyle/>
        <a:p>
          <a:endParaRPr lang="zh-TW" altLang="en-US"/>
        </a:p>
      </dgm:t>
    </dgm:pt>
    <dgm:pt modelId="{62B1C63B-B93B-4F21-BCBB-3E69E8EACB52}" type="pres">
      <dgm:prSet presAssocID="{18971B44-97BB-4A38-8960-F94DE1C69630}" presName="connTx" presStyleLbl="parChTrans1D2" presStyleIdx="0" presStyleCnt="6"/>
      <dgm:spPr/>
      <dgm:t>
        <a:bodyPr/>
        <a:lstStyle/>
        <a:p>
          <a:endParaRPr lang="zh-TW" altLang="en-US"/>
        </a:p>
      </dgm:t>
    </dgm:pt>
    <dgm:pt modelId="{45E98EAB-969E-4F7F-9556-3C4117CC1258}" type="pres">
      <dgm:prSet presAssocID="{BB1B395E-37E9-4B4F-987F-1E6E116CC2F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FB876D-BF28-4D73-9F81-4E6F2D81C968}" type="pres">
      <dgm:prSet presAssocID="{399A0451-5CFA-4F1A-A31D-1A4B31753755}" presName="Name9" presStyleLbl="parChTrans1D2" presStyleIdx="1" presStyleCnt="6"/>
      <dgm:spPr/>
      <dgm:t>
        <a:bodyPr/>
        <a:lstStyle/>
        <a:p>
          <a:endParaRPr lang="zh-TW" altLang="en-US"/>
        </a:p>
      </dgm:t>
    </dgm:pt>
    <dgm:pt modelId="{E5C4B35E-25AE-4050-84F3-0EED867DEEFE}" type="pres">
      <dgm:prSet presAssocID="{399A0451-5CFA-4F1A-A31D-1A4B31753755}" presName="connTx" presStyleLbl="parChTrans1D2" presStyleIdx="1" presStyleCnt="6"/>
      <dgm:spPr/>
      <dgm:t>
        <a:bodyPr/>
        <a:lstStyle/>
        <a:p>
          <a:endParaRPr lang="zh-TW" altLang="en-US"/>
        </a:p>
      </dgm:t>
    </dgm:pt>
    <dgm:pt modelId="{AD35D37E-B509-4F3B-8F1B-15300B281956}" type="pres">
      <dgm:prSet presAssocID="{84C6E8AC-8500-45FF-B2EA-F2BFA92B39ED}" presName="node" presStyleLbl="node1" presStyleIdx="1" presStyleCnt="6" custRadScaleRad="98482" custRadScaleInc="-257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750A8B-2554-47E7-9BC6-B95A394DC096}" type="pres">
      <dgm:prSet presAssocID="{CD0F3633-68AE-45A0-97E2-CC10C95D7765}" presName="Name9" presStyleLbl="parChTrans1D2" presStyleIdx="2" presStyleCnt="6"/>
      <dgm:spPr/>
      <dgm:t>
        <a:bodyPr/>
        <a:lstStyle/>
        <a:p>
          <a:endParaRPr lang="zh-TW" altLang="en-US"/>
        </a:p>
      </dgm:t>
    </dgm:pt>
    <dgm:pt modelId="{A9AF4565-69F2-49DE-A23A-717BE0358E86}" type="pres">
      <dgm:prSet presAssocID="{CD0F3633-68AE-45A0-97E2-CC10C95D7765}" presName="connTx" presStyleLbl="parChTrans1D2" presStyleIdx="2" presStyleCnt="6"/>
      <dgm:spPr/>
      <dgm:t>
        <a:bodyPr/>
        <a:lstStyle/>
        <a:p>
          <a:endParaRPr lang="zh-TW" altLang="en-US"/>
        </a:p>
      </dgm:t>
    </dgm:pt>
    <dgm:pt modelId="{BAFAA985-CE20-4006-AA22-941774820188}" type="pres">
      <dgm:prSet presAssocID="{C48B1BBA-6FA9-4F57-BF68-2AFADF87BEF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93F9DB-BDA3-407D-92E6-8918CB8E8812}" type="pres">
      <dgm:prSet presAssocID="{96B9C3AB-0B90-420E-B1A8-AECA330656B8}" presName="Name9" presStyleLbl="parChTrans1D2" presStyleIdx="3" presStyleCnt="6"/>
      <dgm:spPr/>
      <dgm:t>
        <a:bodyPr/>
        <a:lstStyle/>
        <a:p>
          <a:endParaRPr lang="zh-TW" altLang="en-US"/>
        </a:p>
      </dgm:t>
    </dgm:pt>
    <dgm:pt modelId="{DEABC3AF-7C66-41FF-959C-4A6EBE277E77}" type="pres">
      <dgm:prSet presAssocID="{96B9C3AB-0B90-420E-B1A8-AECA330656B8}" presName="connTx" presStyleLbl="parChTrans1D2" presStyleIdx="3" presStyleCnt="6"/>
      <dgm:spPr/>
      <dgm:t>
        <a:bodyPr/>
        <a:lstStyle/>
        <a:p>
          <a:endParaRPr lang="zh-TW" altLang="en-US"/>
        </a:p>
      </dgm:t>
    </dgm:pt>
    <dgm:pt modelId="{7FB635CA-8BF4-4A25-A4AD-31E62DBD5818}" type="pres">
      <dgm:prSet presAssocID="{AE2092BE-86C7-4C9E-8BD4-D95D1E3992E1}" presName="node" presStyleLbl="node1" presStyleIdx="3" presStyleCnt="6" custRadScaleRad="96772" custRadScaleInc="-53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50BFE7-23DA-47B9-995A-9C69414BEFAB}" type="pres">
      <dgm:prSet presAssocID="{93B1CCAA-2440-4CD5-946F-913F8C4033B7}" presName="Name9" presStyleLbl="parChTrans1D2" presStyleIdx="4" presStyleCnt="6"/>
      <dgm:spPr/>
      <dgm:t>
        <a:bodyPr/>
        <a:lstStyle/>
        <a:p>
          <a:endParaRPr lang="zh-TW" altLang="en-US"/>
        </a:p>
      </dgm:t>
    </dgm:pt>
    <dgm:pt modelId="{544DE269-A1EC-4FA2-97A5-B8979B61F3A9}" type="pres">
      <dgm:prSet presAssocID="{93B1CCAA-2440-4CD5-946F-913F8C4033B7}" presName="connTx" presStyleLbl="parChTrans1D2" presStyleIdx="4" presStyleCnt="6"/>
      <dgm:spPr/>
      <dgm:t>
        <a:bodyPr/>
        <a:lstStyle/>
        <a:p>
          <a:endParaRPr lang="zh-TW" altLang="en-US"/>
        </a:p>
      </dgm:t>
    </dgm:pt>
    <dgm:pt modelId="{193B885E-40FA-454B-87A7-A5CC48E3F762}" type="pres">
      <dgm:prSet presAssocID="{D59B7597-0B87-43CD-BC0F-6F56A60EC77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99387B-F93C-40E6-8C0C-CBBB43A56B40}" type="pres">
      <dgm:prSet presAssocID="{A1F2E96B-543A-4A70-845D-013F2E6C296E}" presName="Name9" presStyleLbl="parChTrans1D2" presStyleIdx="5" presStyleCnt="6"/>
      <dgm:spPr/>
      <dgm:t>
        <a:bodyPr/>
        <a:lstStyle/>
        <a:p>
          <a:endParaRPr lang="zh-TW" altLang="en-US"/>
        </a:p>
      </dgm:t>
    </dgm:pt>
    <dgm:pt modelId="{C3B3E04B-1B9A-48A5-A7BA-0C6EC4090217}" type="pres">
      <dgm:prSet presAssocID="{A1F2E96B-543A-4A70-845D-013F2E6C296E}" presName="connTx" presStyleLbl="parChTrans1D2" presStyleIdx="5" presStyleCnt="6"/>
      <dgm:spPr/>
      <dgm:t>
        <a:bodyPr/>
        <a:lstStyle/>
        <a:p>
          <a:endParaRPr lang="zh-TW" altLang="en-US"/>
        </a:p>
      </dgm:t>
    </dgm:pt>
    <dgm:pt modelId="{94E4A9CB-C16A-4834-9DF6-97C12B7C4DE6}" type="pres">
      <dgm:prSet presAssocID="{1C914762-C35B-4BFA-A4B8-8C5216647DE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D4C465E-FEFE-4FEA-AE8D-FDBE11F0D570}" srcId="{84C6E8AC-8500-45FF-B2EA-F2BFA92B39ED}" destId="{00B913B8-A121-4DA5-9C21-6526C5473E22}" srcOrd="1" destOrd="0" parTransId="{8A268F95-5E37-4003-8AA9-E9BEAF0A62C1}" sibTransId="{6B530E8D-90BA-49FD-A783-37BC9FAF528A}"/>
    <dgm:cxn modelId="{6AB9A95C-73F4-49FF-BBAA-94FECBB2095E}" srcId="{58606E3F-D7B9-4716-911D-C75A016BAAAC}" destId="{D59B7597-0B87-43CD-BC0F-6F56A60EC770}" srcOrd="4" destOrd="0" parTransId="{93B1CCAA-2440-4CD5-946F-913F8C4033B7}" sibTransId="{AE029A5E-774D-436D-8F7C-5D3A09C999E2}"/>
    <dgm:cxn modelId="{DDC03941-CBB0-4416-BF05-AE15BCFEBCE2}" type="presOf" srcId="{84C6E8AC-8500-45FF-B2EA-F2BFA92B39ED}" destId="{AD35D37E-B509-4F3B-8F1B-15300B281956}" srcOrd="0" destOrd="0" presId="urn:microsoft.com/office/officeart/2005/8/layout/radial1"/>
    <dgm:cxn modelId="{A004D3AC-7814-4242-BE71-C7D662D145D6}" type="presOf" srcId="{1C914762-C35B-4BFA-A4B8-8C5216647DE6}" destId="{94E4A9CB-C16A-4834-9DF6-97C12B7C4DE6}" srcOrd="0" destOrd="0" presId="urn:microsoft.com/office/officeart/2005/8/layout/radial1"/>
    <dgm:cxn modelId="{CE8AEF15-565F-48BE-92BE-9344394C27D6}" type="presOf" srcId="{93B1CCAA-2440-4CD5-946F-913F8C4033B7}" destId="{9450BFE7-23DA-47B9-995A-9C69414BEFAB}" srcOrd="0" destOrd="0" presId="urn:microsoft.com/office/officeart/2005/8/layout/radial1"/>
    <dgm:cxn modelId="{6ACAAA50-B110-4E5B-B958-FB5CC2AF5150}" type="presOf" srcId="{18971B44-97BB-4A38-8960-F94DE1C69630}" destId="{B27D1D1E-228C-4758-B931-298D9ACA8DD3}" srcOrd="0" destOrd="0" presId="urn:microsoft.com/office/officeart/2005/8/layout/radial1"/>
    <dgm:cxn modelId="{797C7325-ED83-4E29-9766-FF386207152C}" srcId="{84C6E8AC-8500-45FF-B2EA-F2BFA92B39ED}" destId="{D16001BE-19BF-4BF7-8B21-90D640096043}" srcOrd="0" destOrd="0" parTransId="{04C1E7F7-3B82-4E7E-B116-1743C4B07670}" sibTransId="{4ED28327-F460-436C-8B79-00203B58C61C}"/>
    <dgm:cxn modelId="{95D2A0CD-2DDD-4654-977B-F3546D91E3C5}" type="presOf" srcId="{A1F2E96B-543A-4A70-845D-013F2E6C296E}" destId="{C3B3E04B-1B9A-48A5-A7BA-0C6EC4090217}" srcOrd="1" destOrd="0" presId="urn:microsoft.com/office/officeart/2005/8/layout/radial1"/>
    <dgm:cxn modelId="{9F73A607-9C56-4EB2-8FB4-5BA9EE702CBC}" type="presOf" srcId="{D16001BE-19BF-4BF7-8B21-90D640096043}" destId="{AD35D37E-B509-4F3B-8F1B-15300B281956}" srcOrd="0" destOrd="1" presId="urn:microsoft.com/office/officeart/2005/8/layout/radial1"/>
    <dgm:cxn modelId="{BFE7663B-0F5D-46C3-A992-F546D128B56E}" type="presOf" srcId="{399A0451-5CFA-4F1A-A31D-1A4B31753755}" destId="{EAFB876D-BF28-4D73-9F81-4E6F2D81C968}" srcOrd="0" destOrd="0" presId="urn:microsoft.com/office/officeart/2005/8/layout/radial1"/>
    <dgm:cxn modelId="{8A06A879-DD6F-46AC-B3F7-D07BF9EFABB2}" type="presOf" srcId="{AE2092BE-86C7-4C9E-8BD4-D95D1E3992E1}" destId="{7FB635CA-8BF4-4A25-A4AD-31E62DBD5818}" srcOrd="0" destOrd="0" presId="urn:microsoft.com/office/officeart/2005/8/layout/radial1"/>
    <dgm:cxn modelId="{5F54BDC9-8A0E-4BAF-869B-6289D59B807D}" type="presOf" srcId="{00B913B8-A121-4DA5-9C21-6526C5473E22}" destId="{AD35D37E-B509-4F3B-8F1B-15300B281956}" srcOrd="0" destOrd="2" presId="urn:microsoft.com/office/officeart/2005/8/layout/radial1"/>
    <dgm:cxn modelId="{2D0B9CC4-CBDC-4CCD-8715-A35CE3535D8C}" srcId="{58606E3F-D7B9-4716-911D-C75A016BAAAC}" destId="{1C914762-C35B-4BFA-A4B8-8C5216647DE6}" srcOrd="5" destOrd="0" parTransId="{A1F2E96B-543A-4A70-845D-013F2E6C296E}" sibTransId="{30F66938-2FC4-4C9E-B001-CE29BD035C2D}"/>
    <dgm:cxn modelId="{B27FDF75-4760-4675-ADC7-91691B23FE19}" type="presOf" srcId="{399A0451-5CFA-4F1A-A31D-1A4B31753755}" destId="{E5C4B35E-25AE-4050-84F3-0EED867DEEFE}" srcOrd="1" destOrd="0" presId="urn:microsoft.com/office/officeart/2005/8/layout/radial1"/>
    <dgm:cxn modelId="{BA1AB274-7D32-453D-8923-7540487AEDE6}" srcId="{58606E3F-D7B9-4716-911D-C75A016BAAAC}" destId="{AE2092BE-86C7-4C9E-8BD4-D95D1E3992E1}" srcOrd="3" destOrd="0" parTransId="{96B9C3AB-0B90-420E-B1A8-AECA330656B8}" sibTransId="{53E39A4C-5EE3-4B6D-B316-9D77A3F39D9A}"/>
    <dgm:cxn modelId="{121703D7-E984-453E-B734-688672A5C7B8}" type="presOf" srcId="{96B9C3AB-0B90-420E-B1A8-AECA330656B8}" destId="{DEABC3AF-7C66-41FF-959C-4A6EBE277E77}" srcOrd="1" destOrd="0" presId="urn:microsoft.com/office/officeart/2005/8/layout/radial1"/>
    <dgm:cxn modelId="{EBB4FFFA-B94D-4D5B-AED5-1EF3B7E3762A}" type="presOf" srcId="{93B1CCAA-2440-4CD5-946F-913F8C4033B7}" destId="{544DE269-A1EC-4FA2-97A5-B8979B61F3A9}" srcOrd="1" destOrd="0" presId="urn:microsoft.com/office/officeart/2005/8/layout/radial1"/>
    <dgm:cxn modelId="{C7EA7D63-797F-4E07-86CD-A04371ABB35C}" type="presOf" srcId="{18A5E952-54A5-4A49-8AEB-FA15CA93277E}" destId="{59E7F91A-D325-4443-A141-1BF726BFA54F}" srcOrd="0" destOrd="0" presId="urn:microsoft.com/office/officeart/2005/8/layout/radial1"/>
    <dgm:cxn modelId="{655B732C-B025-421E-B03F-5F4C947E5E2C}" srcId="{58606E3F-D7B9-4716-911D-C75A016BAAAC}" destId="{BB1B395E-37E9-4B4F-987F-1E6E116CC2F2}" srcOrd="0" destOrd="0" parTransId="{18971B44-97BB-4A38-8960-F94DE1C69630}" sibTransId="{E8AA4CD9-A762-4025-A741-388C977ED778}"/>
    <dgm:cxn modelId="{48E6599D-DA03-44A4-A98A-A83E379478AC}" type="presOf" srcId="{BB1B395E-37E9-4B4F-987F-1E6E116CC2F2}" destId="{45E98EAB-969E-4F7F-9556-3C4117CC1258}" srcOrd="0" destOrd="0" presId="urn:microsoft.com/office/officeart/2005/8/layout/radial1"/>
    <dgm:cxn modelId="{FD63921B-5B46-4D15-9905-7A4CFB3BCB78}" type="presOf" srcId="{18971B44-97BB-4A38-8960-F94DE1C69630}" destId="{62B1C63B-B93B-4F21-BCBB-3E69E8EACB52}" srcOrd="1" destOrd="0" presId="urn:microsoft.com/office/officeart/2005/8/layout/radial1"/>
    <dgm:cxn modelId="{EEE7EB0B-3F7E-42DF-A6A7-EF914C24562C}" type="presOf" srcId="{CD0F3633-68AE-45A0-97E2-CC10C95D7765}" destId="{A9AF4565-69F2-49DE-A23A-717BE0358E86}" srcOrd="1" destOrd="0" presId="urn:microsoft.com/office/officeart/2005/8/layout/radial1"/>
    <dgm:cxn modelId="{FBC3F282-4FC0-4E28-AC90-25E74B6FDF18}" srcId="{58606E3F-D7B9-4716-911D-C75A016BAAAC}" destId="{84C6E8AC-8500-45FF-B2EA-F2BFA92B39ED}" srcOrd="1" destOrd="0" parTransId="{399A0451-5CFA-4F1A-A31D-1A4B31753755}" sibTransId="{C99F042F-71E2-4609-AA84-279D2C1D909E}"/>
    <dgm:cxn modelId="{D4633556-5BAB-41ED-9164-204E90FF1639}" srcId="{18A5E952-54A5-4A49-8AEB-FA15CA93277E}" destId="{58606E3F-D7B9-4716-911D-C75A016BAAAC}" srcOrd="0" destOrd="0" parTransId="{38445CF3-D8C2-4C26-A9F9-263B776673DA}" sibTransId="{6F8DFF67-5500-4D8E-A11F-262B1816F170}"/>
    <dgm:cxn modelId="{DFC14073-1A57-4157-84BB-80F9C1471EA0}" srcId="{58606E3F-D7B9-4716-911D-C75A016BAAAC}" destId="{C48B1BBA-6FA9-4F57-BF68-2AFADF87BEFA}" srcOrd="2" destOrd="0" parTransId="{CD0F3633-68AE-45A0-97E2-CC10C95D7765}" sibTransId="{0842C96B-2F6F-4594-88BD-571C25A42378}"/>
    <dgm:cxn modelId="{D286C057-EE0D-42B7-AE98-439A19E5C725}" type="presOf" srcId="{C48B1BBA-6FA9-4F57-BF68-2AFADF87BEFA}" destId="{BAFAA985-CE20-4006-AA22-941774820188}" srcOrd="0" destOrd="0" presId="urn:microsoft.com/office/officeart/2005/8/layout/radial1"/>
    <dgm:cxn modelId="{0AC71C0D-2189-43AF-B55F-2481B32B1532}" type="presOf" srcId="{58606E3F-D7B9-4716-911D-C75A016BAAAC}" destId="{6C49A0BD-F03D-47D9-8140-946FBC8CB9A0}" srcOrd="0" destOrd="0" presId="urn:microsoft.com/office/officeart/2005/8/layout/radial1"/>
    <dgm:cxn modelId="{166D6E28-995E-4AD0-97E7-2FDF92E21D0D}" srcId="{18A5E952-54A5-4A49-8AEB-FA15CA93277E}" destId="{4D1A0347-EFBA-464F-B656-E575B5E2622C}" srcOrd="1" destOrd="0" parTransId="{D6B41806-5E40-41E0-89AE-DD71E079A1E7}" sibTransId="{630E99B1-2620-4F23-8796-89830067C362}"/>
    <dgm:cxn modelId="{4381B165-CCD0-49EE-9DA1-FE3D48AE01AF}" type="presOf" srcId="{96B9C3AB-0B90-420E-B1A8-AECA330656B8}" destId="{9893F9DB-BDA3-407D-92E6-8918CB8E8812}" srcOrd="0" destOrd="0" presId="urn:microsoft.com/office/officeart/2005/8/layout/radial1"/>
    <dgm:cxn modelId="{5D3EC15E-E6CC-47C7-B47D-098545D86C74}" type="presOf" srcId="{CD0F3633-68AE-45A0-97E2-CC10C95D7765}" destId="{89750A8B-2554-47E7-9BC6-B95A394DC096}" srcOrd="0" destOrd="0" presId="urn:microsoft.com/office/officeart/2005/8/layout/radial1"/>
    <dgm:cxn modelId="{696C0F22-2DBA-4505-BD1A-50F39E13A648}" type="presOf" srcId="{D59B7597-0B87-43CD-BC0F-6F56A60EC770}" destId="{193B885E-40FA-454B-87A7-A5CC48E3F762}" srcOrd="0" destOrd="0" presId="urn:microsoft.com/office/officeart/2005/8/layout/radial1"/>
    <dgm:cxn modelId="{AEA08521-3636-4F36-905E-0050E1BB7E07}" type="presOf" srcId="{A1F2E96B-543A-4A70-845D-013F2E6C296E}" destId="{F899387B-F93C-40E6-8C0C-CBBB43A56B40}" srcOrd="0" destOrd="0" presId="urn:microsoft.com/office/officeart/2005/8/layout/radial1"/>
    <dgm:cxn modelId="{FA1F1520-70E8-41E0-B11E-6153F3705449}" type="presParOf" srcId="{59E7F91A-D325-4443-A141-1BF726BFA54F}" destId="{6C49A0BD-F03D-47D9-8140-946FBC8CB9A0}" srcOrd="0" destOrd="0" presId="urn:microsoft.com/office/officeart/2005/8/layout/radial1"/>
    <dgm:cxn modelId="{D233070E-7149-4213-A536-0B99E96B029C}" type="presParOf" srcId="{59E7F91A-D325-4443-A141-1BF726BFA54F}" destId="{B27D1D1E-228C-4758-B931-298D9ACA8DD3}" srcOrd="1" destOrd="0" presId="urn:microsoft.com/office/officeart/2005/8/layout/radial1"/>
    <dgm:cxn modelId="{77A9AFE3-4F82-45EA-81E4-12B09CEF3A2E}" type="presParOf" srcId="{B27D1D1E-228C-4758-B931-298D9ACA8DD3}" destId="{62B1C63B-B93B-4F21-BCBB-3E69E8EACB52}" srcOrd="0" destOrd="0" presId="urn:microsoft.com/office/officeart/2005/8/layout/radial1"/>
    <dgm:cxn modelId="{ED638325-1BA8-46AD-BCA8-941AE77C4427}" type="presParOf" srcId="{59E7F91A-D325-4443-A141-1BF726BFA54F}" destId="{45E98EAB-969E-4F7F-9556-3C4117CC1258}" srcOrd="2" destOrd="0" presId="urn:microsoft.com/office/officeart/2005/8/layout/radial1"/>
    <dgm:cxn modelId="{6BA2D9B3-F49E-4D1A-9EEF-0C5148D486FD}" type="presParOf" srcId="{59E7F91A-D325-4443-A141-1BF726BFA54F}" destId="{EAFB876D-BF28-4D73-9F81-4E6F2D81C968}" srcOrd="3" destOrd="0" presId="urn:microsoft.com/office/officeart/2005/8/layout/radial1"/>
    <dgm:cxn modelId="{6956BC06-D642-4074-BF5B-2C2D041A5C03}" type="presParOf" srcId="{EAFB876D-BF28-4D73-9F81-4E6F2D81C968}" destId="{E5C4B35E-25AE-4050-84F3-0EED867DEEFE}" srcOrd="0" destOrd="0" presId="urn:microsoft.com/office/officeart/2005/8/layout/radial1"/>
    <dgm:cxn modelId="{CBC3F7CA-9624-4B2D-9B8F-190F0283AA9C}" type="presParOf" srcId="{59E7F91A-D325-4443-A141-1BF726BFA54F}" destId="{AD35D37E-B509-4F3B-8F1B-15300B281956}" srcOrd="4" destOrd="0" presId="urn:microsoft.com/office/officeart/2005/8/layout/radial1"/>
    <dgm:cxn modelId="{59E25DDB-3D2B-461E-8CBC-88D7A0115267}" type="presParOf" srcId="{59E7F91A-D325-4443-A141-1BF726BFA54F}" destId="{89750A8B-2554-47E7-9BC6-B95A394DC096}" srcOrd="5" destOrd="0" presId="urn:microsoft.com/office/officeart/2005/8/layout/radial1"/>
    <dgm:cxn modelId="{73372E60-2BB5-4993-8076-296FC378B1B1}" type="presParOf" srcId="{89750A8B-2554-47E7-9BC6-B95A394DC096}" destId="{A9AF4565-69F2-49DE-A23A-717BE0358E86}" srcOrd="0" destOrd="0" presId="urn:microsoft.com/office/officeart/2005/8/layout/radial1"/>
    <dgm:cxn modelId="{390E8958-86A5-4F12-AD82-CBC0BC557658}" type="presParOf" srcId="{59E7F91A-D325-4443-A141-1BF726BFA54F}" destId="{BAFAA985-CE20-4006-AA22-941774820188}" srcOrd="6" destOrd="0" presId="urn:microsoft.com/office/officeart/2005/8/layout/radial1"/>
    <dgm:cxn modelId="{907DCE05-067C-4176-8225-4F35C1B5DD86}" type="presParOf" srcId="{59E7F91A-D325-4443-A141-1BF726BFA54F}" destId="{9893F9DB-BDA3-407D-92E6-8918CB8E8812}" srcOrd="7" destOrd="0" presId="urn:microsoft.com/office/officeart/2005/8/layout/radial1"/>
    <dgm:cxn modelId="{E5506069-B171-4904-93E6-ABB3C2C920E7}" type="presParOf" srcId="{9893F9DB-BDA3-407D-92E6-8918CB8E8812}" destId="{DEABC3AF-7C66-41FF-959C-4A6EBE277E77}" srcOrd="0" destOrd="0" presId="urn:microsoft.com/office/officeart/2005/8/layout/radial1"/>
    <dgm:cxn modelId="{F8F0E204-9E17-4E2B-A74A-CD5B2A2AF343}" type="presParOf" srcId="{59E7F91A-D325-4443-A141-1BF726BFA54F}" destId="{7FB635CA-8BF4-4A25-A4AD-31E62DBD5818}" srcOrd="8" destOrd="0" presId="urn:microsoft.com/office/officeart/2005/8/layout/radial1"/>
    <dgm:cxn modelId="{19D9EDB7-F495-43CA-A22B-FCE6DB15237A}" type="presParOf" srcId="{59E7F91A-D325-4443-A141-1BF726BFA54F}" destId="{9450BFE7-23DA-47B9-995A-9C69414BEFAB}" srcOrd="9" destOrd="0" presId="urn:microsoft.com/office/officeart/2005/8/layout/radial1"/>
    <dgm:cxn modelId="{D5E182F9-CF40-4354-A639-33D8E8ACB860}" type="presParOf" srcId="{9450BFE7-23DA-47B9-995A-9C69414BEFAB}" destId="{544DE269-A1EC-4FA2-97A5-B8979B61F3A9}" srcOrd="0" destOrd="0" presId="urn:microsoft.com/office/officeart/2005/8/layout/radial1"/>
    <dgm:cxn modelId="{158E3700-C73A-4212-879E-98CC818286DC}" type="presParOf" srcId="{59E7F91A-D325-4443-A141-1BF726BFA54F}" destId="{193B885E-40FA-454B-87A7-A5CC48E3F762}" srcOrd="10" destOrd="0" presId="urn:microsoft.com/office/officeart/2005/8/layout/radial1"/>
    <dgm:cxn modelId="{149508ED-4459-4CBD-8072-A55DE29FC090}" type="presParOf" srcId="{59E7F91A-D325-4443-A141-1BF726BFA54F}" destId="{F899387B-F93C-40E6-8C0C-CBBB43A56B40}" srcOrd="11" destOrd="0" presId="urn:microsoft.com/office/officeart/2005/8/layout/radial1"/>
    <dgm:cxn modelId="{1B6E90B6-EFD2-4ED5-8238-B8B043FAA57C}" type="presParOf" srcId="{F899387B-F93C-40E6-8C0C-CBBB43A56B40}" destId="{C3B3E04B-1B9A-48A5-A7BA-0C6EC4090217}" srcOrd="0" destOrd="0" presId="urn:microsoft.com/office/officeart/2005/8/layout/radial1"/>
    <dgm:cxn modelId="{7C2A9B76-9FE1-469C-98DD-322F7AA2421B}" type="presParOf" srcId="{59E7F91A-D325-4443-A141-1BF726BFA54F}" destId="{94E4A9CB-C16A-4834-9DF6-97C12B7C4DE6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8A5E952-54A5-4A49-8AEB-FA15CA93277E}" type="doc">
      <dgm:prSet loTypeId="urn:microsoft.com/office/officeart/2005/8/layout/radial1" loCatId="relationship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58606E3F-D7B9-4716-911D-C75A016BAAAC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空氣</a:t>
          </a:r>
          <a:r>
            <a:rPr lang="en-US" altLang="zh-TW" sz="1600" smtClean="0">
              <a:latin typeface="Noto Sans TC Bold" pitchFamily="34" charset="-120"/>
              <a:ea typeface="Noto Sans TC Bold" pitchFamily="34" charset="-120"/>
            </a:rPr>
            <a:t/>
          </a:r>
          <a:br>
            <a:rPr lang="en-US" altLang="zh-TW" sz="1600" smtClean="0">
              <a:latin typeface="Noto Sans TC Bold" pitchFamily="34" charset="-120"/>
              <a:ea typeface="Noto Sans TC Bold" pitchFamily="34" charset="-120"/>
            </a:rPr>
          </a:b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污染</a:t>
          </a: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38445CF3-D8C2-4C26-A9F9-263B776673DA}" type="parTrans" cxnId="{D4633556-5BAB-41ED-9164-204E90FF1639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6F8DFF67-5500-4D8E-A11F-262B1816F170}" type="sibTrans" cxnId="{D4633556-5BAB-41ED-9164-204E90FF1639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BB1B395E-37E9-4B4F-987F-1E6E116CC2F2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自然科學（</a:t>
          </a:r>
          <a:r>
            <a:rPr lang="en-US" altLang="zh-TW" sz="1600" b="1" smtClean="0">
              <a:latin typeface="Noto Sans TC Bold" pitchFamily="34" charset="-120"/>
              <a:ea typeface="Noto Sans TC Bold" pitchFamily="34" charset="-120"/>
            </a:rPr>
            <a:t>A</a:t>
          </a: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）</a:t>
          </a:r>
          <a:endParaRPr lang="zh-TW" altLang="en-US" sz="1600" b="1" dirty="0">
            <a:latin typeface="Noto Sans TC Bold" pitchFamily="34" charset="-120"/>
            <a:ea typeface="Noto Sans TC Bold" pitchFamily="34" charset="-120"/>
          </a:endParaRPr>
        </a:p>
      </dgm:t>
    </dgm:pt>
    <dgm:pt modelId="{18971B44-97BB-4A38-8960-F94DE1C69630}" type="parTrans" cxnId="{655B732C-B025-421E-B03F-5F4C947E5E2C}">
      <dgm:prSet custT="1"/>
      <dgm:spPr/>
      <dgm:t>
        <a:bodyPr/>
        <a:lstStyle/>
        <a:p>
          <a:endParaRPr lang="zh-TW" altLang="en-US" sz="600">
            <a:latin typeface="Noto Sans TC Bold" pitchFamily="34" charset="-120"/>
            <a:ea typeface="Noto Sans TC Bold" pitchFamily="34" charset="-120"/>
          </a:endParaRPr>
        </a:p>
      </dgm:t>
    </dgm:pt>
    <dgm:pt modelId="{E8AA4CD9-A762-4025-A741-388C977ED778}" type="sibTrans" cxnId="{655B732C-B025-421E-B03F-5F4C947E5E2C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C48B1BBA-6FA9-4F57-BF68-2AFADF87BEFA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社會（</a:t>
          </a:r>
          <a:r>
            <a:rPr lang="en-US" altLang="zh-TW" sz="1600" b="1" smtClean="0">
              <a:latin typeface="Noto Sans TC Bold" pitchFamily="34" charset="-120"/>
              <a:ea typeface="Noto Sans TC Bold" pitchFamily="34" charset="-120"/>
            </a:rPr>
            <a:t>A</a:t>
          </a: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）</a:t>
          </a:r>
          <a:endParaRPr lang="zh-TW" altLang="en-US" sz="1600" b="1" dirty="0">
            <a:latin typeface="Noto Sans TC Bold" pitchFamily="34" charset="-120"/>
            <a:ea typeface="Noto Sans TC Bold" pitchFamily="34" charset="-120"/>
          </a:endParaRPr>
        </a:p>
      </dgm:t>
    </dgm:pt>
    <dgm:pt modelId="{CD0F3633-68AE-45A0-97E2-CC10C95D7765}" type="parTrans" cxnId="{DFC14073-1A57-4157-84BB-80F9C1471EA0}">
      <dgm:prSet custT="1"/>
      <dgm:spPr/>
      <dgm:t>
        <a:bodyPr/>
        <a:lstStyle/>
        <a:p>
          <a:endParaRPr lang="zh-TW" altLang="en-US" sz="600">
            <a:latin typeface="Noto Sans TC Bold" pitchFamily="34" charset="-120"/>
            <a:ea typeface="Noto Sans TC Bold" pitchFamily="34" charset="-120"/>
          </a:endParaRPr>
        </a:p>
      </dgm:t>
    </dgm:pt>
    <dgm:pt modelId="{0842C96B-2F6F-4594-88BD-571C25A42378}" type="sibTrans" cxnId="{DFC14073-1A57-4157-84BB-80F9C1471EA0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D59B7597-0B87-43CD-BC0F-6F56A60EC770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科技（</a:t>
          </a:r>
          <a:r>
            <a:rPr lang="en-US" altLang="zh-TW" sz="1600" b="1" smtClean="0">
              <a:latin typeface="Noto Sans TC Bold" pitchFamily="34" charset="-120"/>
              <a:ea typeface="Noto Sans TC Bold" pitchFamily="34" charset="-120"/>
            </a:rPr>
            <a:t>A</a:t>
          </a: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）</a:t>
          </a:r>
          <a:endParaRPr lang="zh-TW" altLang="en-US" sz="1600" b="1" dirty="0">
            <a:latin typeface="Noto Sans TC Bold" pitchFamily="34" charset="-120"/>
            <a:ea typeface="Noto Sans TC Bold" pitchFamily="34" charset="-120"/>
          </a:endParaRPr>
        </a:p>
      </dgm:t>
    </dgm:pt>
    <dgm:pt modelId="{93B1CCAA-2440-4CD5-946F-913F8C4033B7}" type="parTrans" cxnId="{6AB9A95C-73F4-49FF-BBAA-94FECBB2095E}">
      <dgm:prSet custT="1"/>
      <dgm:spPr/>
      <dgm:t>
        <a:bodyPr/>
        <a:lstStyle/>
        <a:p>
          <a:endParaRPr lang="zh-TW" altLang="en-US" sz="600" dirty="0">
            <a:latin typeface="Noto Sans TC Bold" pitchFamily="34" charset="-120"/>
            <a:ea typeface="Noto Sans TC Bold" pitchFamily="34" charset="-120"/>
          </a:endParaRPr>
        </a:p>
      </dgm:t>
    </dgm:pt>
    <dgm:pt modelId="{AE029A5E-774D-436D-8F7C-5D3A09C999E2}" type="sibTrans" cxnId="{6AB9A95C-73F4-49FF-BBAA-94FECBB2095E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4D1A0347-EFBA-464F-B656-E575B5E2622C}">
      <dgm:prSet phldrT="[文字]" custRadScaleRad="109824" custRadScaleInc="-66280"/>
      <dgm:spPr/>
      <dgm:t>
        <a:bodyPr/>
        <a:lstStyle/>
        <a:p>
          <a:pPr>
            <a:lnSpc>
              <a:spcPts val="1800"/>
            </a:lnSpc>
          </a:pP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D6B41806-5E40-41E0-89AE-DD71E079A1E7}" type="parTrans" cxnId="{166D6E28-995E-4AD0-97E7-2FDF92E21D0D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630E99B1-2620-4F23-8796-89830067C362}" type="sibTrans" cxnId="{166D6E28-995E-4AD0-97E7-2FDF92E21D0D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D16001BE-19BF-4BF7-8B21-90D640096043}">
      <dgm:prSet custT="1"/>
      <dgm:spPr/>
      <dgm:t>
        <a:bodyPr/>
        <a:lstStyle/>
        <a:p>
          <a:pPr algn="l">
            <a:lnSpc>
              <a:spcPts val="1800"/>
            </a:lnSpc>
          </a:pP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04C1E7F7-3B82-4E7E-B116-1743C4B07670}" type="parTrans" cxnId="{797C7325-ED83-4E29-9766-FF386207152C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4ED28327-F460-436C-8B79-00203B58C61C}" type="sibTrans" cxnId="{797C7325-ED83-4E29-9766-FF386207152C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00B913B8-A121-4DA5-9C21-6526C5473E22}">
      <dgm:prSet custT="1"/>
      <dgm:spPr/>
      <dgm:t>
        <a:bodyPr/>
        <a:lstStyle/>
        <a:p>
          <a:pPr algn="l">
            <a:lnSpc>
              <a:spcPts val="1800"/>
            </a:lnSpc>
          </a:pP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8A268F95-5E37-4003-8AA9-E9BEAF0A62C1}" type="parTrans" cxnId="{7D4C465E-FEFE-4FEA-AE8D-FDBE11F0D570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6B530E8D-90BA-49FD-A783-37BC9FAF528A}" type="sibTrans" cxnId="{7D4C465E-FEFE-4FEA-AE8D-FDBE11F0D570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AE2092BE-86C7-4C9E-8BD4-D95D1E3992E1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語文（</a:t>
          </a:r>
          <a:r>
            <a:rPr lang="en-US" altLang="zh-TW" sz="1600" b="1" smtClean="0">
              <a:latin typeface="Noto Sans TC Bold" pitchFamily="34" charset="-120"/>
              <a:ea typeface="Noto Sans TC Bold" pitchFamily="34" charset="-120"/>
            </a:rPr>
            <a:t>A</a:t>
          </a:r>
          <a:r>
            <a:rPr lang="zh-TW" altLang="en-US" sz="1600" b="1" smtClean="0">
              <a:latin typeface="Noto Sans TC Bold" pitchFamily="34" charset="-120"/>
              <a:ea typeface="Noto Sans TC Bold" pitchFamily="34" charset="-120"/>
            </a:rPr>
            <a:t>）</a:t>
          </a:r>
          <a:endParaRPr lang="zh-TW" altLang="en-US" sz="1600" b="1" dirty="0">
            <a:latin typeface="Noto Sans TC Bold" pitchFamily="34" charset="-120"/>
            <a:ea typeface="Noto Sans TC Bold" pitchFamily="34" charset="-120"/>
          </a:endParaRPr>
        </a:p>
      </dgm:t>
    </dgm:pt>
    <dgm:pt modelId="{96B9C3AB-0B90-420E-B1A8-AECA330656B8}" type="parTrans" cxnId="{BA1AB274-7D32-453D-8923-7540487AEDE6}">
      <dgm:prSet custT="1"/>
      <dgm:spPr/>
      <dgm:t>
        <a:bodyPr/>
        <a:lstStyle/>
        <a:p>
          <a:endParaRPr lang="zh-TW" altLang="en-US" sz="600">
            <a:latin typeface="Noto Sans TC Bold" pitchFamily="34" charset="-120"/>
            <a:ea typeface="Noto Sans TC Bold" pitchFamily="34" charset="-120"/>
          </a:endParaRPr>
        </a:p>
      </dgm:t>
    </dgm:pt>
    <dgm:pt modelId="{53E39A4C-5EE3-4B6D-B316-9D77A3F39D9A}" type="sibTrans" cxnId="{BA1AB274-7D32-453D-8923-7540487AEDE6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1C914762-C35B-4BFA-A4B8-8C5216647DE6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彈性學習（</a:t>
          </a:r>
          <a:r>
            <a:rPr lang="en-US" altLang="zh-TW" sz="1600" smtClean="0">
              <a:latin typeface="Noto Sans TC Bold" pitchFamily="34" charset="-120"/>
              <a:ea typeface="Noto Sans TC Bold" pitchFamily="34" charset="-120"/>
            </a:rPr>
            <a:t>B</a:t>
          </a: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 ）</a:t>
          </a: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A1F2E96B-543A-4A70-845D-013F2E6C296E}" type="parTrans" cxnId="{2D0B9CC4-CBDC-4CCD-8715-A35CE3535D8C}">
      <dgm:prSet custT="1"/>
      <dgm:spPr/>
      <dgm:t>
        <a:bodyPr/>
        <a:lstStyle/>
        <a:p>
          <a:endParaRPr lang="zh-TW" altLang="en-US" sz="600">
            <a:latin typeface="Noto Sans TC Bold" pitchFamily="34" charset="-120"/>
            <a:ea typeface="Noto Sans TC Bold" pitchFamily="34" charset="-120"/>
          </a:endParaRPr>
        </a:p>
      </dgm:t>
    </dgm:pt>
    <dgm:pt modelId="{30F66938-2FC4-4C9E-B001-CE29BD035C2D}" type="sibTrans" cxnId="{2D0B9CC4-CBDC-4CCD-8715-A35CE3535D8C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84C6E8AC-8500-45FF-B2EA-F2BFA92B39ED}">
      <dgm:prSet phldrT="[文字]" custT="1"/>
      <dgm:spPr/>
      <dgm:t>
        <a:bodyPr/>
        <a:lstStyle/>
        <a:p>
          <a:pPr algn="l">
            <a:lnSpc>
              <a:spcPts val="1800"/>
            </a:lnSpc>
          </a:pPr>
          <a:endParaRPr lang="en-US" altLang="zh-TW" sz="1600" smtClean="0">
            <a:latin typeface="Noto Sans TC Bold" pitchFamily="34" charset="-120"/>
            <a:ea typeface="Noto Sans TC Bold" pitchFamily="34" charset="-120"/>
          </a:endParaRPr>
        </a:p>
        <a:p>
          <a:pPr algn="l">
            <a:lnSpc>
              <a:spcPts val="1800"/>
            </a:lnSpc>
          </a:pPr>
          <a:endParaRPr lang="en-US" altLang="zh-TW" sz="1600" smtClean="0">
            <a:latin typeface="Noto Sans TC Bold" pitchFamily="34" charset="-120"/>
            <a:ea typeface="Noto Sans TC Bold" pitchFamily="34" charset="-120"/>
          </a:endParaRPr>
        </a:p>
        <a:p>
          <a:pPr algn="ctr">
            <a:lnSpc>
              <a:spcPts val="1800"/>
            </a:lnSpc>
          </a:pP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數學（</a:t>
          </a:r>
          <a:r>
            <a:rPr lang="en-US" altLang="zh-TW" sz="1600" smtClean="0">
              <a:latin typeface="Noto Sans TC Bold" pitchFamily="34" charset="-120"/>
              <a:ea typeface="Noto Sans TC Bold" pitchFamily="34" charset="-120"/>
            </a:rPr>
            <a:t>A</a:t>
          </a:r>
          <a:r>
            <a:rPr lang="zh-TW" altLang="en-US" sz="1600" smtClean="0">
              <a:latin typeface="Noto Sans TC Bold" pitchFamily="34" charset="-120"/>
              <a:ea typeface="Noto Sans TC Bold" pitchFamily="34" charset="-120"/>
            </a:rPr>
            <a:t>）</a:t>
          </a:r>
          <a:endParaRPr lang="zh-TW" altLang="en-US" sz="1600" dirty="0">
            <a:latin typeface="Noto Sans TC Bold" pitchFamily="34" charset="-120"/>
            <a:ea typeface="Noto Sans TC Bold" pitchFamily="34" charset="-120"/>
          </a:endParaRPr>
        </a:p>
      </dgm:t>
    </dgm:pt>
    <dgm:pt modelId="{C99F042F-71E2-4609-AA84-279D2C1D909E}" type="sibTrans" cxnId="{FBC3F282-4FC0-4E28-AC90-25E74B6FDF18}">
      <dgm:prSet/>
      <dgm:spPr/>
      <dgm:t>
        <a:bodyPr/>
        <a:lstStyle/>
        <a:p>
          <a:endParaRPr lang="zh-TW" altLang="en-US" sz="2000">
            <a:latin typeface="Noto Sans TC Bold" pitchFamily="34" charset="-120"/>
            <a:ea typeface="Noto Sans TC Bold" pitchFamily="34" charset="-120"/>
          </a:endParaRPr>
        </a:p>
      </dgm:t>
    </dgm:pt>
    <dgm:pt modelId="{399A0451-5CFA-4F1A-A31D-1A4B31753755}" type="parTrans" cxnId="{FBC3F282-4FC0-4E28-AC90-25E74B6FDF18}">
      <dgm:prSet custT="1"/>
      <dgm:spPr/>
      <dgm:t>
        <a:bodyPr/>
        <a:lstStyle/>
        <a:p>
          <a:endParaRPr lang="zh-TW" altLang="en-US" sz="600">
            <a:latin typeface="Noto Sans TC Bold" pitchFamily="34" charset="-120"/>
            <a:ea typeface="Noto Sans TC Bold" pitchFamily="34" charset="-120"/>
          </a:endParaRPr>
        </a:p>
      </dgm:t>
    </dgm:pt>
    <dgm:pt modelId="{59E7F91A-D325-4443-A141-1BF726BFA54F}" type="pres">
      <dgm:prSet presAssocID="{18A5E952-54A5-4A49-8AEB-FA15CA93277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C49A0BD-F03D-47D9-8140-946FBC8CB9A0}" type="pres">
      <dgm:prSet presAssocID="{58606E3F-D7B9-4716-911D-C75A016BAAAC}" presName="centerShape" presStyleLbl="node0" presStyleIdx="0" presStyleCnt="1"/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B27D1D1E-228C-4758-B931-298D9ACA8DD3}" type="pres">
      <dgm:prSet presAssocID="{18971B44-97BB-4A38-8960-F94DE1C69630}" presName="Name9" presStyleLbl="parChTrans1D2" presStyleIdx="0" presStyleCnt="6"/>
      <dgm:spPr/>
      <dgm:t>
        <a:bodyPr/>
        <a:lstStyle/>
        <a:p>
          <a:endParaRPr lang="zh-TW" altLang="en-US"/>
        </a:p>
      </dgm:t>
    </dgm:pt>
    <dgm:pt modelId="{62B1C63B-B93B-4F21-BCBB-3E69E8EACB52}" type="pres">
      <dgm:prSet presAssocID="{18971B44-97BB-4A38-8960-F94DE1C69630}" presName="connTx" presStyleLbl="parChTrans1D2" presStyleIdx="0" presStyleCnt="6"/>
      <dgm:spPr/>
      <dgm:t>
        <a:bodyPr/>
        <a:lstStyle/>
        <a:p>
          <a:endParaRPr lang="zh-TW" altLang="en-US"/>
        </a:p>
      </dgm:t>
    </dgm:pt>
    <dgm:pt modelId="{45E98EAB-969E-4F7F-9556-3C4117CC1258}" type="pres">
      <dgm:prSet presAssocID="{BB1B395E-37E9-4B4F-987F-1E6E116CC2F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FB876D-BF28-4D73-9F81-4E6F2D81C968}" type="pres">
      <dgm:prSet presAssocID="{399A0451-5CFA-4F1A-A31D-1A4B31753755}" presName="Name9" presStyleLbl="parChTrans1D2" presStyleIdx="1" presStyleCnt="6"/>
      <dgm:spPr/>
      <dgm:t>
        <a:bodyPr/>
        <a:lstStyle/>
        <a:p>
          <a:endParaRPr lang="zh-TW" altLang="en-US"/>
        </a:p>
      </dgm:t>
    </dgm:pt>
    <dgm:pt modelId="{E5C4B35E-25AE-4050-84F3-0EED867DEEFE}" type="pres">
      <dgm:prSet presAssocID="{399A0451-5CFA-4F1A-A31D-1A4B31753755}" presName="connTx" presStyleLbl="parChTrans1D2" presStyleIdx="1" presStyleCnt="6"/>
      <dgm:spPr/>
      <dgm:t>
        <a:bodyPr/>
        <a:lstStyle/>
        <a:p>
          <a:endParaRPr lang="zh-TW" altLang="en-US"/>
        </a:p>
      </dgm:t>
    </dgm:pt>
    <dgm:pt modelId="{AD35D37E-B509-4F3B-8F1B-15300B281956}" type="pres">
      <dgm:prSet presAssocID="{84C6E8AC-8500-45FF-B2EA-F2BFA92B39ED}" presName="node" presStyleLbl="node1" presStyleIdx="1" presStyleCnt="6" custRadScaleRad="98482" custRadScaleInc="-257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750A8B-2554-47E7-9BC6-B95A394DC096}" type="pres">
      <dgm:prSet presAssocID="{CD0F3633-68AE-45A0-97E2-CC10C95D7765}" presName="Name9" presStyleLbl="parChTrans1D2" presStyleIdx="2" presStyleCnt="6"/>
      <dgm:spPr/>
      <dgm:t>
        <a:bodyPr/>
        <a:lstStyle/>
        <a:p>
          <a:endParaRPr lang="zh-TW" altLang="en-US"/>
        </a:p>
      </dgm:t>
    </dgm:pt>
    <dgm:pt modelId="{A9AF4565-69F2-49DE-A23A-717BE0358E86}" type="pres">
      <dgm:prSet presAssocID="{CD0F3633-68AE-45A0-97E2-CC10C95D7765}" presName="connTx" presStyleLbl="parChTrans1D2" presStyleIdx="2" presStyleCnt="6"/>
      <dgm:spPr/>
      <dgm:t>
        <a:bodyPr/>
        <a:lstStyle/>
        <a:p>
          <a:endParaRPr lang="zh-TW" altLang="en-US"/>
        </a:p>
      </dgm:t>
    </dgm:pt>
    <dgm:pt modelId="{BAFAA985-CE20-4006-AA22-941774820188}" type="pres">
      <dgm:prSet presAssocID="{C48B1BBA-6FA9-4F57-BF68-2AFADF87BEF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93F9DB-BDA3-407D-92E6-8918CB8E8812}" type="pres">
      <dgm:prSet presAssocID="{96B9C3AB-0B90-420E-B1A8-AECA330656B8}" presName="Name9" presStyleLbl="parChTrans1D2" presStyleIdx="3" presStyleCnt="6"/>
      <dgm:spPr/>
      <dgm:t>
        <a:bodyPr/>
        <a:lstStyle/>
        <a:p>
          <a:endParaRPr lang="zh-TW" altLang="en-US"/>
        </a:p>
      </dgm:t>
    </dgm:pt>
    <dgm:pt modelId="{DEABC3AF-7C66-41FF-959C-4A6EBE277E77}" type="pres">
      <dgm:prSet presAssocID="{96B9C3AB-0B90-420E-B1A8-AECA330656B8}" presName="connTx" presStyleLbl="parChTrans1D2" presStyleIdx="3" presStyleCnt="6"/>
      <dgm:spPr/>
      <dgm:t>
        <a:bodyPr/>
        <a:lstStyle/>
        <a:p>
          <a:endParaRPr lang="zh-TW" altLang="en-US"/>
        </a:p>
      </dgm:t>
    </dgm:pt>
    <dgm:pt modelId="{7FB635CA-8BF4-4A25-A4AD-31E62DBD5818}" type="pres">
      <dgm:prSet presAssocID="{AE2092BE-86C7-4C9E-8BD4-D95D1E3992E1}" presName="node" presStyleLbl="node1" presStyleIdx="3" presStyleCnt="6" custRadScaleRad="96772" custRadScaleInc="-53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50BFE7-23DA-47B9-995A-9C69414BEFAB}" type="pres">
      <dgm:prSet presAssocID="{93B1CCAA-2440-4CD5-946F-913F8C4033B7}" presName="Name9" presStyleLbl="parChTrans1D2" presStyleIdx="4" presStyleCnt="6"/>
      <dgm:spPr/>
      <dgm:t>
        <a:bodyPr/>
        <a:lstStyle/>
        <a:p>
          <a:endParaRPr lang="zh-TW" altLang="en-US"/>
        </a:p>
      </dgm:t>
    </dgm:pt>
    <dgm:pt modelId="{544DE269-A1EC-4FA2-97A5-B8979B61F3A9}" type="pres">
      <dgm:prSet presAssocID="{93B1CCAA-2440-4CD5-946F-913F8C4033B7}" presName="connTx" presStyleLbl="parChTrans1D2" presStyleIdx="4" presStyleCnt="6"/>
      <dgm:spPr/>
      <dgm:t>
        <a:bodyPr/>
        <a:lstStyle/>
        <a:p>
          <a:endParaRPr lang="zh-TW" altLang="en-US"/>
        </a:p>
      </dgm:t>
    </dgm:pt>
    <dgm:pt modelId="{193B885E-40FA-454B-87A7-A5CC48E3F762}" type="pres">
      <dgm:prSet presAssocID="{D59B7597-0B87-43CD-BC0F-6F56A60EC77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99387B-F93C-40E6-8C0C-CBBB43A56B40}" type="pres">
      <dgm:prSet presAssocID="{A1F2E96B-543A-4A70-845D-013F2E6C296E}" presName="Name9" presStyleLbl="parChTrans1D2" presStyleIdx="5" presStyleCnt="6"/>
      <dgm:spPr/>
      <dgm:t>
        <a:bodyPr/>
        <a:lstStyle/>
        <a:p>
          <a:endParaRPr lang="zh-TW" altLang="en-US"/>
        </a:p>
      </dgm:t>
    </dgm:pt>
    <dgm:pt modelId="{C3B3E04B-1B9A-48A5-A7BA-0C6EC4090217}" type="pres">
      <dgm:prSet presAssocID="{A1F2E96B-543A-4A70-845D-013F2E6C296E}" presName="connTx" presStyleLbl="parChTrans1D2" presStyleIdx="5" presStyleCnt="6"/>
      <dgm:spPr/>
      <dgm:t>
        <a:bodyPr/>
        <a:lstStyle/>
        <a:p>
          <a:endParaRPr lang="zh-TW" altLang="en-US"/>
        </a:p>
      </dgm:t>
    </dgm:pt>
    <dgm:pt modelId="{94E4A9CB-C16A-4834-9DF6-97C12B7C4DE6}" type="pres">
      <dgm:prSet presAssocID="{1C914762-C35B-4BFA-A4B8-8C5216647DE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F804631-23B5-4497-B488-EB023D73DF7D}" type="presOf" srcId="{96B9C3AB-0B90-420E-B1A8-AECA330656B8}" destId="{DEABC3AF-7C66-41FF-959C-4A6EBE277E77}" srcOrd="1" destOrd="0" presId="urn:microsoft.com/office/officeart/2005/8/layout/radial1"/>
    <dgm:cxn modelId="{7D4C465E-FEFE-4FEA-AE8D-FDBE11F0D570}" srcId="{84C6E8AC-8500-45FF-B2EA-F2BFA92B39ED}" destId="{00B913B8-A121-4DA5-9C21-6526C5473E22}" srcOrd="1" destOrd="0" parTransId="{8A268F95-5E37-4003-8AA9-E9BEAF0A62C1}" sibTransId="{6B530E8D-90BA-49FD-A783-37BC9FAF528A}"/>
    <dgm:cxn modelId="{94B3795C-8F0B-4006-A87F-8AA094F8417B}" type="presOf" srcId="{D59B7597-0B87-43CD-BC0F-6F56A60EC770}" destId="{193B885E-40FA-454B-87A7-A5CC48E3F762}" srcOrd="0" destOrd="0" presId="urn:microsoft.com/office/officeart/2005/8/layout/radial1"/>
    <dgm:cxn modelId="{6AB9A95C-73F4-49FF-BBAA-94FECBB2095E}" srcId="{58606E3F-D7B9-4716-911D-C75A016BAAAC}" destId="{D59B7597-0B87-43CD-BC0F-6F56A60EC770}" srcOrd="4" destOrd="0" parTransId="{93B1CCAA-2440-4CD5-946F-913F8C4033B7}" sibTransId="{AE029A5E-774D-436D-8F7C-5D3A09C999E2}"/>
    <dgm:cxn modelId="{CEAFFE6F-D54B-4067-A92A-B36F92BC7311}" type="presOf" srcId="{D16001BE-19BF-4BF7-8B21-90D640096043}" destId="{AD35D37E-B509-4F3B-8F1B-15300B281956}" srcOrd="0" destOrd="1" presId="urn:microsoft.com/office/officeart/2005/8/layout/radial1"/>
    <dgm:cxn modelId="{7974C505-B1FF-4F82-AC36-6D30468BDD26}" type="presOf" srcId="{93B1CCAA-2440-4CD5-946F-913F8C4033B7}" destId="{544DE269-A1EC-4FA2-97A5-B8979B61F3A9}" srcOrd="1" destOrd="0" presId="urn:microsoft.com/office/officeart/2005/8/layout/radial1"/>
    <dgm:cxn modelId="{E2B6CF21-CDBF-4A94-87E3-28B35C43EBAB}" type="presOf" srcId="{84C6E8AC-8500-45FF-B2EA-F2BFA92B39ED}" destId="{AD35D37E-B509-4F3B-8F1B-15300B281956}" srcOrd="0" destOrd="0" presId="urn:microsoft.com/office/officeart/2005/8/layout/radial1"/>
    <dgm:cxn modelId="{E4494C39-5045-45D2-AAAC-81E5D4B4C3EE}" type="presOf" srcId="{CD0F3633-68AE-45A0-97E2-CC10C95D7765}" destId="{A9AF4565-69F2-49DE-A23A-717BE0358E86}" srcOrd="1" destOrd="0" presId="urn:microsoft.com/office/officeart/2005/8/layout/radial1"/>
    <dgm:cxn modelId="{FFB2515C-77B8-4823-97CA-D360EF389718}" type="presOf" srcId="{18971B44-97BB-4A38-8960-F94DE1C69630}" destId="{B27D1D1E-228C-4758-B931-298D9ACA8DD3}" srcOrd="0" destOrd="0" presId="urn:microsoft.com/office/officeart/2005/8/layout/radial1"/>
    <dgm:cxn modelId="{35043C64-2A94-49B4-B2A1-14DCE5DE6911}" type="presOf" srcId="{A1F2E96B-543A-4A70-845D-013F2E6C296E}" destId="{F899387B-F93C-40E6-8C0C-CBBB43A56B40}" srcOrd="0" destOrd="0" presId="urn:microsoft.com/office/officeart/2005/8/layout/radial1"/>
    <dgm:cxn modelId="{7BE7AF49-135A-419A-9E79-F46BAE0E5A0B}" type="presOf" srcId="{AE2092BE-86C7-4C9E-8BD4-D95D1E3992E1}" destId="{7FB635CA-8BF4-4A25-A4AD-31E62DBD5818}" srcOrd="0" destOrd="0" presId="urn:microsoft.com/office/officeart/2005/8/layout/radial1"/>
    <dgm:cxn modelId="{797C7325-ED83-4E29-9766-FF386207152C}" srcId="{84C6E8AC-8500-45FF-B2EA-F2BFA92B39ED}" destId="{D16001BE-19BF-4BF7-8B21-90D640096043}" srcOrd="0" destOrd="0" parTransId="{04C1E7F7-3B82-4E7E-B116-1743C4B07670}" sibTransId="{4ED28327-F460-436C-8B79-00203B58C61C}"/>
    <dgm:cxn modelId="{EE3A3488-19D9-45DF-B622-CEE778186601}" type="presOf" srcId="{BB1B395E-37E9-4B4F-987F-1E6E116CC2F2}" destId="{45E98EAB-969E-4F7F-9556-3C4117CC1258}" srcOrd="0" destOrd="0" presId="urn:microsoft.com/office/officeart/2005/8/layout/radial1"/>
    <dgm:cxn modelId="{80DC98F4-420C-47BB-8635-3BF91723B29C}" type="presOf" srcId="{399A0451-5CFA-4F1A-A31D-1A4B31753755}" destId="{E5C4B35E-25AE-4050-84F3-0EED867DEEFE}" srcOrd="1" destOrd="0" presId="urn:microsoft.com/office/officeart/2005/8/layout/radial1"/>
    <dgm:cxn modelId="{6BD410ED-4547-453D-B323-A2B007602330}" type="presOf" srcId="{58606E3F-D7B9-4716-911D-C75A016BAAAC}" destId="{6C49A0BD-F03D-47D9-8140-946FBC8CB9A0}" srcOrd="0" destOrd="0" presId="urn:microsoft.com/office/officeart/2005/8/layout/radial1"/>
    <dgm:cxn modelId="{8639B34F-22BC-4989-AB3B-37DDD491D5C4}" type="presOf" srcId="{C48B1BBA-6FA9-4F57-BF68-2AFADF87BEFA}" destId="{BAFAA985-CE20-4006-AA22-941774820188}" srcOrd="0" destOrd="0" presId="urn:microsoft.com/office/officeart/2005/8/layout/radial1"/>
    <dgm:cxn modelId="{7533D224-FD0C-4956-9D34-AAA3BA17BA2B}" type="presOf" srcId="{CD0F3633-68AE-45A0-97E2-CC10C95D7765}" destId="{89750A8B-2554-47E7-9BC6-B95A394DC096}" srcOrd="0" destOrd="0" presId="urn:microsoft.com/office/officeart/2005/8/layout/radial1"/>
    <dgm:cxn modelId="{2D0B9CC4-CBDC-4CCD-8715-A35CE3535D8C}" srcId="{58606E3F-D7B9-4716-911D-C75A016BAAAC}" destId="{1C914762-C35B-4BFA-A4B8-8C5216647DE6}" srcOrd="5" destOrd="0" parTransId="{A1F2E96B-543A-4A70-845D-013F2E6C296E}" sibTransId="{30F66938-2FC4-4C9E-B001-CE29BD035C2D}"/>
    <dgm:cxn modelId="{BA1AB274-7D32-453D-8923-7540487AEDE6}" srcId="{58606E3F-D7B9-4716-911D-C75A016BAAAC}" destId="{AE2092BE-86C7-4C9E-8BD4-D95D1E3992E1}" srcOrd="3" destOrd="0" parTransId="{96B9C3AB-0B90-420E-B1A8-AECA330656B8}" sibTransId="{53E39A4C-5EE3-4B6D-B316-9D77A3F39D9A}"/>
    <dgm:cxn modelId="{D96BBBAE-6461-4D0D-AA2C-9993CD9DC202}" type="presOf" srcId="{93B1CCAA-2440-4CD5-946F-913F8C4033B7}" destId="{9450BFE7-23DA-47B9-995A-9C69414BEFAB}" srcOrd="0" destOrd="0" presId="urn:microsoft.com/office/officeart/2005/8/layout/radial1"/>
    <dgm:cxn modelId="{3F44871F-24CB-4517-9016-6820FF6E0AC2}" type="presOf" srcId="{A1F2E96B-543A-4A70-845D-013F2E6C296E}" destId="{C3B3E04B-1B9A-48A5-A7BA-0C6EC4090217}" srcOrd="1" destOrd="0" presId="urn:microsoft.com/office/officeart/2005/8/layout/radial1"/>
    <dgm:cxn modelId="{655B732C-B025-421E-B03F-5F4C947E5E2C}" srcId="{58606E3F-D7B9-4716-911D-C75A016BAAAC}" destId="{BB1B395E-37E9-4B4F-987F-1E6E116CC2F2}" srcOrd="0" destOrd="0" parTransId="{18971B44-97BB-4A38-8960-F94DE1C69630}" sibTransId="{E8AA4CD9-A762-4025-A741-388C977ED778}"/>
    <dgm:cxn modelId="{FBC3F282-4FC0-4E28-AC90-25E74B6FDF18}" srcId="{58606E3F-D7B9-4716-911D-C75A016BAAAC}" destId="{84C6E8AC-8500-45FF-B2EA-F2BFA92B39ED}" srcOrd="1" destOrd="0" parTransId="{399A0451-5CFA-4F1A-A31D-1A4B31753755}" sibTransId="{C99F042F-71E2-4609-AA84-279D2C1D909E}"/>
    <dgm:cxn modelId="{D4633556-5BAB-41ED-9164-204E90FF1639}" srcId="{18A5E952-54A5-4A49-8AEB-FA15CA93277E}" destId="{58606E3F-D7B9-4716-911D-C75A016BAAAC}" srcOrd="0" destOrd="0" parTransId="{38445CF3-D8C2-4C26-A9F9-263B776673DA}" sibTransId="{6F8DFF67-5500-4D8E-A11F-262B1816F170}"/>
    <dgm:cxn modelId="{DFC14073-1A57-4157-84BB-80F9C1471EA0}" srcId="{58606E3F-D7B9-4716-911D-C75A016BAAAC}" destId="{C48B1BBA-6FA9-4F57-BF68-2AFADF87BEFA}" srcOrd="2" destOrd="0" parTransId="{CD0F3633-68AE-45A0-97E2-CC10C95D7765}" sibTransId="{0842C96B-2F6F-4594-88BD-571C25A42378}"/>
    <dgm:cxn modelId="{6762BBE2-48E4-4A1E-ABB6-9F56EBFEA5A6}" type="presOf" srcId="{96B9C3AB-0B90-420E-B1A8-AECA330656B8}" destId="{9893F9DB-BDA3-407D-92E6-8918CB8E8812}" srcOrd="0" destOrd="0" presId="urn:microsoft.com/office/officeart/2005/8/layout/radial1"/>
    <dgm:cxn modelId="{8DB03FD2-A1F2-4D3C-807E-B3448EAF8493}" type="presOf" srcId="{1C914762-C35B-4BFA-A4B8-8C5216647DE6}" destId="{94E4A9CB-C16A-4834-9DF6-97C12B7C4DE6}" srcOrd="0" destOrd="0" presId="urn:microsoft.com/office/officeart/2005/8/layout/radial1"/>
    <dgm:cxn modelId="{166D6E28-995E-4AD0-97E7-2FDF92E21D0D}" srcId="{18A5E952-54A5-4A49-8AEB-FA15CA93277E}" destId="{4D1A0347-EFBA-464F-B656-E575B5E2622C}" srcOrd="1" destOrd="0" parTransId="{D6B41806-5E40-41E0-89AE-DD71E079A1E7}" sibTransId="{630E99B1-2620-4F23-8796-89830067C362}"/>
    <dgm:cxn modelId="{723A6CC7-5258-4805-91E3-226F94A95C92}" type="presOf" srcId="{18A5E952-54A5-4A49-8AEB-FA15CA93277E}" destId="{59E7F91A-D325-4443-A141-1BF726BFA54F}" srcOrd="0" destOrd="0" presId="urn:microsoft.com/office/officeart/2005/8/layout/radial1"/>
    <dgm:cxn modelId="{A8E5D84D-44A4-4FFB-B821-8E5E550065D0}" type="presOf" srcId="{399A0451-5CFA-4F1A-A31D-1A4B31753755}" destId="{EAFB876D-BF28-4D73-9F81-4E6F2D81C968}" srcOrd="0" destOrd="0" presId="urn:microsoft.com/office/officeart/2005/8/layout/radial1"/>
    <dgm:cxn modelId="{8F21153F-41A9-49CB-88A0-2837046E1DCB}" type="presOf" srcId="{00B913B8-A121-4DA5-9C21-6526C5473E22}" destId="{AD35D37E-B509-4F3B-8F1B-15300B281956}" srcOrd="0" destOrd="2" presId="urn:microsoft.com/office/officeart/2005/8/layout/radial1"/>
    <dgm:cxn modelId="{95817EA9-7420-49D5-833D-948E34B17DEC}" type="presOf" srcId="{18971B44-97BB-4A38-8960-F94DE1C69630}" destId="{62B1C63B-B93B-4F21-BCBB-3E69E8EACB52}" srcOrd="1" destOrd="0" presId="urn:microsoft.com/office/officeart/2005/8/layout/radial1"/>
    <dgm:cxn modelId="{9D10FD53-E960-4807-AA1A-40CE69AAB6BF}" type="presParOf" srcId="{59E7F91A-D325-4443-A141-1BF726BFA54F}" destId="{6C49A0BD-F03D-47D9-8140-946FBC8CB9A0}" srcOrd="0" destOrd="0" presId="urn:microsoft.com/office/officeart/2005/8/layout/radial1"/>
    <dgm:cxn modelId="{3DFE2B8F-D0B0-4042-B50C-EAA2D91769C9}" type="presParOf" srcId="{59E7F91A-D325-4443-A141-1BF726BFA54F}" destId="{B27D1D1E-228C-4758-B931-298D9ACA8DD3}" srcOrd="1" destOrd="0" presId="urn:microsoft.com/office/officeart/2005/8/layout/radial1"/>
    <dgm:cxn modelId="{D9EB3A05-CB83-48EF-B170-56C5EE28E556}" type="presParOf" srcId="{B27D1D1E-228C-4758-B931-298D9ACA8DD3}" destId="{62B1C63B-B93B-4F21-BCBB-3E69E8EACB52}" srcOrd="0" destOrd="0" presId="urn:microsoft.com/office/officeart/2005/8/layout/radial1"/>
    <dgm:cxn modelId="{A97DA0E7-6305-41D7-833E-BFE7C1756DE1}" type="presParOf" srcId="{59E7F91A-D325-4443-A141-1BF726BFA54F}" destId="{45E98EAB-969E-4F7F-9556-3C4117CC1258}" srcOrd="2" destOrd="0" presId="urn:microsoft.com/office/officeart/2005/8/layout/radial1"/>
    <dgm:cxn modelId="{853CE19D-1E7A-464D-86EA-C61FE71E3AFE}" type="presParOf" srcId="{59E7F91A-D325-4443-A141-1BF726BFA54F}" destId="{EAFB876D-BF28-4D73-9F81-4E6F2D81C968}" srcOrd="3" destOrd="0" presId="urn:microsoft.com/office/officeart/2005/8/layout/radial1"/>
    <dgm:cxn modelId="{9D8EB966-6852-40A5-9831-AACBF28B96DE}" type="presParOf" srcId="{EAFB876D-BF28-4D73-9F81-4E6F2D81C968}" destId="{E5C4B35E-25AE-4050-84F3-0EED867DEEFE}" srcOrd="0" destOrd="0" presId="urn:microsoft.com/office/officeart/2005/8/layout/radial1"/>
    <dgm:cxn modelId="{4762789B-2174-482E-94F4-25B7C95727B1}" type="presParOf" srcId="{59E7F91A-D325-4443-A141-1BF726BFA54F}" destId="{AD35D37E-B509-4F3B-8F1B-15300B281956}" srcOrd="4" destOrd="0" presId="urn:microsoft.com/office/officeart/2005/8/layout/radial1"/>
    <dgm:cxn modelId="{B65DA387-9CED-425B-BCB7-D1C1B612F368}" type="presParOf" srcId="{59E7F91A-D325-4443-A141-1BF726BFA54F}" destId="{89750A8B-2554-47E7-9BC6-B95A394DC096}" srcOrd="5" destOrd="0" presId="urn:microsoft.com/office/officeart/2005/8/layout/radial1"/>
    <dgm:cxn modelId="{1EC50446-A4B2-4F69-A0E2-891C551BF8A4}" type="presParOf" srcId="{89750A8B-2554-47E7-9BC6-B95A394DC096}" destId="{A9AF4565-69F2-49DE-A23A-717BE0358E86}" srcOrd="0" destOrd="0" presId="urn:microsoft.com/office/officeart/2005/8/layout/radial1"/>
    <dgm:cxn modelId="{8C30D6B4-E7DB-449A-9337-080ACD5E2556}" type="presParOf" srcId="{59E7F91A-D325-4443-A141-1BF726BFA54F}" destId="{BAFAA985-CE20-4006-AA22-941774820188}" srcOrd="6" destOrd="0" presId="urn:microsoft.com/office/officeart/2005/8/layout/radial1"/>
    <dgm:cxn modelId="{DE5BE515-4631-47A7-8FBD-B2B07E2FAF23}" type="presParOf" srcId="{59E7F91A-D325-4443-A141-1BF726BFA54F}" destId="{9893F9DB-BDA3-407D-92E6-8918CB8E8812}" srcOrd="7" destOrd="0" presId="urn:microsoft.com/office/officeart/2005/8/layout/radial1"/>
    <dgm:cxn modelId="{384970A9-8B50-4EAC-AE53-23894DEC2DBA}" type="presParOf" srcId="{9893F9DB-BDA3-407D-92E6-8918CB8E8812}" destId="{DEABC3AF-7C66-41FF-959C-4A6EBE277E77}" srcOrd="0" destOrd="0" presId="urn:microsoft.com/office/officeart/2005/8/layout/radial1"/>
    <dgm:cxn modelId="{90338429-D3C5-4D55-9799-BC9D60270D41}" type="presParOf" srcId="{59E7F91A-D325-4443-A141-1BF726BFA54F}" destId="{7FB635CA-8BF4-4A25-A4AD-31E62DBD5818}" srcOrd="8" destOrd="0" presId="urn:microsoft.com/office/officeart/2005/8/layout/radial1"/>
    <dgm:cxn modelId="{F0862FA7-F3B8-424A-B1AB-061402E4A0AC}" type="presParOf" srcId="{59E7F91A-D325-4443-A141-1BF726BFA54F}" destId="{9450BFE7-23DA-47B9-995A-9C69414BEFAB}" srcOrd="9" destOrd="0" presId="urn:microsoft.com/office/officeart/2005/8/layout/radial1"/>
    <dgm:cxn modelId="{FC34EB29-2EE5-4A42-9663-E8C14770F5D5}" type="presParOf" srcId="{9450BFE7-23DA-47B9-995A-9C69414BEFAB}" destId="{544DE269-A1EC-4FA2-97A5-B8979B61F3A9}" srcOrd="0" destOrd="0" presId="urn:microsoft.com/office/officeart/2005/8/layout/radial1"/>
    <dgm:cxn modelId="{50B1DBC1-E31E-4C4A-AF60-0C38EC11422F}" type="presParOf" srcId="{59E7F91A-D325-4443-A141-1BF726BFA54F}" destId="{193B885E-40FA-454B-87A7-A5CC48E3F762}" srcOrd="10" destOrd="0" presId="urn:microsoft.com/office/officeart/2005/8/layout/radial1"/>
    <dgm:cxn modelId="{261A16D7-FCD5-4044-8F00-663F730807BA}" type="presParOf" srcId="{59E7F91A-D325-4443-A141-1BF726BFA54F}" destId="{F899387B-F93C-40E6-8C0C-CBBB43A56B40}" srcOrd="11" destOrd="0" presId="urn:microsoft.com/office/officeart/2005/8/layout/radial1"/>
    <dgm:cxn modelId="{4C2AF366-68F0-4BE2-97D7-ED1A17EBEAE3}" type="presParOf" srcId="{F899387B-F93C-40E6-8C0C-CBBB43A56B40}" destId="{C3B3E04B-1B9A-48A5-A7BA-0C6EC4090217}" srcOrd="0" destOrd="0" presId="urn:microsoft.com/office/officeart/2005/8/layout/radial1"/>
    <dgm:cxn modelId="{9D13B46F-45BD-4F48-A33E-56B9C52DAD02}" type="presParOf" srcId="{59E7F91A-D325-4443-A141-1BF726BFA54F}" destId="{94E4A9CB-C16A-4834-9DF6-97C12B7C4DE6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40ECD84-0C5C-4F0E-A944-397E92310B46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B2AF44E-BBFE-491B-AE94-8240480C3C56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領域學習</a:t>
          </a:r>
        </a:p>
      </dgm:t>
    </dgm:pt>
    <dgm:pt modelId="{F58A7082-53BF-40A4-BE38-2A797D0967DB}" type="parTrans" cxnId="{CB0EE32C-83AD-4625-BB28-8FA54C260F1F}">
      <dgm:prSet/>
      <dgm:spPr/>
      <dgm:t>
        <a:bodyPr/>
        <a:lstStyle/>
        <a:p>
          <a:endParaRPr lang="zh-TW" altLang="en-US"/>
        </a:p>
      </dgm:t>
    </dgm:pt>
    <dgm:pt modelId="{0708D9D8-A4B2-402C-9477-58F011BC2FAD}" type="sibTrans" cxnId="{CB0EE32C-83AD-4625-BB28-8FA54C260F1F}">
      <dgm:prSet/>
      <dgm:spPr/>
      <dgm:t>
        <a:bodyPr/>
        <a:lstStyle/>
        <a:p>
          <a:endParaRPr lang="zh-TW" altLang="en-US"/>
        </a:p>
      </dgm:t>
    </dgm:pt>
    <dgm:pt modelId="{A3BB33CC-7BD3-4145-AC7A-61152F538A11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彈性學習</a:t>
          </a:r>
        </a:p>
      </dgm:t>
    </dgm:pt>
    <dgm:pt modelId="{C2E16FD5-B61B-484F-8AA6-88A3B306A058}" type="parTrans" cxnId="{8F31A807-CA3E-40AA-96EA-F7346141221C}">
      <dgm:prSet/>
      <dgm:spPr/>
      <dgm:t>
        <a:bodyPr/>
        <a:lstStyle/>
        <a:p>
          <a:endParaRPr lang="zh-TW" altLang="en-US"/>
        </a:p>
      </dgm:t>
    </dgm:pt>
    <dgm:pt modelId="{4EA0E301-02C1-4673-8160-2BC9AFC46383}" type="sibTrans" cxnId="{8F31A807-CA3E-40AA-96EA-F7346141221C}">
      <dgm:prSet/>
      <dgm:spPr/>
      <dgm:t>
        <a:bodyPr/>
        <a:lstStyle/>
        <a:p>
          <a:endParaRPr lang="zh-TW" altLang="en-US"/>
        </a:p>
      </dgm:t>
    </dgm:pt>
    <dgm:pt modelId="{821C1E8E-BBE6-4B5A-9720-48D9D35B5741}" type="pres">
      <dgm:prSet presAssocID="{B40ECD84-0C5C-4F0E-A944-397E92310B4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A6F1F7-2C1B-48FD-B732-1F7AB686A7A8}" type="pres">
      <dgm:prSet presAssocID="{B40ECD84-0C5C-4F0E-A944-397E92310B46}" presName="ribbon" presStyleLbl="node1" presStyleIdx="0" presStyleCn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8988C84-3902-4117-B85F-092F476AB882}" type="pres">
      <dgm:prSet presAssocID="{B40ECD84-0C5C-4F0E-A944-397E92310B46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9C34704-E815-4D86-8351-79C0E70C1303}" type="pres">
      <dgm:prSet presAssocID="{B40ECD84-0C5C-4F0E-A944-397E92310B46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B0EE32C-83AD-4625-BB28-8FA54C260F1F}" srcId="{B40ECD84-0C5C-4F0E-A944-397E92310B46}" destId="{1B2AF44E-BBFE-491B-AE94-8240480C3C56}" srcOrd="0" destOrd="0" parTransId="{F58A7082-53BF-40A4-BE38-2A797D0967DB}" sibTransId="{0708D9D8-A4B2-402C-9477-58F011BC2FAD}"/>
    <dgm:cxn modelId="{2B546508-F69B-44AC-9E1F-47800EEBEE51}" type="presOf" srcId="{B40ECD84-0C5C-4F0E-A944-397E92310B46}" destId="{821C1E8E-BBE6-4B5A-9720-48D9D35B5741}" srcOrd="0" destOrd="0" presId="urn:microsoft.com/office/officeart/2005/8/layout/arrow6"/>
    <dgm:cxn modelId="{306BECAF-4608-4628-86CE-652676B9C136}" type="presOf" srcId="{1B2AF44E-BBFE-491B-AE94-8240480C3C56}" destId="{58988C84-3902-4117-B85F-092F476AB882}" srcOrd="0" destOrd="0" presId="urn:microsoft.com/office/officeart/2005/8/layout/arrow6"/>
    <dgm:cxn modelId="{A3B29053-287F-45D5-9753-D784B8DC44E4}" type="presOf" srcId="{A3BB33CC-7BD3-4145-AC7A-61152F538A11}" destId="{29C34704-E815-4D86-8351-79C0E70C1303}" srcOrd="0" destOrd="0" presId="urn:microsoft.com/office/officeart/2005/8/layout/arrow6"/>
    <dgm:cxn modelId="{8F31A807-CA3E-40AA-96EA-F7346141221C}" srcId="{B40ECD84-0C5C-4F0E-A944-397E92310B46}" destId="{A3BB33CC-7BD3-4145-AC7A-61152F538A11}" srcOrd="1" destOrd="0" parTransId="{C2E16FD5-B61B-484F-8AA6-88A3B306A058}" sibTransId="{4EA0E301-02C1-4673-8160-2BC9AFC46383}"/>
    <dgm:cxn modelId="{C52C0F09-EFA4-4B18-A7A0-CBAED290A2D9}" type="presParOf" srcId="{821C1E8E-BBE6-4B5A-9720-48D9D35B5741}" destId="{9AA6F1F7-2C1B-48FD-B732-1F7AB686A7A8}" srcOrd="0" destOrd="0" presId="urn:microsoft.com/office/officeart/2005/8/layout/arrow6"/>
    <dgm:cxn modelId="{AB7D170B-492E-4582-BE56-32D7638C9010}" type="presParOf" srcId="{821C1E8E-BBE6-4B5A-9720-48D9D35B5741}" destId="{58988C84-3902-4117-B85F-092F476AB882}" srcOrd="1" destOrd="0" presId="urn:microsoft.com/office/officeart/2005/8/layout/arrow6"/>
    <dgm:cxn modelId="{9DCCECD0-D0C8-4FF6-AC30-C34453158018}" type="presParOf" srcId="{821C1E8E-BBE6-4B5A-9720-48D9D35B5741}" destId="{29C34704-E815-4D86-8351-79C0E70C130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889C41B-728A-476F-9C80-B9BEEEE170CB}" type="doc">
      <dgm:prSet loTypeId="urn:microsoft.com/office/officeart/2008/layout/AscendingPictureAccentProcess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CA161824-AE7F-4AF9-9A33-4544986A2BCD}">
      <dgm:prSet phldrT="[文字]" custT="1"/>
      <dgm:spPr/>
      <dgm:t>
        <a:bodyPr/>
        <a:lstStyle/>
        <a:p>
          <a:r>
            <a:rPr lang="zh-TW" altLang="en-US" sz="2600" dirty="0"/>
            <a:t>事實</a:t>
          </a:r>
        </a:p>
      </dgm:t>
    </dgm:pt>
    <dgm:pt modelId="{758158C2-125B-40A0-BD80-6DEABCF1FBE0}" type="parTrans" cxnId="{A65D0405-F791-4A2B-A960-E488326664AF}">
      <dgm:prSet/>
      <dgm:spPr/>
      <dgm:t>
        <a:bodyPr/>
        <a:lstStyle/>
        <a:p>
          <a:endParaRPr lang="zh-TW" altLang="en-US" sz="2600"/>
        </a:p>
      </dgm:t>
    </dgm:pt>
    <dgm:pt modelId="{4F686896-3554-45A3-8B3A-3B9045377A35}" type="sibTrans" cxnId="{A65D0405-F791-4A2B-A960-E488326664A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2600"/>
        </a:p>
      </dgm:t>
    </dgm:pt>
    <dgm:pt modelId="{228B2C65-57CA-4E02-B426-2C47DA845153}">
      <dgm:prSet phldrT="[文字]" custT="1"/>
      <dgm:spPr/>
      <dgm:t>
        <a:bodyPr/>
        <a:lstStyle/>
        <a:p>
          <a:r>
            <a:rPr lang="zh-TW" altLang="en-US" sz="2600" dirty="0"/>
            <a:t>原理原則</a:t>
          </a:r>
        </a:p>
      </dgm:t>
    </dgm:pt>
    <dgm:pt modelId="{9DA06A50-82FC-4E6F-A7D5-6E478846B709}" type="parTrans" cxnId="{D8B2F593-86E1-43F2-90E9-FF6FF42897A8}">
      <dgm:prSet/>
      <dgm:spPr/>
      <dgm:t>
        <a:bodyPr/>
        <a:lstStyle/>
        <a:p>
          <a:endParaRPr lang="zh-TW" altLang="en-US" sz="2600"/>
        </a:p>
      </dgm:t>
    </dgm:pt>
    <dgm:pt modelId="{7D15155D-7F00-4EB1-AF31-66685C43B4C2}" type="sibTrans" cxnId="{D8B2F593-86E1-43F2-90E9-FF6FF42897A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 sz="2600"/>
        </a:p>
      </dgm:t>
    </dgm:pt>
    <dgm:pt modelId="{D634A8E6-5841-4327-80AF-1345063BD027}">
      <dgm:prSet custT="1"/>
      <dgm:spPr/>
      <dgm:t>
        <a:bodyPr/>
        <a:lstStyle/>
        <a:p>
          <a:r>
            <a:rPr lang="zh-TW" altLang="en-US" sz="2600" dirty="0"/>
            <a:t>概念</a:t>
          </a:r>
        </a:p>
      </dgm:t>
    </dgm:pt>
    <dgm:pt modelId="{53B72018-13A2-4A4F-BC4F-887595604187}" type="parTrans" cxnId="{981516E3-F8E2-4FAD-8D8A-DCEBBE8094B4}">
      <dgm:prSet/>
      <dgm:spPr/>
      <dgm:t>
        <a:bodyPr/>
        <a:lstStyle/>
        <a:p>
          <a:endParaRPr lang="zh-TW" altLang="en-US" sz="2600"/>
        </a:p>
      </dgm:t>
    </dgm:pt>
    <dgm:pt modelId="{4887FBF1-D657-46EF-8A28-244320DDD16D}" type="sibTrans" cxnId="{981516E3-F8E2-4FAD-8D8A-DCEBBE8094B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zh-TW" altLang="en-US" sz="2600"/>
        </a:p>
      </dgm:t>
    </dgm:pt>
    <dgm:pt modelId="{5FF3A83E-5D2A-4B4A-A14F-491A32886207}">
      <dgm:prSet custT="1"/>
      <dgm:spPr/>
      <dgm:t>
        <a:bodyPr/>
        <a:lstStyle/>
        <a:p>
          <a:r>
            <a:rPr lang="zh-TW" altLang="en-US" sz="2600" dirty="0"/>
            <a:t>理論</a:t>
          </a:r>
        </a:p>
      </dgm:t>
    </dgm:pt>
    <dgm:pt modelId="{B65FC368-AF05-4327-BF30-C8164A43E399}" type="parTrans" cxnId="{D3553C59-00CE-4118-B7D0-9EDCF5CE6CFC}">
      <dgm:prSet/>
      <dgm:spPr/>
      <dgm:t>
        <a:bodyPr/>
        <a:lstStyle/>
        <a:p>
          <a:endParaRPr lang="zh-TW" altLang="en-US" sz="2600"/>
        </a:p>
      </dgm:t>
    </dgm:pt>
    <dgm:pt modelId="{658E0354-3F0F-4AA9-B936-4D5A25F28EA2}" type="sibTrans" cxnId="{D3553C59-00CE-4118-B7D0-9EDCF5CE6CFC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2600"/>
        </a:p>
      </dgm:t>
    </dgm:pt>
    <dgm:pt modelId="{07AFBF82-42AC-433B-8597-E0ABA427817D}" type="pres">
      <dgm:prSet presAssocID="{B889C41B-728A-476F-9C80-B9BEEEE170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B9DDDF2-33A0-496B-9605-883B7174EF66}" type="pres">
      <dgm:prSet presAssocID="{B889C41B-728A-476F-9C80-B9BEEEE170CB}" presName="dot1" presStyleLbl="alignNode1" presStyleIdx="0" presStyleCnt="13"/>
      <dgm:spPr/>
    </dgm:pt>
    <dgm:pt modelId="{99C70014-E4D6-4B20-947C-88CF97EB1389}" type="pres">
      <dgm:prSet presAssocID="{B889C41B-728A-476F-9C80-B9BEEEE170CB}" presName="dot2" presStyleLbl="alignNode1" presStyleIdx="1" presStyleCnt="13"/>
      <dgm:spPr/>
    </dgm:pt>
    <dgm:pt modelId="{82B20E64-0818-4CA6-AC09-3E88D9D60168}" type="pres">
      <dgm:prSet presAssocID="{B889C41B-728A-476F-9C80-B9BEEEE170CB}" presName="dot3" presStyleLbl="alignNode1" presStyleIdx="2" presStyleCnt="13"/>
      <dgm:spPr/>
    </dgm:pt>
    <dgm:pt modelId="{27AB65A3-5542-4A9C-8BE2-A62AFE30773D}" type="pres">
      <dgm:prSet presAssocID="{B889C41B-728A-476F-9C80-B9BEEEE170CB}" presName="dot4" presStyleLbl="alignNode1" presStyleIdx="3" presStyleCnt="13"/>
      <dgm:spPr/>
    </dgm:pt>
    <dgm:pt modelId="{E435B396-F5F4-4B85-BDC6-D415C0BC0CBF}" type="pres">
      <dgm:prSet presAssocID="{B889C41B-728A-476F-9C80-B9BEEEE170CB}" presName="dot5" presStyleLbl="alignNode1" presStyleIdx="4" presStyleCnt="13"/>
      <dgm:spPr/>
    </dgm:pt>
    <dgm:pt modelId="{ED5651DB-5F3D-4E5E-84B6-69AE4C8C4E13}" type="pres">
      <dgm:prSet presAssocID="{B889C41B-728A-476F-9C80-B9BEEEE170CB}" presName="dot6" presStyleLbl="alignNode1" presStyleIdx="5" presStyleCnt="13"/>
      <dgm:spPr/>
    </dgm:pt>
    <dgm:pt modelId="{78179F68-8587-4EDC-9EDA-1B57603CA9A6}" type="pres">
      <dgm:prSet presAssocID="{B889C41B-728A-476F-9C80-B9BEEEE170CB}" presName="dotArrow1" presStyleLbl="alignNode1" presStyleIdx="6" presStyleCnt="13"/>
      <dgm:spPr/>
    </dgm:pt>
    <dgm:pt modelId="{213CC316-55D6-47B1-9964-232CB754A583}" type="pres">
      <dgm:prSet presAssocID="{B889C41B-728A-476F-9C80-B9BEEEE170CB}" presName="dotArrow2" presStyleLbl="alignNode1" presStyleIdx="7" presStyleCnt="13"/>
      <dgm:spPr/>
    </dgm:pt>
    <dgm:pt modelId="{F27DFA6A-0DC5-4E34-92D2-26F3D6EF1622}" type="pres">
      <dgm:prSet presAssocID="{B889C41B-728A-476F-9C80-B9BEEEE170CB}" presName="dotArrow3" presStyleLbl="alignNode1" presStyleIdx="8" presStyleCnt="13"/>
      <dgm:spPr/>
    </dgm:pt>
    <dgm:pt modelId="{C5E10E3A-057B-4714-8E13-710EA727A277}" type="pres">
      <dgm:prSet presAssocID="{B889C41B-728A-476F-9C80-B9BEEEE170CB}" presName="dotArrow4" presStyleLbl="alignNode1" presStyleIdx="9" presStyleCnt="13"/>
      <dgm:spPr/>
    </dgm:pt>
    <dgm:pt modelId="{F62A2A43-B789-4722-8B6C-8160C478196B}" type="pres">
      <dgm:prSet presAssocID="{B889C41B-728A-476F-9C80-B9BEEEE170CB}" presName="dotArrow5" presStyleLbl="alignNode1" presStyleIdx="10" presStyleCnt="13"/>
      <dgm:spPr/>
    </dgm:pt>
    <dgm:pt modelId="{9EBC5B2C-7F52-4740-80D4-11CD447923F9}" type="pres">
      <dgm:prSet presAssocID="{B889C41B-728A-476F-9C80-B9BEEEE170CB}" presName="dotArrow6" presStyleLbl="alignNode1" presStyleIdx="11" presStyleCnt="13"/>
      <dgm:spPr/>
    </dgm:pt>
    <dgm:pt modelId="{26764F35-5A63-4468-B4DF-01AC341739D5}" type="pres">
      <dgm:prSet presAssocID="{B889C41B-728A-476F-9C80-B9BEEEE170CB}" presName="dotArrow7" presStyleLbl="alignNode1" presStyleIdx="12" presStyleCnt="13"/>
      <dgm:spPr/>
    </dgm:pt>
    <dgm:pt modelId="{DA830690-C3DF-4CBA-881B-8ED645BD9F6E}" type="pres">
      <dgm:prSet presAssocID="{CA161824-AE7F-4AF9-9A33-4544986A2BCD}" presName="parTx1" presStyleLbl="node1" presStyleIdx="0" presStyleCnt="4" custLinFactNeighborX="-1284"/>
      <dgm:spPr/>
      <dgm:t>
        <a:bodyPr/>
        <a:lstStyle/>
        <a:p>
          <a:endParaRPr lang="zh-TW" altLang="en-US"/>
        </a:p>
      </dgm:t>
    </dgm:pt>
    <dgm:pt modelId="{5CA47DD2-7B97-4704-BF53-285A08421A1A}" type="pres">
      <dgm:prSet presAssocID="{4F686896-3554-45A3-8B3A-3B9045377A35}" presName="picture1" presStyleCnt="0"/>
      <dgm:spPr/>
    </dgm:pt>
    <dgm:pt modelId="{7314A4B5-A567-4C35-A4E0-656CB4B33A7B}" type="pres">
      <dgm:prSet presAssocID="{4F686896-3554-45A3-8B3A-3B9045377A35}" presName="imageRepeatNode" presStyleLbl="fgImgPlace1" presStyleIdx="0" presStyleCnt="4"/>
      <dgm:spPr/>
      <dgm:t>
        <a:bodyPr/>
        <a:lstStyle/>
        <a:p>
          <a:endParaRPr lang="zh-TW" altLang="en-US"/>
        </a:p>
      </dgm:t>
    </dgm:pt>
    <dgm:pt modelId="{81D7244F-927F-46F9-8F87-67AB1EE18653}" type="pres">
      <dgm:prSet presAssocID="{D634A8E6-5841-4327-80AF-1345063BD027}" presName="parTx2" presStyleLbl="node1" presStyleIdx="1" presStyleCnt="4"/>
      <dgm:spPr/>
      <dgm:t>
        <a:bodyPr/>
        <a:lstStyle/>
        <a:p>
          <a:endParaRPr lang="zh-TW" altLang="en-US"/>
        </a:p>
      </dgm:t>
    </dgm:pt>
    <dgm:pt modelId="{9612F689-ED46-49E2-9254-09827BD2FBBD}" type="pres">
      <dgm:prSet presAssocID="{4887FBF1-D657-46EF-8A28-244320DDD16D}" presName="picture2" presStyleCnt="0"/>
      <dgm:spPr/>
    </dgm:pt>
    <dgm:pt modelId="{E7A1161E-CF75-4374-B138-9A967E149DBF}" type="pres">
      <dgm:prSet presAssocID="{4887FBF1-D657-46EF-8A28-244320DDD16D}" presName="imageRepeatNode" presStyleLbl="fgImgPlace1" presStyleIdx="1" presStyleCnt="4" custLinFactNeighborY="543"/>
      <dgm:spPr/>
      <dgm:t>
        <a:bodyPr/>
        <a:lstStyle/>
        <a:p>
          <a:endParaRPr lang="zh-TW" altLang="en-US"/>
        </a:p>
      </dgm:t>
    </dgm:pt>
    <dgm:pt modelId="{9EEB52D3-0BD0-4FE9-AE02-B492E38F371A}" type="pres">
      <dgm:prSet presAssocID="{228B2C65-57CA-4E02-B426-2C47DA845153}" presName="parTx3" presStyleLbl="node1" presStyleIdx="2" presStyleCnt="4"/>
      <dgm:spPr/>
      <dgm:t>
        <a:bodyPr/>
        <a:lstStyle/>
        <a:p>
          <a:endParaRPr lang="zh-TW" altLang="en-US"/>
        </a:p>
      </dgm:t>
    </dgm:pt>
    <dgm:pt modelId="{C54A8748-6E51-4778-AA0A-32D2BC729A34}" type="pres">
      <dgm:prSet presAssocID="{7D15155D-7F00-4EB1-AF31-66685C43B4C2}" presName="picture3" presStyleCnt="0"/>
      <dgm:spPr/>
    </dgm:pt>
    <dgm:pt modelId="{E32E9A15-9F11-4E72-9838-E2308631FE32}" type="pres">
      <dgm:prSet presAssocID="{7D15155D-7F00-4EB1-AF31-66685C43B4C2}" presName="imageRepeatNode" presStyleLbl="fgImgPlace1" presStyleIdx="2" presStyleCnt="4"/>
      <dgm:spPr/>
      <dgm:t>
        <a:bodyPr/>
        <a:lstStyle/>
        <a:p>
          <a:endParaRPr lang="zh-TW" altLang="en-US"/>
        </a:p>
      </dgm:t>
    </dgm:pt>
    <dgm:pt modelId="{3135CD8C-62D9-4447-8459-0C09407E7F07}" type="pres">
      <dgm:prSet presAssocID="{5FF3A83E-5D2A-4B4A-A14F-491A32886207}" presName="parTx4" presStyleLbl="node1" presStyleIdx="3" presStyleCnt="4"/>
      <dgm:spPr/>
      <dgm:t>
        <a:bodyPr/>
        <a:lstStyle/>
        <a:p>
          <a:endParaRPr lang="zh-TW" altLang="en-US"/>
        </a:p>
      </dgm:t>
    </dgm:pt>
    <dgm:pt modelId="{A8170C34-2B60-4ED2-B3DB-6617D2831455}" type="pres">
      <dgm:prSet presAssocID="{658E0354-3F0F-4AA9-B936-4D5A25F28EA2}" presName="picture4" presStyleCnt="0"/>
      <dgm:spPr/>
    </dgm:pt>
    <dgm:pt modelId="{1A4F853B-8A51-4D31-9D8B-AA7AA09B5B12}" type="pres">
      <dgm:prSet presAssocID="{658E0354-3F0F-4AA9-B936-4D5A25F28EA2}" presName="imageRepeatNode" presStyleLbl="fgImgPlace1" presStyleIdx="3" presStyleCnt="4"/>
      <dgm:spPr/>
      <dgm:t>
        <a:bodyPr/>
        <a:lstStyle/>
        <a:p>
          <a:endParaRPr lang="zh-TW" altLang="en-US"/>
        </a:p>
      </dgm:t>
    </dgm:pt>
  </dgm:ptLst>
  <dgm:cxnLst>
    <dgm:cxn modelId="{0AC0A1ED-D000-4A64-94ED-60E309EABBCD}" type="presOf" srcId="{7D15155D-7F00-4EB1-AF31-66685C43B4C2}" destId="{E32E9A15-9F11-4E72-9838-E2308631FE32}" srcOrd="0" destOrd="0" presId="urn:microsoft.com/office/officeart/2008/layout/AscendingPictureAccentProcess"/>
    <dgm:cxn modelId="{B41FFFF4-0C4F-4141-BDBC-F4EF05BFF5B7}" type="presOf" srcId="{CA161824-AE7F-4AF9-9A33-4544986A2BCD}" destId="{DA830690-C3DF-4CBA-881B-8ED645BD9F6E}" srcOrd="0" destOrd="0" presId="urn:microsoft.com/office/officeart/2008/layout/AscendingPictureAccentProcess"/>
    <dgm:cxn modelId="{63672175-480D-4009-91A6-1A33D8108FDC}" type="presOf" srcId="{4F686896-3554-45A3-8B3A-3B9045377A35}" destId="{7314A4B5-A567-4C35-A4E0-656CB4B33A7B}" srcOrd="0" destOrd="0" presId="urn:microsoft.com/office/officeart/2008/layout/AscendingPictureAccentProcess"/>
    <dgm:cxn modelId="{D8B2F593-86E1-43F2-90E9-FF6FF42897A8}" srcId="{B889C41B-728A-476F-9C80-B9BEEEE170CB}" destId="{228B2C65-57CA-4E02-B426-2C47DA845153}" srcOrd="2" destOrd="0" parTransId="{9DA06A50-82FC-4E6F-A7D5-6E478846B709}" sibTransId="{7D15155D-7F00-4EB1-AF31-66685C43B4C2}"/>
    <dgm:cxn modelId="{AC7749F9-2A0F-4418-AD82-E36AF99EFA2F}" type="presOf" srcId="{D634A8E6-5841-4327-80AF-1345063BD027}" destId="{81D7244F-927F-46F9-8F87-67AB1EE18653}" srcOrd="0" destOrd="0" presId="urn:microsoft.com/office/officeart/2008/layout/AscendingPictureAccentProcess"/>
    <dgm:cxn modelId="{AFB66C87-EAC9-4BB4-966F-A92E4F5ED8FD}" type="presOf" srcId="{5FF3A83E-5D2A-4B4A-A14F-491A32886207}" destId="{3135CD8C-62D9-4447-8459-0C09407E7F07}" srcOrd="0" destOrd="0" presId="urn:microsoft.com/office/officeart/2008/layout/AscendingPictureAccentProcess"/>
    <dgm:cxn modelId="{DC0768CB-FDB0-4906-B7E7-505331574FD5}" type="presOf" srcId="{228B2C65-57CA-4E02-B426-2C47DA845153}" destId="{9EEB52D3-0BD0-4FE9-AE02-B492E38F371A}" srcOrd="0" destOrd="0" presId="urn:microsoft.com/office/officeart/2008/layout/AscendingPictureAccentProcess"/>
    <dgm:cxn modelId="{A65D0405-F791-4A2B-A960-E488326664AF}" srcId="{B889C41B-728A-476F-9C80-B9BEEEE170CB}" destId="{CA161824-AE7F-4AF9-9A33-4544986A2BCD}" srcOrd="0" destOrd="0" parTransId="{758158C2-125B-40A0-BD80-6DEABCF1FBE0}" sibTransId="{4F686896-3554-45A3-8B3A-3B9045377A35}"/>
    <dgm:cxn modelId="{3D921A73-D066-475D-8E4A-CDBB0343BC59}" type="presOf" srcId="{658E0354-3F0F-4AA9-B936-4D5A25F28EA2}" destId="{1A4F853B-8A51-4D31-9D8B-AA7AA09B5B12}" srcOrd="0" destOrd="0" presId="urn:microsoft.com/office/officeart/2008/layout/AscendingPictureAccentProcess"/>
    <dgm:cxn modelId="{8D169E0C-16F7-48E6-8C82-FA18A77E3E4E}" type="presOf" srcId="{B889C41B-728A-476F-9C80-B9BEEEE170CB}" destId="{07AFBF82-42AC-433B-8597-E0ABA427817D}" srcOrd="0" destOrd="0" presId="urn:microsoft.com/office/officeart/2008/layout/AscendingPictureAccentProcess"/>
    <dgm:cxn modelId="{BA30865B-12C7-4F80-BA20-46EE692F7047}" type="presOf" srcId="{4887FBF1-D657-46EF-8A28-244320DDD16D}" destId="{E7A1161E-CF75-4374-B138-9A967E149DBF}" srcOrd="0" destOrd="0" presId="urn:microsoft.com/office/officeart/2008/layout/AscendingPictureAccentProcess"/>
    <dgm:cxn modelId="{D3553C59-00CE-4118-B7D0-9EDCF5CE6CFC}" srcId="{B889C41B-728A-476F-9C80-B9BEEEE170CB}" destId="{5FF3A83E-5D2A-4B4A-A14F-491A32886207}" srcOrd="3" destOrd="0" parTransId="{B65FC368-AF05-4327-BF30-C8164A43E399}" sibTransId="{658E0354-3F0F-4AA9-B936-4D5A25F28EA2}"/>
    <dgm:cxn modelId="{981516E3-F8E2-4FAD-8D8A-DCEBBE8094B4}" srcId="{B889C41B-728A-476F-9C80-B9BEEEE170CB}" destId="{D634A8E6-5841-4327-80AF-1345063BD027}" srcOrd="1" destOrd="0" parTransId="{53B72018-13A2-4A4F-BC4F-887595604187}" sibTransId="{4887FBF1-D657-46EF-8A28-244320DDD16D}"/>
    <dgm:cxn modelId="{06D7BCF4-7E98-4EF1-9B66-1A4D47215953}" type="presParOf" srcId="{07AFBF82-42AC-433B-8597-E0ABA427817D}" destId="{BB9DDDF2-33A0-496B-9605-883B7174EF66}" srcOrd="0" destOrd="0" presId="urn:microsoft.com/office/officeart/2008/layout/AscendingPictureAccentProcess"/>
    <dgm:cxn modelId="{FB2A95F6-F904-489E-B8E5-7745576A1323}" type="presParOf" srcId="{07AFBF82-42AC-433B-8597-E0ABA427817D}" destId="{99C70014-E4D6-4B20-947C-88CF97EB1389}" srcOrd="1" destOrd="0" presId="urn:microsoft.com/office/officeart/2008/layout/AscendingPictureAccentProcess"/>
    <dgm:cxn modelId="{DBD65247-94E1-4AF3-98DC-CB84AE528A08}" type="presParOf" srcId="{07AFBF82-42AC-433B-8597-E0ABA427817D}" destId="{82B20E64-0818-4CA6-AC09-3E88D9D60168}" srcOrd="2" destOrd="0" presId="urn:microsoft.com/office/officeart/2008/layout/AscendingPictureAccentProcess"/>
    <dgm:cxn modelId="{48DA8441-EBB6-4295-BFC8-2FE244E39024}" type="presParOf" srcId="{07AFBF82-42AC-433B-8597-E0ABA427817D}" destId="{27AB65A3-5542-4A9C-8BE2-A62AFE30773D}" srcOrd="3" destOrd="0" presId="urn:microsoft.com/office/officeart/2008/layout/AscendingPictureAccentProcess"/>
    <dgm:cxn modelId="{EB3DEC6D-1830-4F8A-BDBC-92FB37A1BEDA}" type="presParOf" srcId="{07AFBF82-42AC-433B-8597-E0ABA427817D}" destId="{E435B396-F5F4-4B85-BDC6-D415C0BC0CBF}" srcOrd="4" destOrd="0" presId="urn:microsoft.com/office/officeart/2008/layout/AscendingPictureAccentProcess"/>
    <dgm:cxn modelId="{01C011FF-0DBD-4F7E-9A90-063B1A87D8DD}" type="presParOf" srcId="{07AFBF82-42AC-433B-8597-E0ABA427817D}" destId="{ED5651DB-5F3D-4E5E-84B6-69AE4C8C4E13}" srcOrd="5" destOrd="0" presId="urn:microsoft.com/office/officeart/2008/layout/AscendingPictureAccentProcess"/>
    <dgm:cxn modelId="{0037BA20-644A-4A11-99A4-52D82DDE13F0}" type="presParOf" srcId="{07AFBF82-42AC-433B-8597-E0ABA427817D}" destId="{78179F68-8587-4EDC-9EDA-1B57603CA9A6}" srcOrd="6" destOrd="0" presId="urn:microsoft.com/office/officeart/2008/layout/AscendingPictureAccentProcess"/>
    <dgm:cxn modelId="{C30FD011-704B-47FA-80DC-1BAF38974BD8}" type="presParOf" srcId="{07AFBF82-42AC-433B-8597-E0ABA427817D}" destId="{213CC316-55D6-47B1-9964-232CB754A583}" srcOrd="7" destOrd="0" presId="urn:microsoft.com/office/officeart/2008/layout/AscendingPictureAccentProcess"/>
    <dgm:cxn modelId="{3E7D2AFF-D20B-408B-9BB6-4220CEE68B34}" type="presParOf" srcId="{07AFBF82-42AC-433B-8597-E0ABA427817D}" destId="{F27DFA6A-0DC5-4E34-92D2-26F3D6EF1622}" srcOrd="8" destOrd="0" presId="urn:microsoft.com/office/officeart/2008/layout/AscendingPictureAccentProcess"/>
    <dgm:cxn modelId="{DC734A85-51D3-48B3-A117-1AAEF918F504}" type="presParOf" srcId="{07AFBF82-42AC-433B-8597-E0ABA427817D}" destId="{C5E10E3A-057B-4714-8E13-710EA727A277}" srcOrd="9" destOrd="0" presId="urn:microsoft.com/office/officeart/2008/layout/AscendingPictureAccentProcess"/>
    <dgm:cxn modelId="{ED260228-7ACD-46E1-BB2D-3758F0B17E14}" type="presParOf" srcId="{07AFBF82-42AC-433B-8597-E0ABA427817D}" destId="{F62A2A43-B789-4722-8B6C-8160C478196B}" srcOrd="10" destOrd="0" presId="urn:microsoft.com/office/officeart/2008/layout/AscendingPictureAccentProcess"/>
    <dgm:cxn modelId="{DE1C7801-2E95-4ED3-8D27-3E0D20750EEF}" type="presParOf" srcId="{07AFBF82-42AC-433B-8597-E0ABA427817D}" destId="{9EBC5B2C-7F52-4740-80D4-11CD447923F9}" srcOrd="11" destOrd="0" presId="urn:microsoft.com/office/officeart/2008/layout/AscendingPictureAccentProcess"/>
    <dgm:cxn modelId="{197671EE-FF00-430D-89C2-CBA90D8090FA}" type="presParOf" srcId="{07AFBF82-42AC-433B-8597-E0ABA427817D}" destId="{26764F35-5A63-4468-B4DF-01AC341739D5}" srcOrd="12" destOrd="0" presId="urn:microsoft.com/office/officeart/2008/layout/AscendingPictureAccentProcess"/>
    <dgm:cxn modelId="{460BCCC4-A33C-4217-B5C3-23A9FFC5E1B0}" type="presParOf" srcId="{07AFBF82-42AC-433B-8597-E0ABA427817D}" destId="{DA830690-C3DF-4CBA-881B-8ED645BD9F6E}" srcOrd="13" destOrd="0" presId="urn:microsoft.com/office/officeart/2008/layout/AscendingPictureAccentProcess"/>
    <dgm:cxn modelId="{C301DE3A-3317-4B13-9FD6-DE0F89E394AD}" type="presParOf" srcId="{07AFBF82-42AC-433B-8597-E0ABA427817D}" destId="{5CA47DD2-7B97-4704-BF53-285A08421A1A}" srcOrd="14" destOrd="0" presId="urn:microsoft.com/office/officeart/2008/layout/AscendingPictureAccentProcess"/>
    <dgm:cxn modelId="{7E7C6C55-6E7F-4135-9A79-03233176BE40}" type="presParOf" srcId="{5CA47DD2-7B97-4704-BF53-285A08421A1A}" destId="{7314A4B5-A567-4C35-A4E0-656CB4B33A7B}" srcOrd="0" destOrd="0" presId="urn:microsoft.com/office/officeart/2008/layout/AscendingPictureAccentProcess"/>
    <dgm:cxn modelId="{2F4364BE-ECB3-4872-B607-E90AB792AFFC}" type="presParOf" srcId="{07AFBF82-42AC-433B-8597-E0ABA427817D}" destId="{81D7244F-927F-46F9-8F87-67AB1EE18653}" srcOrd="15" destOrd="0" presId="urn:microsoft.com/office/officeart/2008/layout/AscendingPictureAccentProcess"/>
    <dgm:cxn modelId="{E245294C-97B4-41AD-9A46-A9246AD270FE}" type="presParOf" srcId="{07AFBF82-42AC-433B-8597-E0ABA427817D}" destId="{9612F689-ED46-49E2-9254-09827BD2FBBD}" srcOrd="16" destOrd="0" presId="urn:microsoft.com/office/officeart/2008/layout/AscendingPictureAccentProcess"/>
    <dgm:cxn modelId="{0361DFB2-997B-48D0-A9F3-E678496AEE30}" type="presParOf" srcId="{9612F689-ED46-49E2-9254-09827BD2FBBD}" destId="{E7A1161E-CF75-4374-B138-9A967E149DBF}" srcOrd="0" destOrd="0" presId="urn:microsoft.com/office/officeart/2008/layout/AscendingPictureAccentProcess"/>
    <dgm:cxn modelId="{EBA8B182-2E1F-450A-8D24-C2840A398C77}" type="presParOf" srcId="{07AFBF82-42AC-433B-8597-E0ABA427817D}" destId="{9EEB52D3-0BD0-4FE9-AE02-B492E38F371A}" srcOrd="17" destOrd="0" presId="urn:microsoft.com/office/officeart/2008/layout/AscendingPictureAccentProcess"/>
    <dgm:cxn modelId="{5FE238D9-CFE1-4F3B-B68A-7A230A4FC5A4}" type="presParOf" srcId="{07AFBF82-42AC-433B-8597-E0ABA427817D}" destId="{C54A8748-6E51-4778-AA0A-32D2BC729A34}" srcOrd="18" destOrd="0" presId="urn:microsoft.com/office/officeart/2008/layout/AscendingPictureAccentProcess"/>
    <dgm:cxn modelId="{3DCDAFC8-6CDF-4965-8BD9-A717F5AB2B75}" type="presParOf" srcId="{C54A8748-6E51-4778-AA0A-32D2BC729A34}" destId="{E32E9A15-9F11-4E72-9838-E2308631FE32}" srcOrd="0" destOrd="0" presId="urn:microsoft.com/office/officeart/2008/layout/AscendingPictureAccentProcess"/>
    <dgm:cxn modelId="{E83B8D0F-B923-4DE7-A394-A54B67AC3315}" type="presParOf" srcId="{07AFBF82-42AC-433B-8597-E0ABA427817D}" destId="{3135CD8C-62D9-4447-8459-0C09407E7F07}" srcOrd="19" destOrd="0" presId="urn:microsoft.com/office/officeart/2008/layout/AscendingPictureAccentProcess"/>
    <dgm:cxn modelId="{06700A0D-BB21-488F-96EC-8D0069C63353}" type="presParOf" srcId="{07AFBF82-42AC-433B-8597-E0ABA427817D}" destId="{A8170C34-2B60-4ED2-B3DB-6617D2831455}" srcOrd="20" destOrd="0" presId="urn:microsoft.com/office/officeart/2008/layout/AscendingPictureAccentProcess"/>
    <dgm:cxn modelId="{735333DA-D887-460B-AE0F-DBCB8F807CF2}" type="presParOf" srcId="{A8170C34-2B60-4ED2-B3DB-6617D2831455}" destId="{1A4F853B-8A51-4D31-9D8B-AA7AA09B5B1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889C41B-728A-476F-9C80-B9BEEEE170CB}" type="doc">
      <dgm:prSet loTypeId="urn:microsoft.com/office/officeart/2008/layout/AscendingPictureAccentProcess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CA161824-AE7F-4AF9-9A33-4544986A2BCD}">
      <dgm:prSet phldrT="[文字]" custT="1"/>
      <dgm:spPr/>
      <dgm:t>
        <a:bodyPr/>
        <a:lstStyle/>
        <a:p>
          <a:r>
            <a:rPr lang="zh-TW" altLang="en-US" sz="2600" dirty="0"/>
            <a:t>過程技能</a:t>
          </a:r>
        </a:p>
      </dgm:t>
    </dgm:pt>
    <dgm:pt modelId="{758158C2-125B-40A0-BD80-6DEABCF1FBE0}" type="parTrans" cxnId="{A65D0405-F791-4A2B-A960-E488326664AF}">
      <dgm:prSet/>
      <dgm:spPr/>
      <dgm:t>
        <a:bodyPr/>
        <a:lstStyle/>
        <a:p>
          <a:endParaRPr lang="zh-TW" altLang="en-US" sz="2600"/>
        </a:p>
      </dgm:t>
    </dgm:pt>
    <dgm:pt modelId="{4F686896-3554-45A3-8B3A-3B9045377A35}" type="sibTrans" cxnId="{A65D0405-F791-4A2B-A960-E488326664A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 sz="2600"/>
        </a:p>
      </dgm:t>
    </dgm:pt>
    <dgm:pt modelId="{228B2C65-57CA-4E02-B426-2C47DA845153}">
      <dgm:prSet phldrT="[文字]" custT="1"/>
      <dgm:spPr/>
      <dgm:t>
        <a:bodyPr/>
        <a:lstStyle/>
        <a:p>
          <a:r>
            <a:rPr lang="zh-TW" altLang="en-US" sz="2600" dirty="0"/>
            <a:t>原理原則</a:t>
          </a:r>
        </a:p>
      </dgm:t>
    </dgm:pt>
    <dgm:pt modelId="{9DA06A50-82FC-4E6F-A7D5-6E478846B709}" type="parTrans" cxnId="{D8B2F593-86E1-43F2-90E9-FF6FF42897A8}">
      <dgm:prSet/>
      <dgm:spPr/>
      <dgm:t>
        <a:bodyPr/>
        <a:lstStyle/>
        <a:p>
          <a:endParaRPr lang="zh-TW" altLang="en-US" sz="2600"/>
        </a:p>
      </dgm:t>
    </dgm:pt>
    <dgm:pt modelId="{7D15155D-7F00-4EB1-AF31-66685C43B4C2}" type="sibTrans" cxnId="{D8B2F593-86E1-43F2-90E9-FF6FF42897A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 sz="2600"/>
        </a:p>
      </dgm:t>
    </dgm:pt>
    <dgm:pt modelId="{D634A8E6-5841-4327-80AF-1345063BD027}">
      <dgm:prSet custT="1"/>
      <dgm:spPr/>
      <dgm:t>
        <a:bodyPr/>
        <a:lstStyle/>
        <a:p>
          <a:r>
            <a:rPr lang="zh-TW" altLang="en-US" sz="2600" dirty="0"/>
            <a:t>概念</a:t>
          </a:r>
        </a:p>
      </dgm:t>
    </dgm:pt>
    <dgm:pt modelId="{53B72018-13A2-4A4F-BC4F-887595604187}" type="parTrans" cxnId="{981516E3-F8E2-4FAD-8D8A-DCEBBE8094B4}">
      <dgm:prSet/>
      <dgm:spPr/>
      <dgm:t>
        <a:bodyPr/>
        <a:lstStyle/>
        <a:p>
          <a:endParaRPr lang="zh-TW" altLang="en-US" sz="2600"/>
        </a:p>
      </dgm:t>
    </dgm:pt>
    <dgm:pt modelId="{4887FBF1-D657-46EF-8A28-244320DDD16D}" type="sibTrans" cxnId="{981516E3-F8E2-4FAD-8D8A-DCEBBE8094B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zh-TW" altLang="en-US" sz="2600"/>
        </a:p>
      </dgm:t>
    </dgm:pt>
    <dgm:pt modelId="{5FF3A83E-5D2A-4B4A-A14F-491A32886207}">
      <dgm:prSet custT="1"/>
      <dgm:spPr/>
      <dgm:t>
        <a:bodyPr/>
        <a:lstStyle/>
        <a:p>
          <a:r>
            <a:rPr lang="zh-TW" altLang="en-US" sz="2600" dirty="0"/>
            <a:t>理論</a:t>
          </a:r>
        </a:p>
      </dgm:t>
    </dgm:pt>
    <dgm:pt modelId="{B65FC368-AF05-4327-BF30-C8164A43E399}" type="parTrans" cxnId="{D3553C59-00CE-4118-B7D0-9EDCF5CE6CFC}">
      <dgm:prSet/>
      <dgm:spPr/>
      <dgm:t>
        <a:bodyPr/>
        <a:lstStyle/>
        <a:p>
          <a:endParaRPr lang="zh-TW" altLang="en-US" sz="2600"/>
        </a:p>
      </dgm:t>
    </dgm:pt>
    <dgm:pt modelId="{658E0354-3F0F-4AA9-B936-4D5A25F28EA2}" type="sibTrans" cxnId="{D3553C59-00CE-4118-B7D0-9EDCF5CE6CFC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 sz="2600"/>
        </a:p>
      </dgm:t>
    </dgm:pt>
    <dgm:pt modelId="{07AFBF82-42AC-433B-8597-E0ABA427817D}" type="pres">
      <dgm:prSet presAssocID="{B889C41B-728A-476F-9C80-B9BEEEE170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B9DDDF2-33A0-496B-9605-883B7174EF66}" type="pres">
      <dgm:prSet presAssocID="{B889C41B-728A-476F-9C80-B9BEEEE170CB}" presName="dot1" presStyleLbl="alignNode1" presStyleIdx="0" presStyleCnt="13"/>
      <dgm:spPr/>
    </dgm:pt>
    <dgm:pt modelId="{99C70014-E4D6-4B20-947C-88CF97EB1389}" type="pres">
      <dgm:prSet presAssocID="{B889C41B-728A-476F-9C80-B9BEEEE170CB}" presName="dot2" presStyleLbl="alignNode1" presStyleIdx="1" presStyleCnt="13"/>
      <dgm:spPr/>
    </dgm:pt>
    <dgm:pt modelId="{82B20E64-0818-4CA6-AC09-3E88D9D60168}" type="pres">
      <dgm:prSet presAssocID="{B889C41B-728A-476F-9C80-B9BEEEE170CB}" presName="dot3" presStyleLbl="alignNode1" presStyleIdx="2" presStyleCnt="13"/>
      <dgm:spPr/>
    </dgm:pt>
    <dgm:pt modelId="{27AB65A3-5542-4A9C-8BE2-A62AFE30773D}" type="pres">
      <dgm:prSet presAssocID="{B889C41B-728A-476F-9C80-B9BEEEE170CB}" presName="dot4" presStyleLbl="alignNode1" presStyleIdx="3" presStyleCnt="13"/>
      <dgm:spPr/>
    </dgm:pt>
    <dgm:pt modelId="{E435B396-F5F4-4B85-BDC6-D415C0BC0CBF}" type="pres">
      <dgm:prSet presAssocID="{B889C41B-728A-476F-9C80-B9BEEEE170CB}" presName="dot5" presStyleLbl="alignNode1" presStyleIdx="4" presStyleCnt="13"/>
      <dgm:spPr/>
    </dgm:pt>
    <dgm:pt modelId="{ED5651DB-5F3D-4E5E-84B6-69AE4C8C4E13}" type="pres">
      <dgm:prSet presAssocID="{B889C41B-728A-476F-9C80-B9BEEEE170CB}" presName="dot6" presStyleLbl="alignNode1" presStyleIdx="5" presStyleCnt="13"/>
      <dgm:spPr/>
    </dgm:pt>
    <dgm:pt modelId="{78179F68-8587-4EDC-9EDA-1B57603CA9A6}" type="pres">
      <dgm:prSet presAssocID="{B889C41B-728A-476F-9C80-B9BEEEE170CB}" presName="dotArrow1" presStyleLbl="alignNode1" presStyleIdx="6" presStyleCnt="13"/>
      <dgm:spPr/>
    </dgm:pt>
    <dgm:pt modelId="{213CC316-55D6-47B1-9964-232CB754A583}" type="pres">
      <dgm:prSet presAssocID="{B889C41B-728A-476F-9C80-B9BEEEE170CB}" presName="dotArrow2" presStyleLbl="alignNode1" presStyleIdx="7" presStyleCnt="13"/>
      <dgm:spPr/>
    </dgm:pt>
    <dgm:pt modelId="{F27DFA6A-0DC5-4E34-92D2-26F3D6EF1622}" type="pres">
      <dgm:prSet presAssocID="{B889C41B-728A-476F-9C80-B9BEEEE170CB}" presName="dotArrow3" presStyleLbl="alignNode1" presStyleIdx="8" presStyleCnt="13"/>
      <dgm:spPr/>
    </dgm:pt>
    <dgm:pt modelId="{C5E10E3A-057B-4714-8E13-710EA727A277}" type="pres">
      <dgm:prSet presAssocID="{B889C41B-728A-476F-9C80-B9BEEEE170CB}" presName="dotArrow4" presStyleLbl="alignNode1" presStyleIdx="9" presStyleCnt="13"/>
      <dgm:spPr/>
    </dgm:pt>
    <dgm:pt modelId="{F62A2A43-B789-4722-8B6C-8160C478196B}" type="pres">
      <dgm:prSet presAssocID="{B889C41B-728A-476F-9C80-B9BEEEE170CB}" presName="dotArrow5" presStyleLbl="alignNode1" presStyleIdx="10" presStyleCnt="13"/>
      <dgm:spPr/>
    </dgm:pt>
    <dgm:pt modelId="{9EBC5B2C-7F52-4740-80D4-11CD447923F9}" type="pres">
      <dgm:prSet presAssocID="{B889C41B-728A-476F-9C80-B9BEEEE170CB}" presName="dotArrow6" presStyleLbl="alignNode1" presStyleIdx="11" presStyleCnt="13"/>
      <dgm:spPr/>
    </dgm:pt>
    <dgm:pt modelId="{26764F35-5A63-4468-B4DF-01AC341739D5}" type="pres">
      <dgm:prSet presAssocID="{B889C41B-728A-476F-9C80-B9BEEEE170CB}" presName="dotArrow7" presStyleLbl="alignNode1" presStyleIdx="12" presStyleCnt="13"/>
      <dgm:spPr/>
    </dgm:pt>
    <dgm:pt modelId="{DA830690-C3DF-4CBA-881B-8ED645BD9F6E}" type="pres">
      <dgm:prSet presAssocID="{CA161824-AE7F-4AF9-9A33-4544986A2BCD}" presName="parTx1" presStyleLbl="node1" presStyleIdx="0" presStyleCnt="4"/>
      <dgm:spPr/>
      <dgm:t>
        <a:bodyPr/>
        <a:lstStyle/>
        <a:p>
          <a:endParaRPr lang="zh-TW" altLang="en-US"/>
        </a:p>
      </dgm:t>
    </dgm:pt>
    <dgm:pt modelId="{5CA47DD2-7B97-4704-BF53-285A08421A1A}" type="pres">
      <dgm:prSet presAssocID="{4F686896-3554-45A3-8B3A-3B9045377A35}" presName="picture1" presStyleCnt="0"/>
      <dgm:spPr/>
    </dgm:pt>
    <dgm:pt modelId="{7314A4B5-A567-4C35-A4E0-656CB4B33A7B}" type="pres">
      <dgm:prSet presAssocID="{4F686896-3554-45A3-8B3A-3B9045377A35}" presName="imageRepeatNode" presStyleLbl="fgImgPlace1" presStyleIdx="0" presStyleCnt="4"/>
      <dgm:spPr/>
      <dgm:t>
        <a:bodyPr/>
        <a:lstStyle/>
        <a:p>
          <a:endParaRPr lang="zh-TW" altLang="en-US"/>
        </a:p>
      </dgm:t>
    </dgm:pt>
    <dgm:pt modelId="{81D7244F-927F-46F9-8F87-67AB1EE18653}" type="pres">
      <dgm:prSet presAssocID="{D634A8E6-5841-4327-80AF-1345063BD027}" presName="parTx2" presStyleLbl="node1" presStyleIdx="1" presStyleCnt="4"/>
      <dgm:spPr/>
      <dgm:t>
        <a:bodyPr/>
        <a:lstStyle/>
        <a:p>
          <a:endParaRPr lang="zh-TW" altLang="en-US"/>
        </a:p>
      </dgm:t>
    </dgm:pt>
    <dgm:pt modelId="{9612F689-ED46-49E2-9254-09827BD2FBBD}" type="pres">
      <dgm:prSet presAssocID="{4887FBF1-D657-46EF-8A28-244320DDD16D}" presName="picture2" presStyleCnt="0"/>
      <dgm:spPr/>
    </dgm:pt>
    <dgm:pt modelId="{E7A1161E-CF75-4374-B138-9A967E149DBF}" type="pres">
      <dgm:prSet presAssocID="{4887FBF1-D657-46EF-8A28-244320DDD16D}" presName="imageRepeatNode" presStyleLbl="fgImgPlace1" presStyleIdx="1" presStyleCnt="4"/>
      <dgm:spPr/>
      <dgm:t>
        <a:bodyPr/>
        <a:lstStyle/>
        <a:p>
          <a:endParaRPr lang="zh-TW" altLang="en-US"/>
        </a:p>
      </dgm:t>
    </dgm:pt>
    <dgm:pt modelId="{9EEB52D3-0BD0-4FE9-AE02-B492E38F371A}" type="pres">
      <dgm:prSet presAssocID="{228B2C65-57CA-4E02-B426-2C47DA845153}" presName="parTx3" presStyleLbl="node1" presStyleIdx="2" presStyleCnt="4"/>
      <dgm:spPr/>
      <dgm:t>
        <a:bodyPr/>
        <a:lstStyle/>
        <a:p>
          <a:endParaRPr lang="zh-TW" altLang="en-US"/>
        </a:p>
      </dgm:t>
    </dgm:pt>
    <dgm:pt modelId="{C54A8748-6E51-4778-AA0A-32D2BC729A34}" type="pres">
      <dgm:prSet presAssocID="{7D15155D-7F00-4EB1-AF31-66685C43B4C2}" presName="picture3" presStyleCnt="0"/>
      <dgm:spPr/>
    </dgm:pt>
    <dgm:pt modelId="{E32E9A15-9F11-4E72-9838-E2308631FE32}" type="pres">
      <dgm:prSet presAssocID="{7D15155D-7F00-4EB1-AF31-66685C43B4C2}" presName="imageRepeatNode" presStyleLbl="fgImgPlace1" presStyleIdx="2" presStyleCnt="4"/>
      <dgm:spPr/>
      <dgm:t>
        <a:bodyPr/>
        <a:lstStyle/>
        <a:p>
          <a:endParaRPr lang="zh-TW" altLang="en-US"/>
        </a:p>
      </dgm:t>
    </dgm:pt>
    <dgm:pt modelId="{3135CD8C-62D9-4447-8459-0C09407E7F07}" type="pres">
      <dgm:prSet presAssocID="{5FF3A83E-5D2A-4B4A-A14F-491A32886207}" presName="parTx4" presStyleLbl="node1" presStyleIdx="3" presStyleCnt="4"/>
      <dgm:spPr/>
      <dgm:t>
        <a:bodyPr/>
        <a:lstStyle/>
        <a:p>
          <a:endParaRPr lang="zh-TW" altLang="en-US"/>
        </a:p>
      </dgm:t>
    </dgm:pt>
    <dgm:pt modelId="{A8170C34-2B60-4ED2-B3DB-6617D2831455}" type="pres">
      <dgm:prSet presAssocID="{658E0354-3F0F-4AA9-B936-4D5A25F28EA2}" presName="picture4" presStyleCnt="0"/>
      <dgm:spPr/>
    </dgm:pt>
    <dgm:pt modelId="{1A4F853B-8A51-4D31-9D8B-AA7AA09B5B12}" type="pres">
      <dgm:prSet presAssocID="{658E0354-3F0F-4AA9-B936-4D5A25F28EA2}" presName="imageRepeatNode" presStyleLbl="fgImgPlace1" presStyleIdx="3" presStyleCnt="4"/>
      <dgm:spPr/>
      <dgm:t>
        <a:bodyPr/>
        <a:lstStyle/>
        <a:p>
          <a:endParaRPr lang="zh-TW" altLang="en-US"/>
        </a:p>
      </dgm:t>
    </dgm:pt>
  </dgm:ptLst>
  <dgm:cxnLst>
    <dgm:cxn modelId="{4AF673E4-85A9-4BAC-A2A9-6356A30BE0CE}" type="presOf" srcId="{B889C41B-728A-476F-9C80-B9BEEEE170CB}" destId="{07AFBF82-42AC-433B-8597-E0ABA427817D}" srcOrd="0" destOrd="0" presId="urn:microsoft.com/office/officeart/2008/layout/AscendingPictureAccentProcess"/>
    <dgm:cxn modelId="{755B2938-77D9-4542-850D-3D63D6D1F904}" type="presOf" srcId="{658E0354-3F0F-4AA9-B936-4D5A25F28EA2}" destId="{1A4F853B-8A51-4D31-9D8B-AA7AA09B5B12}" srcOrd="0" destOrd="0" presId="urn:microsoft.com/office/officeart/2008/layout/AscendingPictureAccentProcess"/>
    <dgm:cxn modelId="{42ED4877-3A33-43FC-9FFA-0C68DD5A4E46}" type="presOf" srcId="{7D15155D-7F00-4EB1-AF31-66685C43B4C2}" destId="{E32E9A15-9F11-4E72-9838-E2308631FE32}" srcOrd="0" destOrd="0" presId="urn:microsoft.com/office/officeart/2008/layout/AscendingPictureAccentProcess"/>
    <dgm:cxn modelId="{E453A1BD-4115-4A2B-85D5-876AE68727AA}" type="presOf" srcId="{CA161824-AE7F-4AF9-9A33-4544986A2BCD}" destId="{DA830690-C3DF-4CBA-881B-8ED645BD9F6E}" srcOrd="0" destOrd="0" presId="urn:microsoft.com/office/officeart/2008/layout/AscendingPictureAccentProcess"/>
    <dgm:cxn modelId="{F31B7DF7-F643-4160-A12C-5332EDE93D11}" type="presOf" srcId="{4887FBF1-D657-46EF-8A28-244320DDD16D}" destId="{E7A1161E-CF75-4374-B138-9A967E149DBF}" srcOrd="0" destOrd="0" presId="urn:microsoft.com/office/officeart/2008/layout/AscendingPictureAccentProcess"/>
    <dgm:cxn modelId="{D8B2F593-86E1-43F2-90E9-FF6FF42897A8}" srcId="{B889C41B-728A-476F-9C80-B9BEEEE170CB}" destId="{228B2C65-57CA-4E02-B426-2C47DA845153}" srcOrd="2" destOrd="0" parTransId="{9DA06A50-82FC-4E6F-A7D5-6E478846B709}" sibTransId="{7D15155D-7F00-4EB1-AF31-66685C43B4C2}"/>
    <dgm:cxn modelId="{FDBE9F61-7D72-4817-B443-0FDB6590E339}" type="presOf" srcId="{D634A8E6-5841-4327-80AF-1345063BD027}" destId="{81D7244F-927F-46F9-8F87-67AB1EE18653}" srcOrd="0" destOrd="0" presId="urn:microsoft.com/office/officeart/2008/layout/AscendingPictureAccentProcess"/>
    <dgm:cxn modelId="{2FEE9D3D-9220-4971-B746-2EB4FC5F966F}" type="presOf" srcId="{228B2C65-57CA-4E02-B426-2C47DA845153}" destId="{9EEB52D3-0BD0-4FE9-AE02-B492E38F371A}" srcOrd="0" destOrd="0" presId="urn:microsoft.com/office/officeart/2008/layout/AscendingPictureAccentProcess"/>
    <dgm:cxn modelId="{C12C9C70-EFB4-4CDF-BA8C-CA6C3B132D74}" type="presOf" srcId="{5FF3A83E-5D2A-4B4A-A14F-491A32886207}" destId="{3135CD8C-62D9-4447-8459-0C09407E7F07}" srcOrd="0" destOrd="0" presId="urn:microsoft.com/office/officeart/2008/layout/AscendingPictureAccentProcess"/>
    <dgm:cxn modelId="{2A2B9BF4-4194-4292-8A98-2519794F067B}" type="presOf" srcId="{4F686896-3554-45A3-8B3A-3B9045377A35}" destId="{7314A4B5-A567-4C35-A4E0-656CB4B33A7B}" srcOrd="0" destOrd="0" presId="urn:microsoft.com/office/officeart/2008/layout/AscendingPictureAccentProcess"/>
    <dgm:cxn modelId="{A65D0405-F791-4A2B-A960-E488326664AF}" srcId="{B889C41B-728A-476F-9C80-B9BEEEE170CB}" destId="{CA161824-AE7F-4AF9-9A33-4544986A2BCD}" srcOrd="0" destOrd="0" parTransId="{758158C2-125B-40A0-BD80-6DEABCF1FBE0}" sibTransId="{4F686896-3554-45A3-8B3A-3B9045377A35}"/>
    <dgm:cxn modelId="{D3553C59-00CE-4118-B7D0-9EDCF5CE6CFC}" srcId="{B889C41B-728A-476F-9C80-B9BEEEE170CB}" destId="{5FF3A83E-5D2A-4B4A-A14F-491A32886207}" srcOrd="3" destOrd="0" parTransId="{B65FC368-AF05-4327-BF30-C8164A43E399}" sibTransId="{658E0354-3F0F-4AA9-B936-4D5A25F28EA2}"/>
    <dgm:cxn modelId="{981516E3-F8E2-4FAD-8D8A-DCEBBE8094B4}" srcId="{B889C41B-728A-476F-9C80-B9BEEEE170CB}" destId="{D634A8E6-5841-4327-80AF-1345063BD027}" srcOrd="1" destOrd="0" parTransId="{53B72018-13A2-4A4F-BC4F-887595604187}" sibTransId="{4887FBF1-D657-46EF-8A28-244320DDD16D}"/>
    <dgm:cxn modelId="{09ADFA43-61D0-4A5D-92A4-CCC1F018EFB5}" type="presParOf" srcId="{07AFBF82-42AC-433B-8597-E0ABA427817D}" destId="{BB9DDDF2-33A0-496B-9605-883B7174EF66}" srcOrd="0" destOrd="0" presId="urn:microsoft.com/office/officeart/2008/layout/AscendingPictureAccentProcess"/>
    <dgm:cxn modelId="{CF640A14-808B-4D6E-97A6-E91EE882E073}" type="presParOf" srcId="{07AFBF82-42AC-433B-8597-E0ABA427817D}" destId="{99C70014-E4D6-4B20-947C-88CF97EB1389}" srcOrd="1" destOrd="0" presId="urn:microsoft.com/office/officeart/2008/layout/AscendingPictureAccentProcess"/>
    <dgm:cxn modelId="{17F159B4-DFE9-46B7-BAB6-911729AF1F76}" type="presParOf" srcId="{07AFBF82-42AC-433B-8597-E0ABA427817D}" destId="{82B20E64-0818-4CA6-AC09-3E88D9D60168}" srcOrd="2" destOrd="0" presId="urn:microsoft.com/office/officeart/2008/layout/AscendingPictureAccentProcess"/>
    <dgm:cxn modelId="{5804963E-8F34-4522-99C7-5E311AA82890}" type="presParOf" srcId="{07AFBF82-42AC-433B-8597-E0ABA427817D}" destId="{27AB65A3-5542-4A9C-8BE2-A62AFE30773D}" srcOrd="3" destOrd="0" presId="urn:microsoft.com/office/officeart/2008/layout/AscendingPictureAccentProcess"/>
    <dgm:cxn modelId="{74DE696F-AC7B-49EE-A408-8826EB1BF8A7}" type="presParOf" srcId="{07AFBF82-42AC-433B-8597-E0ABA427817D}" destId="{E435B396-F5F4-4B85-BDC6-D415C0BC0CBF}" srcOrd="4" destOrd="0" presId="urn:microsoft.com/office/officeart/2008/layout/AscendingPictureAccentProcess"/>
    <dgm:cxn modelId="{94AC7282-5C14-4819-827A-2AA039BAD66F}" type="presParOf" srcId="{07AFBF82-42AC-433B-8597-E0ABA427817D}" destId="{ED5651DB-5F3D-4E5E-84B6-69AE4C8C4E13}" srcOrd="5" destOrd="0" presId="urn:microsoft.com/office/officeart/2008/layout/AscendingPictureAccentProcess"/>
    <dgm:cxn modelId="{80EAFAEB-F708-4B8B-B5F7-5454297C024D}" type="presParOf" srcId="{07AFBF82-42AC-433B-8597-E0ABA427817D}" destId="{78179F68-8587-4EDC-9EDA-1B57603CA9A6}" srcOrd="6" destOrd="0" presId="urn:microsoft.com/office/officeart/2008/layout/AscendingPictureAccentProcess"/>
    <dgm:cxn modelId="{0AFA8AA7-03D8-4E8B-8BF3-56CAE6421BE1}" type="presParOf" srcId="{07AFBF82-42AC-433B-8597-E0ABA427817D}" destId="{213CC316-55D6-47B1-9964-232CB754A583}" srcOrd="7" destOrd="0" presId="urn:microsoft.com/office/officeart/2008/layout/AscendingPictureAccentProcess"/>
    <dgm:cxn modelId="{871BD267-A561-478A-87D1-CF9409C4E8E8}" type="presParOf" srcId="{07AFBF82-42AC-433B-8597-E0ABA427817D}" destId="{F27DFA6A-0DC5-4E34-92D2-26F3D6EF1622}" srcOrd="8" destOrd="0" presId="urn:microsoft.com/office/officeart/2008/layout/AscendingPictureAccentProcess"/>
    <dgm:cxn modelId="{D1807764-365C-405C-9693-885E785FD26D}" type="presParOf" srcId="{07AFBF82-42AC-433B-8597-E0ABA427817D}" destId="{C5E10E3A-057B-4714-8E13-710EA727A277}" srcOrd="9" destOrd="0" presId="urn:microsoft.com/office/officeart/2008/layout/AscendingPictureAccentProcess"/>
    <dgm:cxn modelId="{23678AD3-6D9F-4305-BF00-6111ED53B8D2}" type="presParOf" srcId="{07AFBF82-42AC-433B-8597-E0ABA427817D}" destId="{F62A2A43-B789-4722-8B6C-8160C478196B}" srcOrd="10" destOrd="0" presId="urn:microsoft.com/office/officeart/2008/layout/AscendingPictureAccentProcess"/>
    <dgm:cxn modelId="{6F968A74-359B-40CE-81DF-52ADF8D85A90}" type="presParOf" srcId="{07AFBF82-42AC-433B-8597-E0ABA427817D}" destId="{9EBC5B2C-7F52-4740-80D4-11CD447923F9}" srcOrd="11" destOrd="0" presId="urn:microsoft.com/office/officeart/2008/layout/AscendingPictureAccentProcess"/>
    <dgm:cxn modelId="{901B170B-9C8C-410E-96B9-FE2D2F9DEFF0}" type="presParOf" srcId="{07AFBF82-42AC-433B-8597-E0ABA427817D}" destId="{26764F35-5A63-4468-B4DF-01AC341739D5}" srcOrd="12" destOrd="0" presId="urn:microsoft.com/office/officeart/2008/layout/AscendingPictureAccentProcess"/>
    <dgm:cxn modelId="{C94BD522-64D9-4AB3-8549-38147740BDAF}" type="presParOf" srcId="{07AFBF82-42AC-433B-8597-E0ABA427817D}" destId="{DA830690-C3DF-4CBA-881B-8ED645BD9F6E}" srcOrd="13" destOrd="0" presId="urn:microsoft.com/office/officeart/2008/layout/AscendingPictureAccentProcess"/>
    <dgm:cxn modelId="{27BF2379-64B5-492A-8F2B-20C629FD1FB1}" type="presParOf" srcId="{07AFBF82-42AC-433B-8597-E0ABA427817D}" destId="{5CA47DD2-7B97-4704-BF53-285A08421A1A}" srcOrd="14" destOrd="0" presId="urn:microsoft.com/office/officeart/2008/layout/AscendingPictureAccentProcess"/>
    <dgm:cxn modelId="{E346D73A-2481-4481-A189-8801E8510545}" type="presParOf" srcId="{5CA47DD2-7B97-4704-BF53-285A08421A1A}" destId="{7314A4B5-A567-4C35-A4E0-656CB4B33A7B}" srcOrd="0" destOrd="0" presId="urn:microsoft.com/office/officeart/2008/layout/AscendingPictureAccentProcess"/>
    <dgm:cxn modelId="{D4B4FFD4-3326-4C3D-BE27-D9D19B58B577}" type="presParOf" srcId="{07AFBF82-42AC-433B-8597-E0ABA427817D}" destId="{81D7244F-927F-46F9-8F87-67AB1EE18653}" srcOrd="15" destOrd="0" presId="urn:microsoft.com/office/officeart/2008/layout/AscendingPictureAccentProcess"/>
    <dgm:cxn modelId="{3437710F-F82C-4904-8E7B-5C3C1F5622E9}" type="presParOf" srcId="{07AFBF82-42AC-433B-8597-E0ABA427817D}" destId="{9612F689-ED46-49E2-9254-09827BD2FBBD}" srcOrd="16" destOrd="0" presId="urn:microsoft.com/office/officeart/2008/layout/AscendingPictureAccentProcess"/>
    <dgm:cxn modelId="{E177E0C2-8945-45F7-830E-343C50964316}" type="presParOf" srcId="{9612F689-ED46-49E2-9254-09827BD2FBBD}" destId="{E7A1161E-CF75-4374-B138-9A967E149DBF}" srcOrd="0" destOrd="0" presId="urn:microsoft.com/office/officeart/2008/layout/AscendingPictureAccentProcess"/>
    <dgm:cxn modelId="{55481CEF-D9B7-4777-91A8-718F582132B9}" type="presParOf" srcId="{07AFBF82-42AC-433B-8597-E0ABA427817D}" destId="{9EEB52D3-0BD0-4FE9-AE02-B492E38F371A}" srcOrd="17" destOrd="0" presId="urn:microsoft.com/office/officeart/2008/layout/AscendingPictureAccentProcess"/>
    <dgm:cxn modelId="{94D7AD3C-97B6-4EB1-A346-3BD6273FF25B}" type="presParOf" srcId="{07AFBF82-42AC-433B-8597-E0ABA427817D}" destId="{C54A8748-6E51-4778-AA0A-32D2BC729A34}" srcOrd="18" destOrd="0" presId="urn:microsoft.com/office/officeart/2008/layout/AscendingPictureAccentProcess"/>
    <dgm:cxn modelId="{26B43C7E-4060-45A7-90E3-19E3991BAC57}" type="presParOf" srcId="{C54A8748-6E51-4778-AA0A-32D2BC729A34}" destId="{E32E9A15-9F11-4E72-9838-E2308631FE32}" srcOrd="0" destOrd="0" presId="urn:microsoft.com/office/officeart/2008/layout/AscendingPictureAccentProcess"/>
    <dgm:cxn modelId="{64489ABC-C109-443A-B27F-4D5AA36D2D97}" type="presParOf" srcId="{07AFBF82-42AC-433B-8597-E0ABA427817D}" destId="{3135CD8C-62D9-4447-8459-0C09407E7F07}" srcOrd="19" destOrd="0" presId="urn:microsoft.com/office/officeart/2008/layout/AscendingPictureAccentProcess"/>
    <dgm:cxn modelId="{DD6D7F16-4624-4900-AF65-32FDC214F15A}" type="presParOf" srcId="{07AFBF82-42AC-433B-8597-E0ABA427817D}" destId="{A8170C34-2B60-4ED2-B3DB-6617D2831455}" srcOrd="20" destOrd="0" presId="urn:microsoft.com/office/officeart/2008/layout/AscendingPictureAccentProcess"/>
    <dgm:cxn modelId="{1ED49DD2-B216-44D6-B06A-1548EA07D2DA}" type="presParOf" srcId="{A8170C34-2B60-4ED2-B3DB-6617D2831455}" destId="{1A4F853B-8A51-4D31-9D8B-AA7AA09B5B1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C96DC2-ACA8-4C56-85C2-1344C538E8F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zh-TW" altLang="en-US"/>
        </a:p>
      </dgm:t>
    </dgm:pt>
    <dgm:pt modelId="{30359BC1-7502-4995-9B56-204141BDF639}">
      <dgm:prSet custT="1"/>
      <dgm:spPr/>
      <dgm:t>
        <a:bodyPr/>
        <a:lstStyle/>
        <a:p>
          <a:pPr rtl="0"/>
          <a:r>
            <a:rPr lang="zh-TW" sz="2000" smtClean="0">
              <a:latin typeface="Noto Sans TC Regular" pitchFamily="34" charset="-120"/>
              <a:ea typeface="Noto Sans TC Regular" pitchFamily="34" charset="-120"/>
            </a:rPr>
            <a:t>設定主要時間點</a:t>
          </a:r>
          <a:r>
            <a:rPr lang="en-US" sz="2000" smtClean="0">
              <a:latin typeface="Noto Sans TC Regular" pitchFamily="34" charset="-120"/>
              <a:ea typeface="Noto Sans TC Regular" pitchFamily="34" charset="-120"/>
            </a:rPr>
            <a:t>(</a:t>
          </a:r>
          <a:r>
            <a:rPr lang="zh-TW" sz="2000" smtClean="0">
              <a:latin typeface="Noto Sans TC Regular" pitchFamily="34" charset="-120"/>
              <a:ea typeface="Noto Sans TC Regular" pitchFamily="34" charset="-120"/>
            </a:rPr>
            <a:t>建議以學期為單位</a:t>
          </a:r>
          <a:r>
            <a:rPr lang="en-US" sz="2000" smtClean="0">
              <a:latin typeface="Noto Sans TC Regular" pitchFamily="34" charset="-120"/>
              <a:ea typeface="Noto Sans TC Regular" pitchFamily="34" charset="-120"/>
            </a:rPr>
            <a:t>)</a:t>
          </a:r>
          <a:endParaRPr lang="zh-TW" sz="2000" dirty="0">
            <a:latin typeface="Noto Sans TC Regular" pitchFamily="34" charset="-120"/>
            <a:ea typeface="Noto Sans TC Regular" pitchFamily="34" charset="-120"/>
          </a:endParaRPr>
        </a:p>
      </dgm:t>
    </dgm:pt>
    <dgm:pt modelId="{703CE4E1-7E22-412D-9531-A9A66935FA2F}" type="parTrans" cxnId="{F6CF49A2-8172-48D2-85A2-6434164EEB23}">
      <dgm:prSet/>
      <dgm:spPr/>
      <dgm:t>
        <a:bodyPr/>
        <a:lstStyle/>
        <a:p>
          <a:endParaRPr lang="zh-TW" altLang="en-US" sz="2400">
            <a:latin typeface="Noto Sans TC Regular" pitchFamily="34" charset="-120"/>
            <a:ea typeface="Noto Sans TC Regular" pitchFamily="34" charset="-120"/>
          </a:endParaRPr>
        </a:p>
      </dgm:t>
    </dgm:pt>
    <dgm:pt modelId="{B6D739CC-AA1D-46BE-A53D-B484E2A115CE}" type="sibTrans" cxnId="{F6CF49A2-8172-48D2-85A2-6434164EEB23}">
      <dgm:prSet/>
      <dgm:spPr/>
      <dgm:t>
        <a:bodyPr/>
        <a:lstStyle/>
        <a:p>
          <a:endParaRPr lang="zh-TW" altLang="en-US" sz="2400">
            <a:latin typeface="Noto Sans TC Regular" pitchFamily="34" charset="-120"/>
            <a:ea typeface="Noto Sans TC Regular" pitchFamily="34" charset="-120"/>
          </a:endParaRPr>
        </a:p>
      </dgm:t>
    </dgm:pt>
    <dgm:pt modelId="{EEED5454-9995-4AC2-B8B1-C49ED5C48B09}">
      <dgm:prSet custT="1"/>
      <dgm:spPr/>
      <dgm:t>
        <a:bodyPr/>
        <a:lstStyle/>
        <a:p>
          <a:pPr rtl="0"/>
          <a:r>
            <a:rPr lang="zh-TW" altLang="en-US" sz="2000" dirty="0">
              <a:latin typeface="Noto Sans TC Regular" pitchFamily="34" charset="-120"/>
              <a:ea typeface="Noto Sans TC Regular" pitchFamily="34" charset="-120"/>
            </a:rPr>
            <a:t>項目及工作內容，並沒有固定的先後順序，應視不同的學校條件予以調整。</a:t>
          </a:r>
        </a:p>
      </dgm:t>
    </dgm:pt>
    <dgm:pt modelId="{DD39737D-5488-43F6-B8EA-F9FA7F156BB9}" type="parTrans" cxnId="{4A33A93B-72F2-4B3B-A4CA-B85B3E590791}">
      <dgm:prSet/>
      <dgm:spPr/>
      <dgm:t>
        <a:bodyPr/>
        <a:lstStyle/>
        <a:p>
          <a:endParaRPr lang="zh-TW" altLang="en-US" sz="2400">
            <a:latin typeface="Noto Sans TC Regular" pitchFamily="34" charset="-120"/>
            <a:ea typeface="Noto Sans TC Regular" pitchFamily="34" charset="-120"/>
          </a:endParaRPr>
        </a:p>
      </dgm:t>
    </dgm:pt>
    <dgm:pt modelId="{4BEF810F-31FF-4036-9948-D3B733E3899C}" type="sibTrans" cxnId="{4A33A93B-72F2-4B3B-A4CA-B85B3E590791}">
      <dgm:prSet/>
      <dgm:spPr/>
      <dgm:t>
        <a:bodyPr/>
        <a:lstStyle/>
        <a:p>
          <a:endParaRPr lang="zh-TW" altLang="en-US" sz="2400">
            <a:latin typeface="Noto Sans TC Regular" pitchFamily="34" charset="-120"/>
            <a:ea typeface="Noto Sans TC Regular" pitchFamily="34" charset="-120"/>
          </a:endParaRPr>
        </a:p>
      </dgm:t>
    </dgm:pt>
    <dgm:pt modelId="{B43C1D1E-C200-4F5C-A241-FF7D9ED8C921}">
      <dgm:prSet custT="1"/>
      <dgm:spPr/>
      <dgm:t>
        <a:bodyPr/>
        <a:lstStyle/>
        <a:p>
          <a:pPr rtl="0"/>
          <a:r>
            <a:rPr lang="zh-TW" altLang="en-US" sz="2000" dirty="0">
              <a:latin typeface="Noto Sans TC Regular" pitchFamily="34" charset="-120"/>
              <a:ea typeface="Noto Sans TC Regular" pitchFamily="34" charset="-120"/>
            </a:rPr>
            <a:t>擬訂課發會運作進程，需回歸學校推動的實際狀況。</a:t>
          </a:r>
        </a:p>
      </dgm:t>
    </dgm:pt>
    <dgm:pt modelId="{72D0BBF4-9569-478B-9069-059FCF7E75CF}" type="parTrans" cxnId="{27FA4C78-EF2C-4D1E-84CC-86A3F21F1F5F}">
      <dgm:prSet/>
      <dgm:spPr/>
      <dgm:t>
        <a:bodyPr/>
        <a:lstStyle/>
        <a:p>
          <a:endParaRPr lang="zh-TW" altLang="en-US" sz="2400">
            <a:latin typeface="Noto Sans TC Regular" pitchFamily="34" charset="-120"/>
            <a:ea typeface="Noto Sans TC Regular" pitchFamily="34" charset="-120"/>
          </a:endParaRPr>
        </a:p>
      </dgm:t>
    </dgm:pt>
    <dgm:pt modelId="{F4EEFCBD-C089-4B0C-B20E-307BCADE5928}" type="sibTrans" cxnId="{27FA4C78-EF2C-4D1E-84CC-86A3F21F1F5F}">
      <dgm:prSet/>
      <dgm:spPr/>
      <dgm:t>
        <a:bodyPr/>
        <a:lstStyle/>
        <a:p>
          <a:endParaRPr lang="zh-TW" altLang="en-US" sz="2400">
            <a:latin typeface="Noto Sans TC Regular" pitchFamily="34" charset="-120"/>
            <a:ea typeface="Noto Sans TC Regular" pitchFamily="34" charset="-120"/>
          </a:endParaRPr>
        </a:p>
      </dgm:t>
    </dgm:pt>
    <dgm:pt modelId="{080D6B92-6967-4E83-8E92-0CBAEE28386D}">
      <dgm:prSet custT="1"/>
      <dgm:spPr/>
      <dgm:t>
        <a:bodyPr/>
        <a:lstStyle/>
        <a:p>
          <a:pPr rtl="0"/>
          <a:r>
            <a:rPr lang="zh-TW" altLang="en-US" sz="2000" dirty="0">
              <a:latin typeface="Noto Sans TC Regular" pitchFamily="34" charset="-120"/>
              <a:ea typeface="Noto Sans TC Regular" pitchFamily="34" charset="-120"/>
            </a:rPr>
            <a:t>項目及工作內容並非線性的發展，學校應保持敏覺度，視推動的狀況彈性調整。</a:t>
          </a:r>
        </a:p>
      </dgm:t>
    </dgm:pt>
    <dgm:pt modelId="{B647E83C-CFF6-4EC4-9536-7F29ADFF4754}" type="parTrans" cxnId="{22DE9DD7-5C01-4EC2-828F-E0E613B63DC1}">
      <dgm:prSet/>
      <dgm:spPr/>
      <dgm:t>
        <a:bodyPr/>
        <a:lstStyle/>
        <a:p>
          <a:endParaRPr lang="zh-TW" altLang="en-US" sz="2400">
            <a:latin typeface="Noto Sans TC Regular" pitchFamily="34" charset="-120"/>
            <a:ea typeface="Noto Sans TC Regular" pitchFamily="34" charset="-120"/>
          </a:endParaRPr>
        </a:p>
      </dgm:t>
    </dgm:pt>
    <dgm:pt modelId="{BBA2CD40-FAAA-488D-ADAB-6438B7A29010}" type="sibTrans" cxnId="{22DE9DD7-5C01-4EC2-828F-E0E613B63DC1}">
      <dgm:prSet/>
      <dgm:spPr/>
      <dgm:t>
        <a:bodyPr/>
        <a:lstStyle/>
        <a:p>
          <a:endParaRPr lang="zh-TW" altLang="en-US" sz="2400">
            <a:latin typeface="Noto Sans TC Regular" pitchFamily="34" charset="-120"/>
            <a:ea typeface="Noto Sans TC Regular" pitchFamily="34" charset="-120"/>
          </a:endParaRPr>
        </a:p>
      </dgm:t>
    </dgm:pt>
    <dgm:pt modelId="{01CA1868-689A-4A9D-B0B7-37B3A238562C}">
      <dgm:prSet custT="1"/>
      <dgm:spPr/>
      <dgm:t>
        <a:bodyPr/>
        <a:lstStyle/>
        <a:p>
          <a:pPr rtl="0"/>
          <a:r>
            <a:rPr lang="zh-TW" altLang="en-US" sz="2000" dirty="0">
              <a:latin typeface="Noto Sans TC Regular" pitchFamily="34" charset="-120"/>
              <a:ea typeface="Noto Sans TC Regular" pitchFamily="34" charset="-120"/>
            </a:rPr>
            <a:t>每組難以完全涵蓋所有項目及工作，各組可相互觀摩參考。</a:t>
          </a:r>
        </a:p>
      </dgm:t>
    </dgm:pt>
    <dgm:pt modelId="{F853F51B-E426-4EE5-917A-9B0E134739F1}" type="parTrans" cxnId="{96CF169B-8DAF-449D-803B-F74E4F401313}">
      <dgm:prSet/>
      <dgm:spPr/>
      <dgm:t>
        <a:bodyPr/>
        <a:lstStyle/>
        <a:p>
          <a:endParaRPr lang="zh-TW" altLang="en-US" sz="2400">
            <a:latin typeface="Noto Sans TC Regular" pitchFamily="34" charset="-120"/>
            <a:ea typeface="Noto Sans TC Regular" pitchFamily="34" charset="-120"/>
          </a:endParaRPr>
        </a:p>
      </dgm:t>
    </dgm:pt>
    <dgm:pt modelId="{C9FFCDAE-B282-4E79-B604-F58C88BA5AF6}" type="sibTrans" cxnId="{96CF169B-8DAF-449D-803B-F74E4F401313}">
      <dgm:prSet/>
      <dgm:spPr/>
      <dgm:t>
        <a:bodyPr/>
        <a:lstStyle/>
        <a:p>
          <a:endParaRPr lang="zh-TW" altLang="en-US" sz="2400">
            <a:latin typeface="Noto Sans TC Regular" pitchFamily="34" charset="-120"/>
            <a:ea typeface="Noto Sans TC Regular" pitchFamily="34" charset="-120"/>
          </a:endParaRPr>
        </a:p>
      </dgm:t>
    </dgm:pt>
    <dgm:pt modelId="{C58C39D6-8D22-4C20-9A22-F1CB78467C8E}" type="pres">
      <dgm:prSet presAssocID="{70C96DC2-ACA8-4C56-85C2-1344C538E8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8861AF2-D8F6-408D-80F8-D8519BF4C103}" type="pres">
      <dgm:prSet presAssocID="{30359BC1-7502-4995-9B56-204141BDF63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56C444-3C03-44CD-9C2A-9E5303C66CB1}" type="pres">
      <dgm:prSet presAssocID="{B6D739CC-AA1D-46BE-A53D-B484E2A115CE}" presName="spacer" presStyleCnt="0"/>
      <dgm:spPr/>
      <dgm:t>
        <a:bodyPr/>
        <a:lstStyle/>
        <a:p>
          <a:endParaRPr lang="zh-TW" altLang="en-US"/>
        </a:p>
      </dgm:t>
    </dgm:pt>
    <dgm:pt modelId="{9A782E6D-43BE-4689-9863-03BEAAA5BE92}" type="pres">
      <dgm:prSet presAssocID="{EEED5454-9995-4AC2-B8B1-C49ED5C48B0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4098B0-5458-43B9-8596-FAB70C639E1E}" type="pres">
      <dgm:prSet presAssocID="{4BEF810F-31FF-4036-9948-D3B733E3899C}" presName="spacer" presStyleCnt="0"/>
      <dgm:spPr/>
      <dgm:t>
        <a:bodyPr/>
        <a:lstStyle/>
        <a:p>
          <a:endParaRPr lang="zh-TW" altLang="en-US"/>
        </a:p>
      </dgm:t>
    </dgm:pt>
    <dgm:pt modelId="{1CCD1241-5484-4FDB-A427-7618F588CDFA}" type="pres">
      <dgm:prSet presAssocID="{B43C1D1E-C200-4F5C-A241-FF7D9ED8C92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969587-3951-4327-AC9B-6CEF7D167223}" type="pres">
      <dgm:prSet presAssocID="{F4EEFCBD-C089-4B0C-B20E-307BCADE5928}" presName="spacer" presStyleCnt="0"/>
      <dgm:spPr/>
      <dgm:t>
        <a:bodyPr/>
        <a:lstStyle/>
        <a:p>
          <a:endParaRPr lang="zh-TW" altLang="en-US"/>
        </a:p>
      </dgm:t>
    </dgm:pt>
    <dgm:pt modelId="{E61D70C5-ED53-4852-82D3-DE829EB0317F}" type="pres">
      <dgm:prSet presAssocID="{080D6B92-6967-4E83-8E92-0CBAEE28386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6D59CE-5282-47DC-8839-4DC58B6A09E1}" type="pres">
      <dgm:prSet presAssocID="{BBA2CD40-FAAA-488D-ADAB-6438B7A29010}" presName="spacer" presStyleCnt="0"/>
      <dgm:spPr/>
      <dgm:t>
        <a:bodyPr/>
        <a:lstStyle/>
        <a:p>
          <a:endParaRPr lang="zh-TW" altLang="en-US"/>
        </a:p>
      </dgm:t>
    </dgm:pt>
    <dgm:pt modelId="{26092117-907A-477B-A86B-30B3B320D956}" type="pres">
      <dgm:prSet presAssocID="{01CA1868-689A-4A9D-B0B7-37B3A238562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2DE9DD7-5C01-4EC2-828F-E0E613B63DC1}" srcId="{70C96DC2-ACA8-4C56-85C2-1344C538E8FE}" destId="{080D6B92-6967-4E83-8E92-0CBAEE28386D}" srcOrd="3" destOrd="0" parTransId="{B647E83C-CFF6-4EC4-9536-7F29ADFF4754}" sibTransId="{BBA2CD40-FAAA-488D-ADAB-6438B7A29010}"/>
    <dgm:cxn modelId="{D7137E86-D331-4E7D-9F81-E490A87FAA9E}" type="presOf" srcId="{B43C1D1E-C200-4F5C-A241-FF7D9ED8C921}" destId="{1CCD1241-5484-4FDB-A427-7618F588CDFA}" srcOrd="0" destOrd="0" presId="urn:microsoft.com/office/officeart/2005/8/layout/vList2"/>
    <dgm:cxn modelId="{27FA4C78-EF2C-4D1E-84CC-86A3F21F1F5F}" srcId="{70C96DC2-ACA8-4C56-85C2-1344C538E8FE}" destId="{B43C1D1E-C200-4F5C-A241-FF7D9ED8C921}" srcOrd="2" destOrd="0" parTransId="{72D0BBF4-9569-478B-9069-059FCF7E75CF}" sibTransId="{F4EEFCBD-C089-4B0C-B20E-307BCADE5928}"/>
    <dgm:cxn modelId="{923191F8-EAE6-4EEF-92D4-9063A455E56F}" type="presOf" srcId="{080D6B92-6967-4E83-8E92-0CBAEE28386D}" destId="{E61D70C5-ED53-4852-82D3-DE829EB0317F}" srcOrd="0" destOrd="0" presId="urn:microsoft.com/office/officeart/2005/8/layout/vList2"/>
    <dgm:cxn modelId="{7B6D4F4F-0248-4123-8388-4D2B3CACDD3C}" type="presOf" srcId="{EEED5454-9995-4AC2-B8B1-C49ED5C48B09}" destId="{9A782E6D-43BE-4689-9863-03BEAAA5BE92}" srcOrd="0" destOrd="0" presId="urn:microsoft.com/office/officeart/2005/8/layout/vList2"/>
    <dgm:cxn modelId="{4A33A93B-72F2-4B3B-A4CA-B85B3E590791}" srcId="{70C96DC2-ACA8-4C56-85C2-1344C538E8FE}" destId="{EEED5454-9995-4AC2-B8B1-C49ED5C48B09}" srcOrd="1" destOrd="0" parTransId="{DD39737D-5488-43F6-B8EA-F9FA7F156BB9}" sibTransId="{4BEF810F-31FF-4036-9948-D3B733E3899C}"/>
    <dgm:cxn modelId="{F5113E40-D0E5-4B20-9DFC-8122C3AFE19E}" type="presOf" srcId="{70C96DC2-ACA8-4C56-85C2-1344C538E8FE}" destId="{C58C39D6-8D22-4C20-9A22-F1CB78467C8E}" srcOrd="0" destOrd="0" presId="urn:microsoft.com/office/officeart/2005/8/layout/vList2"/>
    <dgm:cxn modelId="{B9EBD5B4-1943-49A0-BD42-2B45A9BD4D60}" type="presOf" srcId="{30359BC1-7502-4995-9B56-204141BDF639}" destId="{08861AF2-D8F6-408D-80F8-D8519BF4C103}" srcOrd="0" destOrd="0" presId="urn:microsoft.com/office/officeart/2005/8/layout/vList2"/>
    <dgm:cxn modelId="{F467F1F8-ADE4-4614-AF1F-2E27B95A0D50}" type="presOf" srcId="{01CA1868-689A-4A9D-B0B7-37B3A238562C}" destId="{26092117-907A-477B-A86B-30B3B320D956}" srcOrd="0" destOrd="0" presId="urn:microsoft.com/office/officeart/2005/8/layout/vList2"/>
    <dgm:cxn modelId="{F6CF49A2-8172-48D2-85A2-6434164EEB23}" srcId="{70C96DC2-ACA8-4C56-85C2-1344C538E8FE}" destId="{30359BC1-7502-4995-9B56-204141BDF639}" srcOrd="0" destOrd="0" parTransId="{703CE4E1-7E22-412D-9531-A9A66935FA2F}" sibTransId="{B6D739CC-AA1D-46BE-A53D-B484E2A115CE}"/>
    <dgm:cxn modelId="{96CF169B-8DAF-449D-803B-F74E4F401313}" srcId="{70C96DC2-ACA8-4C56-85C2-1344C538E8FE}" destId="{01CA1868-689A-4A9D-B0B7-37B3A238562C}" srcOrd="4" destOrd="0" parTransId="{F853F51B-E426-4EE5-917A-9B0E134739F1}" sibTransId="{C9FFCDAE-B282-4E79-B604-F58C88BA5AF6}"/>
    <dgm:cxn modelId="{0BF955CE-2BF4-4D7B-B0A1-CD93DB361284}" type="presParOf" srcId="{C58C39D6-8D22-4C20-9A22-F1CB78467C8E}" destId="{08861AF2-D8F6-408D-80F8-D8519BF4C103}" srcOrd="0" destOrd="0" presId="urn:microsoft.com/office/officeart/2005/8/layout/vList2"/>
    <dgm:cxn modelId="{FDD3754F-2C27-4F8D-884C-4E8F852E6041}" type="presParOf" srcId="{C58C39D6-8D22-4C20-9A22-F1CB78467C8E}" destId="{8056C444-3C03-44CD-9C2A-9E5303C66CB1}" srcOrd="1" destOrd="0" presId="urn:microsoft.com/office/officeart/2005/8/layout/vList2"/>
    <dgm:cxn modelId="{666FC0E4-0977-451D-AABF-89E967C45872}" type="presParOf" srcId="{C58C39D6-8D22-4C20-9A22-F1CB78467C8E}" destId="{9A782E6D-43BE-4689-9863-03BEAAA5BE92}" srcOrd="2" destOrd="0" presId="urn:microsoft.com/office/officeart/2005/8/layout/vList2"/>
    <dgm:cxn modelId="{6E61203E-D5CE-40C6-A40A-64532D72DA2E}" type="presParOf" srcId="{C58C39D6-8D22-4C20-9A22-F1CB78467C8E}" destId="{3D4098B0-5458-43B9-8596-FAB70C639E1E}" srcOrd="3" destOrd="0" presId="urn:microsoft.com/office/officeart/2005/8/layout/vList2"/>
    <dgm:cxn modelId="{96E24FD4-B653-493B-96F3-CAC16930C4C6}" type="presParOf" srcId="{C58C39D6-8D22-4C20-9A22-F1CB78467C8E}" destId="{1CCD1241-5484-4FDB-A427-7618F588CDFA}" srcOrd="4" destOrd="0" presId="urn:microsoft.com/office/officeart/2005/8/layout/vList2"/>
    <dgm:cxn modelId="{C1C6CC31-5729-4C63-B18C-5A6B14E6E881}" type="presParOf" srcId="{C58C39D6-8D22-4C20-9A22-F1CB78467C8E}" destId="{2A969587-3951-4327-AC9B-6CEF7D167223}" srcOrd="5" destOrd="0" presId="urn:microsoft.com/office/officeart/2005/8/layout/vList2"/>
    <dgm:cxn modelId="{44E06739-2D93-4024-86BC-B72C6EFAE7BB}" type="presParOf" srcId="{C58C39D6-8D22-4C20-9A22-F1CB78467C8E}" destId="{E61D70C5-ED53-4852-82D3-DE829EB0317F}" srcOrd="6" destOrd="0" presId="urn:microsoft.com/office/officeart/2005/8/layout/vList2"/>
    <dgm:cxn modelId="{39A26090-7404-49A3-9043-BF637D1E5952}" type="presParOf" srcId="{C58C39D6-8D22-4C20-9A22-F1CB78467C8E}" destId="{A46D59CE-5282-47DC-8839-4DC58B6A09E1}" srcOrd="7" destOrd="0" presId="urn:microsoft.com/office/officeart/2005/8/layout/vList2"/>
    <dgm:cxn modelId="{39876DF8-ECF1-4588-8278-3AE104988253}" type="presParOf" srcId="{C58C39D6-8D22-4C20-9A22-F1CB78467C8E}" destId="{26092117-907A-477B-A86B-30B3B320D95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D8B53C4-C185-4216-885F-B6AEFEE495E6}" type="doc">
      <dgm:prSet loTypeId="urn:microsoft.com/office/officeart/2005/8/layout/arrow2" loCatId="process" qsTypeId="urn:microsoft.com/office/officeart/2005/8/quickstyle/simple1" qsCatId="simple" csTypeId="urn:microsoft.com/office/officeart/2005/8/colors/colorful1" csCatId="colorful" phldr="1"/>
      <dgm:spPr/>
    </dgm:pt>
    <dgm:pt modelId="{3A9DE595-DA9F-4546-9F1D-2A8F585E0539}">
      <dgm:prSet phldrT="[文字]" custT="1"/>
      <dgm:spPr/>
      <dgm:t>
        <a:bodyPr/>
        <a:lstStyle/>
        <a:p>
          <a:pPr>
            <a:lnSpc>
              <a:spcPts val="4200"/>
            </a:lnSpc>
            <a:spcAft>
              <a:spcPts val="0"/>
            </a:spcAft>
          </a:pPr>
          <a:r>
            <a:rPr lang="en-US" altLang="zh-TW" sz="4000" b="1" dirty="0">
              <a:solidFill>
                <a:srgbClr val="FF0000"/>
              </a:solidFill>
              <a:latin typeface="Noto Sans TC Bold" pitchFamily="34" charset="-120"/>
              <a:ea typeface="Noto Sans TC Bold" pitchFamily="34" charset="-120"/>
            </a:rPr>
            <a:t>3</a:t>
          </a:r>
          <a:r>
            <a:rPr lang="zh-TW" altLang="en-US" sz="2400" dirty="0">
              <a:solidFill>
                <a:schemeClr val="tx1"/>
              </a:solidFill>
              <a:latin typeface="Noto Sans TC Bold" pitchFamily="34" charset="-120"/>
              <a:ea typeface="Noto Sans TC Bold" pitchFamily="34" charset="-120"/>
            </a:rPr>
            <a:t>件我學到的內容</a:t>
          </a:r>
        </a:p>
      </dgm:t>
    </dgm:pt>
    <dgm:pt modelId="{123E70AA-3C76-4770-BAC6-6872CCADA86B}" type="parTrans" cxnId="{A7D62F52-63A0-4294-91CC-C97A2505649C}">
      <dgm:prSet/>
      <dgm:spPr/>
      <dgm:t>
        <a:bodyPr/>
        <a:lstStyle/>
        <a:p>
          <a:endParaRPr lang="zh-TW" altLang="en-US">
            <a:latin typeface="Noto Sans TC Bold" pitchFamily="34" charset="-120"/>
            <a:ea typeface="Noto Sans TC Bold" pitchFamily="34" charset="-120"/>
          </a:endParaRPr>
        </a:p>
      </dgm:t>
    </dgm:pt>
    <dgm:pt modelId="{35155A15-1296-4800-95B4-9A58565CA54E}" type="sibTrans" cxnId="{A7D62F52-63A0-4294-91CC-C97A2505649C}">
      <dgm:prSet/>
      <dgm:spPr/>
      <dgm:t>
        <a:bodyPr/>
        <a:lstStyle/>
        <a:p>
          <a:endParaRPr lang="zh-TW" altLang="en-US">
            <a:latin typeface="Noto Sans TC Bold" pitchFamily="34" charset="-120"/>
            <a:ea typeface="Noto Sans TC Bold" pitchFamily="34" charset="-120"/>
          </a:endParaRPr>
        </a:p>
      </dgm:t>
    </dgm:pt>
    <dgm:pt modelId="{B1B0D590-317E-4B02-835D-93C1112FF076}">
      <dgm:prSet phldrT="[文字]" custT="1"/>
      <dgm:spPr/>
      <dgm:t>
        <a:bodyPr/>
        <a:lstStyle/>
        <a:p>
          <a:pPr>
            <a:lnSpc>
              <a:spcPts val="4200"/>
            </a:lnSpc>
          </a:pPr>
          <a:r>
            <a:rPr lang="en-US" altLang="zh-TW" sz="4000" b="1" dirty="0">
              <a:solidFill>
                <a:srgbClr val="FF0000"/>
              </a:solidFill>
              <a:latin typeface="Noto Sans TC Bold" pitchFamily="34" charset="-120"/>
              <a:ea typeface="Noto Sans TC Bold" pitchFamily="34" charset="-120"/>
            </a:rPr>
            <a:t>2</a:t>
          </a:r>
          <a:r>
            <a:rPr lang="zh-TW" altLang="en-US" sz="2400" dirty="0">
              <a:latin typeface="Noto Sans TC Bold" pitchFamily="34" charset="-120"/>
              <a:ea typeface="Noto Sans TC Bold" pitchFamily="34" charset="-120"/>
            </a:rPr>
            <a:t>件我回去會實踐的事 </a:t>
          </a:r>
        </a:p>
      </dgm:t>
    </dgm:pt>
    <dgm:pt modelId="{B91DBFEC-0EAB-4404-91DB-5112CB36A2E8}" type="parTrans" cxnId="{ED60EDB7-0C98-4A19-A11C-3AA187A7A946}">
      <dgm:prSet/>
      <dgm:spPr/>
      <dgm:t>
        <a:bodyPr/>
        <a:lstStyle/>
        <a:p>
          <a:endParaRPr lang="zh-TW" altLang="en-US">
            <a:latin typeface="Noto Sans TC Bold" pitchFamily="34" charset="-120"/>
            <a:ea typeface="Noto Sans TC Bold" pitchFamily="34" charset="-120"/>
          </a:endParaRPr>
        </a:p>
      </dgm:t>
    </dgm:pt>
    <dgm:pt modelId="{D81D8A03-9B87-41A2-9D6A-2F1A2F3FF888}" type="sibTrans" cxnId="{ED60EDB7-0C98-4A19-A11C-3AA187A7A946}">
      <dgm:prSet/>
      <dgm:spPr/>
      <dgm:t>
        <a:bodyPr/>
        <a:lstStyle/>
        <a:p>
          <a:endParaRPr lang="zh-TW" altLang="en-US">
            <a:latin typeface="Noto Sans TC Bold" pitchFamily="34" charset="-120"/>
            <a:ea typeface="Noto Sans TC Bold" pitchFamily="34" charset="-120"/>
          </a:endParaRPr>
        </a:p>
      </dgm:t>
    </dgm:pt>
    <dgm:pt modelId="{79EE311F-F498-4D1F-AF86-901901755D4D}">
      <dgm:prSet phldrT="[文字]" custT="1"/>
      <dgm:spPr/>
      <dgm:t>
        <a:bodyPr/>
        <a:lstStyle/>
        <a:p>
          <a:pPr>
            <a:lnSpc>
              <a:spcPts val="4200"/>
            </a:lnSpc>
            <a:spcAft>
              <a:spcPts val="0"/>
            </a:spcAft>
          </a:pPr>
          <a:r>
            <a:rPr lang="en-US" altLang="zh-TW" sz="4000" b="1" dirty="0">
              <a:solidFill>
                <a:srgbClr val="FF0000"/>
              </a:solidFill>
              <a:latin typeface="Noto Sans TC Bold" pitchFamily="34" charset="-120"/>
              <a:ea typeface="Noto Sans TC Bold" pitchFamily="34" charset="-120"/>
            </a:rPr>
            <a:t>1</a:t>
          </a:r>
          <a:r>
            <a:rPr lang="zh-TW" altLang="en-US" sz="2400" dirty="0">
              <a:solidFill>
                <a:srgbClr val="0B3283"/>
              </a:solidFill>
              <a:latin typeface="Noto Sans TC Bold" pitchFamily="34" charset="-120"/>
              <a:ea typeface="Noto Sans TC Bold" pitchFamily="34" charset="-120"/>
            </a:rPr>
            <a:t>件我的學習感想</a:t>
          </a:r>
        </a:p>
      </dgm:t>
    </dgm:pt>
    <dgm:pt modelId="{A8FD4F84-222A-4DEE-A44A-93DFFE1FADBD}" type="parTrans" cxnId="{A16F7D60-D2C5-4325-BF27-F63F7E1FA7F2}">
      <dgm:prSet/>
      <dgm:spPr/>
      <dgm:t>
        <a:bodyPr/>
        <a:lstStyle/>
        <a:p>
          <a:endParaRPr lang="zh-TW" altLang="en-US">
            <a:latin typeface="Noto Sans TC Bold" pitchFamily="34" charset="-120"/>
            <a:ea typeface="Noto Sans TC Bold" pitchFamily="34" charset="-120"/>
          </a:endParaRPr>
        </a:p>
      </dgm:t>
    </dgm:pt>
    <dgm:pt modelId="{1AD7FDFE-BAAF-45E0-BA8A-A67A78058F61}" type="sibTrans" cxnId="{A16F7D60-D2C5-4325-BF27-F63F7E1FA7F2}">
      <dgm:prSet/>
      <dgm:spPr/>
      <dgm:t>
        <a:bodyPr/>
        <a:lstStyle/>
        <a:p>
          <a:endParaRPr lang="zh-TW" altLang="en-US">
            <a:latin typeface="Noto Sans TC Bold" pitchFamily="34" charset="-120"/>
            <a:ea typeface="Noto Sans TC Bold" pitchFamily="34" charset="-120"/>
          </a:endParaRPr>
        </a:p>
      </dgm:t>
    </dgm:pt>
    <dgm:pt modelId="{05229E13-D8FA-43A5-93F8-C6A295CEC72B}" type="pres">
      <dgm:prSet presAssocID="{1D8B53C4-C185-4216-885F-B6AEFEE495E6}" presName="arrowDiagram" presStyleCnt="0">
        <dgm:presLayoutVars>
          <dgm:chMax val="5"/>
          <dgm:dir/>
          <dgm:resizeHandles val="exact"/>
        </dgm:presLayoutVars>
      </dgm:prSet>
      <dgm:spPr/>
    </dgm:pt>
    <dgm:pt modelId="{157C2A6E-839B-4766-AE9D-FE0FC598C1F7}" type="pres">
      <dgm:prSet presAssocID="{1D8B53C4-C185-4216-885F-B6AEFEE495E6}" presName="arrow" presStyleLbl="bgShp" presStyleIdx="0" presStyleCnt="1" custScaleX="126070" custScaleY="98458"/>
      <dgm:spPr/>
    </dgm:pt>
    <dgm:pt modelId="{A1F729D9-305E-4029-8AD7-89DE90D4AC40}" type="pres">
      <dgm:prSet presAssocID="{1D8B53C4-C185-4216-885F-B6AEFEE495E6}" presName="arrowDiagram3" presStyleCnt="0"/>
      <dgm:spPr/>
    </dgm:pt>
    <dgm:pt modelId="{88AC365E-7D12-4953-BF84-8EBD6CA9C0E1}" type="pres">
      <dgm:prSet presAssocID="{3A9DE595-DA9F-4546-9F1D-2A8F585E0539}" presName="bullet3a" presStyleLbl="node1" presStyleIdx="0" presStyleCnt="3" custLinFactX="-100000" custLinFactY="-51322" custLinFactNeighborX="-105565" custLinFactNeighborY="-100000"/>
      <dgm:spPr/>
    </dgm:pt>
    <dgm:pt modelId="{5F901722-B07D-42EB-A29F-9D24FD68811E}" type="pres">
      <dgm:prSet presAssocID="{3A9DE595-DA9F-4546-9F1D-2A8F585E0539}" presName="textBox3a" presStyleLbl="revTx" presStyleIdx="0" presStyleCnt="3" custScaleX="106158" custLinFactNeighborX="-9849" custLinFactNeighborY="-42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57F3F1-77B8-453B-85B8-0EC17590C0AC}" type="pres">
      <dgm:prSet presAssocID="{B1B0D590-317E-4B02-835D-93C1112FF076}" presName="bullet3b" presStyleLbl="node1" presStyleIdx="1" presStyleCnt="3"/>
      <dgm:spPr/>
    </dgm:pt>
    <dgm:pt modelId="{44CE0C03-5CFC-4592-B76D-BE01AB9F9AA6}" type="pres">
      <dgm:prSet presAssocID="{B1B0D590-317E-4B02-835D-93C1112FF076}" presName="textBox3b" presStyleLbl="revTx" presStyleIdx="1" presStyleCnt="3" custScaleX="130265" custScaleY="66987" custLinFactNeighborX="5846" custLinFactNeighborY="-7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DB2372-C7CE-4641-B111-7E330C6FD024}" type="pres">
      <dgm:prSet presAssocID="{79EE311F-F498-4D1F-AF86-901901755D4D}" presName="bullet3c" presStyleLbl="node1" presStyleIdx="2" presStyleCnt="3" custLinFactNeighborX="57879" custLinFactNeighborY="3734"/>
      <dgm:spPr/>
    </dgm:pt>
    <dgm:pt modelId="{94A3342E-F85F-4358-A832-4904D75518EF}" type="pres">
      <dgm:prSet presAssocID="{79EE311F-F498-4D1F-AF86-901901755D4D}" presName="textBox3c" presStyleLbl="revTx" presStyleIdx="2" presStyleCnt="3" custScaleX="116872" custScaleY="80148" custLinFactNeighborX="21916" custLinFactNeighborY="90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777AA9-6DAD-4044-ABDE-FC082F05FB82}" type="presOf" srcId="{79EE311F-F498-4D1F-AF86-901901755D4D}" destId="{94A3342E-F85F-4358-A832-4904D75518EF}" srcOrd="0" destOrd="0" presId="urn:microsoft.com/office/officeart/2005/8/layout/arrow2"/>
    <dgm:cxn modelId="{ED60EDB7-0C98-4A19-A11C-3AA187A7A946}" srcId="{1D8B53C4-C185-4216-885F-B6AEFEE495E6}" destId="{B1B0D590-317E-4B02-835D-93C1112FF076}" srcOrd="1" destOrd="0" parTransId="{B91DBFEC-0EAB-4404-91DB-5112CB36A2E8}" sibTransId="{D81D8A03-9B87-41A2-9D6A-2F1A2F3FF888}"/>
    <dgm:cxn modelId="{7D83F7CC-4A78-4ECA-83E5-4DA99EDCED4B}" type="presOf" srcId="{1D8B53C4-C185-4216-885F-B6AEFEE495E6}" destId="{05229E13-D8FA-43A5-93F8-C6A295CEC72B}" srcOrd="0" destOrd="0" presId="urn:microsoft.com/office/officeart/2005/8/layout/arrow2"/>
    <dgm:cxn modelId="{F9860083-D92E-4CBB-A5FA-67D7831876E5}" type="presOf" srcId="{B1B0D590-317E-4B02-835D-93C1112FF076}" destId="{44CE0C03-5CFC-4592-B76D-BE01AB9F9AA6}" srcOrd="0" destOrd="0" presId="urn:microsoft.com/office/officeart/2005/8/layout/arrow2"/>
    <dgm:cxn modelId="{E0CB9EC5-2EA5-473F-BF7B-5F1403E6E6CF}" type="presOf" srcId="{3A9DE595-DA9F-4546-9F1D-2A8F585E0539}" destId="{5F901722-B07D-42EB-A29F-9D24FD68811E}" srcOrd="0" destOrd="0" presId="urn:microsoft.com/office/officeart/2005/8/layout/arrow2"/>
    <dgm:cxn modelId="{A7D62F52-63A0-4294-91CC-C97A2505649C}" srcId="{1D8B53C4-C185-4216-885F-B6AEFEE495E6}" destId="{3A9DE595-DA9F-4546-9F1D-2A8F585E0539}" srcOrd="0" destOrd="0" parTransId="{123E70AA-3C76-4770-BAC6-6872CCADA86B}" sibTransId="{35155A15-1296-4800-95B4-9A58565CA54E}"/>
    <dgm:cxn modelId="{A16F7D60-D2C5-4325-BF27-F63F7E1FA7F2}" srcId="{1D8B53C4-C185-4216-885F-B6AEFEE495E6}" destId="{79EE311F-F498-4D1F-AF86-901901755D4D}" srcOrd="2" destOrd="0" parTransId="{A8FD4F84-222A-4DEE-A44A-93DFFE1FADBD}" sibTransId="{1AD7FDFE-BAAF-45E0-BA8A-A67A78058F61}"/>
    <dgm:cxn modelId="{C129C4E3-0998-4F3F-B2E1-F84346AE13B3}" type="presParOf" srcId="{05229E13-D8FA-43A5-93F8-C6A295CEC72B}" destId="{157C2A6E-839B-4766-AE9D-FE0FC598C1F7}" srcOrd="0" destOrd="0" presId="urn:microsoft.com/office/officeart/2005/8/layout/arrow2"/>
    <dgm:cxn modelId="{039EA401-EA80-4FD5-983A-CF8BABBF6D46}" type="presParOf" srcId="{05229E13-D8FA-43A5-93F8-C6A295CEC72B}" destId="{A1F729D9-305E-4029-8AD7-89DE90D4AC40}" srcOrd="1" destOrd="0" presId="urn:microsoft.com/office/officeart/2005/8/layout/arrow2"/>
    <dgm:cxn modelId="{E6DC55DA-CB81-42CA-9726-2DF7ACA4CC9D}" type="presParOf" srcId="{A1F729D9-305E-4029-8AD7-89DE90D4AC40}" destId="{88AC365E-7D12-4953-BF84-8EBD6CA9C0E1}" srcOrd="0" destOrd="0" presId="urn:microsoft.com/office/officeart/2005/8/layout/arrow2"/>
    <dgm:cxn modelId="{9B9A8947-CACC-42C0-90C7-49BBC81E6D0B}" type="presParOf" srcId="{A1F729D9-305E-4029-8AD7-89DE90D4AC40}" destId="{5F901722-B07D-42EB-A29F-9D24FD68811E}" srcOrd="1" destOrd="0" presId="urn:microsoft.com/office/officeart/2005/8/layout/arrow2"/>
    <dgm:cxn modelId="{5B68D50E-3CCB-4D6C-80B0-83FE3E2DD8A5}" type="presParOf" srcId="{A1F729D9-305E-4029-8AD7-89DE90D4AC40}" destId="{AC57F3F1-77B8-453B-85B8-0EC17590C0AC}" srcOrd="2" destOrd="0" presId="urn:microsoft.com/office/officeart/2005/8/layout/arrow2"/>
    <dgm:cxn modelId="{ABED96E2-015B-445D-9E2F-7848603618F5}" type="presParOf" srcId="{A1F729D9-305E-4029-8AD7-89DE90D4AC40}" destId="{44CE0C03-5CFC-4592-B76D-BE01AB9F9AA6}" srcOrd="3" destOrd="0" presId="urn:microsoft.com/office/officeart/2005/8/layout/arrow2"/>
    <dgm:cxn modelId="{E668C2AE-2174-4402-985B-7A1A26FAB542}" type="presParOf" srcId="{A1F729D9-305E-4029-8AD7-89DE90D4AC40}" destId="{3EDB2372-C7CE-4641-B111-7E330C6FD024}" srcOrd="4" destOrd="0" presId="urn:microsoft.com/office/officeart/2005/8/layout/arrow2"/>
    <dgm:cxn modelId="{A27803DF-62E8-419D-9609-7FF79842DC4C}" type="presParOf" srcId="{A1F729D9-305E-4029-8AD7-89DE90D4AC40}" destId="{94A3342E-F85F-4358-A832-4904D75518E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43DD54-7B0B-4C01-B71D-5F4F4A8B8A9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91C6278-5B2D-4421-B452-C4EA35323909}">
      <dgm:prSet/>
      <dgm:spPr/>
      <dgm:t>
        <a:bodyPr/>
        <a:lstStyle/>
        <a:p>
          <a:pPr rtl="0"/>
          <a:r>
            <a:rPr lang="zh-TW" smtClean="0"/>
            <a:t>在生活裡學習</a:t>
          </a:r>
          <a:endParaRPr lang="zh-TW"/>
        </a:p>
      </dgm:t>
    </dgm:pt>
    <dgm:pt modelId="{30398DEE-85CA-4619-B476-4B62FE74E41D}" type="parTrans" cxnId="{7A48A306-A8C5-4679-A2D8-C1721CDDBA21}">
      <dgm:prSet/>
      <dgm:spPr/>
      <dgm:t>
        <a:bodyPr/>
        <a:lstStyle/>
        <a:p>
          <a:endParaRPr lang="zh-TW" altLang="en-US"/>
        </a:p>
      </dgm:t>
    </dgm:pt>
    <dgm:pt modelId="{FB39B7F0-F2DF-4C6D-B3F1-9D19B4778D4B}" type="sibTrans" cxnId="{7A48A306-A8C5-4679-A2D8-C1721CDDBA21}">
      <dgm:prSet/>
      <dgm:spPr/>
      <dgm:t>
        <a:bodyPr/>
        <a:lstStyle/>
        <a:p>
          <a:endParaRPr lang="zh-TW" altLang="en-US"/>
        </a:p>
      </dgm:t>
    </dgm:pt>
    <dgm:pt modelId="{BC2BC414-F94D-4D86-8C32-E07E0D013B38}">
      <dgm:prSet/>
      <dgm:spPr/>
      <dgm:t>
        <a:bodyPr/>
        <a:lstStyle/>
        <a:p>
          <a:pPr rtl="0"/>
          <a:r>
            <a:rPr lang="zh-TW" dirty="0" smtClean="0"/>
            <a:t>歡喜學習</a:t>
          </a:r>
          <a:endParaRPr lang="zh-TW" dirty="0"/>
        </a:p>
      </dgm:t>
    </dgm:pt>
    <dgm:pt modelId="{8DACEEFC-B7C3-43B7-92CF-4D4B9992386E}" type="parTrans" cxnId="{00DED405-2B35-453A-AC77-2BD73AAFD841}">
      <dgm:prSet/>
      <dgm:spPr/>
      <dgm:t>
        <a:bodyPr/>
        <a:lstStyle/>
        <a:p>
          <a:endParaRPr lang="zh-TW" altLang="en-US"/>
        </a:p>
      </dgm:t>
    </dgm:pt>
    <dgm:pt modelId="{98671872-F6C8-4139-B660-482CE78DF2F7}" type="sibTrans" cxnId="{00DED405-2B35-453A-AC77-2BD73AAFD841}">
      <dgm:prSet/>
      <dgm:spPr/>
      <dgm:t>
        <a:bodyPr/>
        <a:lstStyle/>
        <a:p>
          <a:endParaRPr lang="zh-TW" altLang="en-US"/>
        </a:p>
      </dgm:t>
    </dgm:pt>
    <dgm:pt modelId="{0D473908-356E-4D1B-B685-A58107688557}">
      <dgm:prSet/>
      <dgm:spPr/>
      <dgm:t>
        <a:bodyPr/>
        <a:lstStyle/>
        <a:p>
          <a:pPr rtl="0"/>
          <a:r>
            <a:rPr lang="zh-TW" smtClean="0"/>
            <a:t>會學習</a:t>
          </a:r>
          <a:endParaRPr lang="zh-TW"/>
        </a:p>
      </dgm:t>
    </dgm:pt>
    <dgm:pt modelId="{0978835C-5ABA-4A4F-8526-4A4FC852FD4A}" type="parTrans" cxnId="{C225707D-47BA-471F-ADE1-44C3C2283994}">
      <dgm:prSet/>
      <dgm:spPr/>
      <dgm:t>
        <a:bodyPr/>
        <a:lstStyle/>
        <a:p>
          <a:endParaRPr lang="zh-TW" altLang="en-US"/>
        </a:p>
      </dgm:t>
    </dgm:pt>
    <dgm:pt modelId="{8173D176-76E4-4314-AA11-29D2635B428C}" type="sibTrans" cxnId="{C225707D-47BA-471F-ADE1-44C3C2283994}">
      <dgm:prSet/>
      <dgm:spPr/>
      <dgm:t>
        <a:bodyPr/>
        <a:lstStyle/>
        <a:p>
          <a:endParaRPr lang="zh-TW" altLang="en-US"/>
        </a:p>
      </dgm:t>
    </dgm:pt>
    <dgm:pt modelId="{1BDD765B-1CDF-47D9-84D7-529E7730814B}">
      <dgm:prSet/>
      <dgm:spPr/>
      <dgm:t>
        <a:bodyPr/>
        <a:lstStyle/>
        <a:p>
          <a:pPr rtl="0"/>
          <a:r>
            <a:rPr lang="zh-TW" smtClean="0"/>
            <a:t>喜歡學習</a:t>
          </a:r>
          <a:endParaRPr lang="zh-TW"/>
        </a:p>
      </dgm:t>
    </dgm:pt>
    <dgm:pt modelId="{F8274F12-9F9F-46F1-AB8D-26BFDAC65933}" type="parTrans" cxnId="{493E787D-F9B7-4C63-85C7-E161525E17CA}">
      <dgm:prSet/>
      <dgm:spPr/>
      <dgm:t>
        <a:bodyPr/>
        <a:lstStyle/>
        <a:p>
          <a:endParaRPr lang="zh-TW" altLang="en-US"/>
        </a:p>
      </dgm:t>
    </dgm:pt>
    <dgm:pt modelId="{1A907DAB-24F5-4AD5-B665-2188AF0AC171}" type="sibTrans" cxnId="{493E787D-F9B7-4C63-85C7-E161525E17CA}">
      <dgm:prSet/>
      <dgm:spPr/>
      <dgm:t>
        <a:bodyPr/>
        <a:lstStyle/>
        <a:p>
          <a:endParaRPr lang="zh-TW" altLang="en-US"/>
        </a:p>
      </dgm:t>
    </dgm:pt>
    <dgm:pt modelId="{E338FA22-D156-4181-B281-F94740E30BF5}">
      <dgm:prSet/>
      <dgm:spPr/>
      <dgm:t>
        <a:bodyPr/>
        <a:lstStyle/>
        <a:p>
          <a:pPr rtl="0"/>
          <a:r>
            <a:rPr lang="zh-TW" smtClean="0"/>
            <a:t>習慣學習</a:t>
          </a:r>
          <a:endParaRPr lang="zh-TW"/>
        </a:p>
      </dgm:t>
    </dgm:pt>
    <dgm:pt modelId="{65AB62B7-0DFE-456D-A301-21F079CE4C23}" type="parTrans" cxnId="{B4C73B70-B460-4651-ADFF-BAF471967982}">
      <dgm:prSet/>
      <dgm:spPr/>
      <dgm:t>
        <a:bodyPr/>
        <a:lstStyle/>
        <a:p>
          <a:endParaRPr lang="zh-TW" altLang="en-US"/>
        </a:p>
      </dgm:t>
    </dgm:pt>
    <dgm:pt modelId="{02696FEB-9BF9-42CB-A732-35BA3C73D054}" type="sibTrans" cxnId="{B4C73B70-B460-4651-ADFF-BAF471967982}">
      <dgm:prSet/>
      <dgm:spPr/>
      <dgm:t>
        <a:bodyPr/>
        <a:lstStyle/>
        <a:p>
          <a:endParaRPr lang="zh-TW" altLang="en-US"/>
        </a:p>
      </dgm:t>
    </dgm:pt>
    <dgm:pt modelId="{3F84E6AC-5C9E-4406-9A9D-66CC9A296B83}">
      <dgm:prSet/>
      <dgm:spPr/>
      <dgm:t>
        <a:bodyPr/>
        <a:lstStyle/>
        <a:p>
          <a:endParaRPr lang="zh-TW" altLang="en-US"/>
        </a:p>
      </dgm:t>
    </dgm:pt>
    <dgm:pt modelId="{54626B4B-175D-42DE-8D73-F417962ECE0E}" type="parTrans" cxnId="{143F5922-423C-48D6-923B-4BD7A073C4ED}">
      <dgm:prSet/>
      <dgm:spPr/>
      <dgm:t>
        <a:bodyPr/>
        <a:lstStyle/>
        <a:p>
          <a:endParaRPr lang="zh-TW" altLang="en-US"/>
        </a:p>
      </dgm:t>
    </dgm:pt>
    <dgm:pt modelId="{3DC9E68D-C090-4983-9707-E78BD4B52760}" type="sibTrans" cxnId="{143F5922-423C-48D6-923B-4BD7A073C4ED}">
      <dgm:prSet/>
      <dgm:spPr/>
      <dgm:t>
        <a:bodyPr/>
        <a:lstStyle/>
        <a:p>
          <a:endParaRPr lang="zh-TW" altLang="en-US"/>
        </a:p>
      </dgm:t>
    </dgm:pt>
    <dgm:pt modelId="{601DDB64-C98A-4EFD-8123-93255B61EE11}" type="pres">
      <dgm:prSet presAssocID="{F343DD54-7B0B-4C01-B71D-5F4F4A8B8A9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3E936F9-9045-4314-BCF9-71346F292084}" type="pres">
      <dgm:prSet presAssocID="{F343DD54-7B0B-4C01-B71D-5F4F4A8B8A9F}" presName="arrow" presStyleLbl="bgShp" presStyleIdx="0" presStyleCnt="1"/>
      <dgm:spPr/>
    </dgm:pt>
    <dgm:pt modelId="{C53DC8B7-CEAD-4B51-A4F3-1899019364C6}" type="pres">
      <dgm:prSet presAssocID="{F343DD54-7B0B-4C01-B71D-5F4F4A8B8A9F}" presName="arrowDiagram5" presStyleCnt="0"/>
      <dgm:spPr/>
    </dgm:pt>
    <dgm:pt modelId="{5C790122-27B1-45B8-BEC0-B599EF7C26B2}" type="pres">
      <dgm:prSet presAssocID="{491C6278-5B2D-4421-B452-C4EA35323909}" presName="bullet5a" presStyleLbl="node1" presStyleIdx="0" presStyleCnt="5"/>
      <dgm:spPr/>
    </dgm:pt>
    <dgm:pt modelId="{35137AF8-B3DC-4B74-8A83-348DB79074F6}" type="pres">
      <dgm:prSet presAssocID="{491C6278-5B2D-4421-B452-C4EA35323909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1E1931-C051-41EE-A93A-A81593B65F88}" type="pres">
      <dgm:prSet presAssocID="{BC2BC414-F94D-4D86-8C32-E07E0D013B38}" presName="bullet5b" presStyleLbl="node1" presStyleIdx="1" presStyleCnt="5"/>
      <dgm:spPr/>
    </dgm:pt>
    <dgm:pt modelId="{69CD32FE-A27B-487E-8E1F-A30D9F7BCA5A}" type="pres">
      <dgm:prSet presAssocID="{BC2BC414-F94D-4D86-8C32-E07E0D013B38}" presName="textBox5b" presStyleLbl="revTx" presStyleIdx="1" presStyleCnt="5" custScaleX="1598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B56ED7-E93E-4400-8805-E76C902FA749}" type="pres">
      <dgm:prSet presAssocID="{0D473908-356E-4D1B-B685-A58107688557}" presName="bullet5c" presStyleLbl="node1" presStyleIdx="2" presStyleCnt="5"/>
      <dgm:spPr/>
    </dgm:pt>
    <dgm:pt modelId="{45F855C8-C3D6-449C-84C3-9DEB50819FEB}" type="pres">
      <dgm:prSet presAssocID="{0D473908-356E-4D1B-B685-A58107688557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3766BE-C88E-47A0-BD5E-6D72C5C0B749}" type="pres">
      <dgm:prSet presAssocID="{1BDD765B-1CDF-47D9-84D7-529E7730814B}" presName="bullet5d" presStyleLbl="node1" presStyleIdx="3" presStyleCnt="5"/>
      <dgm:spPr/>
    </dgm:pt>
    <dgm:pt modelId="{F25709EB-BEC2-4CB9-8BCB-F81A421A3191}" type="pres">
      <dgm:prSet presAssocID="{1BDD765B-1CDF-47D9-84D7-529E7730814B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1D5D46-E463-4842-A289-F496D1D8CE2D}" type="pres">
      <dgm:prSet presAssocID="{E338FA22-D156-4181-B281-F94740E30BF5}" presName="bullet5e" presStyleLbl="node1" presStyleIdx="4" presStyleCnt="5"/>
      <dgm:spPr/>
    </dgm:pt>
    <dgm:pt modelId="{0932279B-E1B8-4820-8790-C57510ECCCF4}" type="pres">
      <dgm:prSet presAssocID="{E338FA22-D156-4181-B281-F94740E30BF5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225707D-47BA-471F-ADE1-44C3C2283994}" srcId="{F343DD54-7B0B-4C01-B71D-5F4F4A8B8A9F}" destId="{0D473908-356E-4D1B-B685-A58107688557}" srcOrd="2" destOrd="0" parTransId="{0978835C-5ABA-4A4F-8526-4A4FC852FD4A}" sibTransId="{8173D176-76E4-4314-AA11-29D2635B428C}"/>
    <dgm:cxn modelId="{E8B32A45-0E7D-4A8C-BB3B-1E62C66A2681}" type="presOf" srcId="{F343DD54-7B0B-4C01-B71D-5F4F4A8B8A9F}" destId="{601DDB64-C98A-4EFD-8123-93255B61EE11}" srcOrd="0" destOrd="0" presId="urn:microsoft.com/office/officeart/2005/8/layout/arrow2"/>
    <dgm:cxn modelId="{B6D84589-F4FF-42CB-B016-EBBF0D09D627}" type="presOf" srcId="{BC2BC414-F94D-4D86-8C32-E07E0D013B38}" destId="{69CD32FE-A27B-487E-8E1F-A30D9F7BCA5A}" srcOrd="0" destOrd="0" presId="urn:microsoft.com/office/officeart/2005/8/layout/arrow2"/>
    <dgm:cxn modelId="{AB45549C-D488-4493-A47F-5B3CDEBCF8B4}" type="presOf" srcId="{491C6278-5B2D-4421-B452-C4EA35323909}" destId="{35137AF8-B3DC-4B74-8A83-348DB79074F6}" srcOrd="0" destOrd="0" presId="urn:microsoft.com/office/officeart/2005/8/layout/arrow2"/>
    <dgm:cxn modelId="{493E787D-F9B7-4C63-85C7-E161525E17CA}" srcId="{F343DD54-7B0B-4C01-B71D-5F4F4A8B8A9F}" destId="{1BDD765B-1CDF-47D9-84D7-529E7730814B}" srcOrd="3" destOrd="0" parTransId="{F8274F12-9F9F-46F1-AB8D-26BFDAC65933}" sibTransId="{1A907DAB-24F5-4AD5-B665-2188AF0AC171}"/>
    <dgm:cxn modelId="{7A48A306-A8C5-4679-A2D8-C1721CDDBA21}" srcId="{F343DD54-7B0B-4C01-B71D-5F4F4A8B8A9F}" destId="{491C6278-5B2D-4421-B452-C4EA35323909}" srcOrd="0" destOrd="0" parTransId="{30398DEE-85CA-4619-B476-4B62FE74E41D}" sibTransId="{FB39B7F0-F2DF-4C6D-B3F1-9D19B4778D4B}"/>
    <dgm:cxn modelId="{484C45B0-D153-4740-9BCB-1019FDA98C5C}" type="presOf" srcId="{1BDD765B-1CDF-47D9-84D7-529E7730814B}" destId="{F25709EB-BEC2-4CB9-8BCB-F81A421A3191}" srcOrd="0" destOrd="0" presId="urn:microsoft.com/office/officeart/2005/8/layout/arrow2"/>
    <dgm:cxn modelId="{F9929084-7B19-401D-A1A8-A15434D5FF5F}" type="presOf" srcId="{0D473908-356E-4D1B-B685-A58107688557}" destId="{45F855C8-C3D6-449C-84C3-9DEB50819FEB}" srcOrd="0" destOrd="0" presId="urn:microsoft.com/office/officeart/2005/8/layout/arrow2"/>
    <dgm:cxn modelId="{143F5922-423C-48D6-923B-4BD7A073C4ED}" srcId="{F343DD54-7B0B-4C01-B71D-5F4F4A8B8A9F}" destId="{3F84E6AC-5C9E-4406-9A9D-66CC9A296B83}" srcOrd="5" destOrd="0" parTransId="{54626B4B-175D-42DE-8D73-F417962ECE0E}" sibTransId="{3DC9E68D-C090-4983-9707-E78BD4B52760}"/>
    <dgm:cxn modelId="{B4C73B70-B460-4651-ADFF-BAF471967982}" srcId="{F343DD54-7B0B-4C01-B71D-5F4F4A8B8A9F}" destId="{E338FA22-D156-4181-B281-F94740E30BF5}" srcOrd="4" destOrd="0" parTransId="{65AB62B7-0DFE-456D-A301-21F079CE4C23}" sibTransId="{02696FEB-9BF9-42CB-A732-35BA3C73D054}"/>
    <dgm:cxn modelId="{00DED405-2B35-453A-AC77-2BD73AAFD841}" srcId="{F343DD54-7B0B-4C01-B71D-5F4F4A8B8A9F}" destId="{BC2BC414-F94D-4D86-8C32-E07E0D013B38}" srcOrd="1" destOrd="0" parTransId="{8DACEEFC-B7C3-43B7-92CF-4D4B9992386E}" sibTransId="{98671872-F6C8-4139-B660-482CE78DF2F7}"/>
    <dgm:cxn modelId="{9D4C9C91-4FAD-42D5-874F-F0C9FA0AE2AD}" type="presOf" srcId="{E338FA22-D156-4181-B281-F94740E30BF5}" destId="{0932279B-E1B8-4820-8790-C57510ECCCF4}" srcOrd="0" destOrd="0" presId="urn:microsoft.com/office/officeart/2005/8/layout/arrow2"/>
    <dgm:cxn modelId="{7657CB76-9B39-4E4A-B078-0BCDA95CEABC}" type="presParOf" srcId="{601DDB64-C98A-4EFD-8123-93255B61EE11}" destId="{33E936F9-9045-4314-BCF9-71346F292084}" srcOrd="0" destOrd="0" presId="urn:microsoft.com/office/officeart/2005/8/layout/arrow2"/>
    <dgm:cxn modelId="{47C4088B-B101-4FF4-9A24-DE9099864D0D}" type="presParOf" srcId="{601DDB64-C98A-4EFD-8123-93255B61EE11}" destId="{C53DC8B7-CEAD-4B51-A4F3-1899019364C6}" srcOrd="1" destOrd="0" presId="urn:microsoft.com/office/officeart/2005/8/layout/arrow2"/>
    <dgm:cxn modelId="{4DD136DD-6757-450E-98FA-17D358459019}" type="presParOf" srcId="{C53DC8B7-CEAD-4B51-A4F3-1899019364C6}" destId="{5C790122-27B1-45B8-BEC0-B599EF7C26B2}" srcOrd="0" destOrd="0" presId="urn:microsoft.com/office/officeart/2005/8/layout/arrow2"/>
    <dgm:cxn modelId="{A82D4A08-9711-46F1-AA28-9C07279BE63C}" type="presParOf" srcId="{C53DC8B7-CEAD-4B51-A4F3-1899019364C6}" destId="{35137AF8-B3DC-4B74-8A83-348DB79074F6}" srcOrd="1" destOrd="0" presId="urn:microsoft.com/office/officeart/2005/8/layout/arrow2"/>
    <dgm:cxn modelId="{FC334C6B-13CD-4434-ABF0-AAE5E1BDDC94}" type="presParOf" srcId="{C53DC8B7-CEAD-4B51-A4F3-1899019364C6}" destId="{CA1E1931-C051-41EE-A93A-A81593B65F88}" srcOrd="2" destOrd="0" presId="urn:microsoft.com/office/officeart/2005/8/layout/arrow2"/>
    <dgm:cxn modelId="{A4015AA0-6AF4-46DA-BF76-DAE1ACCD658F}" type="presParOf" srcId="{C53DC8B7-CEAD-4B51-A4F3-1899019364C6}" destId="{69CD32FE-A27B-487E-8E1F-A30D9F7BCA5A}" srcOrd="3" destOrd="0" presId="urn:microsoft.com/office/officeart/2005/8/layout/arrow2"/>
    <dgm:cxn modelId="{637D40EB-B1D2-4AA9-94DE-2D0259E0B0F9}" type="presParOf" srcId="{C53DC8B7-CEAD-4B51-A4F3-1899019364C6}" destId="{91B56ED7-E93E-4400-8805-E76C902FA749}" srcOrd="4" destOrd="0" presId="urn:microsoft.com/office/officeart/2005/8/layout/arrow2"/>
    <dgm:cxn modelId="{3A94FF32-CE87-4EEC-BE27-59B071AD2444}" type="presParOf" srcId="{C53DC8B7-CEAD-4B51-A4F3-1899019364C6}" destId="{45F855C8-C3D6-449C-84C3-9DEB50819FEB}" srcOrd="5" destOrd="0" presId="urn:microsoft.com/office/officeart/2005/8/layout/arrow2"/>
    <dgm:cxn modelId="{93FBFD86-A2C0-47A7-A66F-B3BF6EDA7D09}" type="presParOf" srcId="{C53DC8B7-CEAD-4B51-A4F3-1899019364C6}" destId="{DB3766BE-C88E-47A0-BD5E-6D72C5C0B749}" srcOrd="6" destOrd="0" presId="urn:microsoft.com/office/officeart/2005/8/layout/arrow2"/>
    <dgm:cxn modelId="{809A3B21-F203-4D34-8A95-A05DF93FE58E}" type="presParOf" srcId="{C53DC8B7-CEAD-4B51-A4F3-1899019364C6}" destId="{F25709EB-BEC2-4CB9-8BCB-F81A421A3191}" srcOrd="7" destOrd="0" presId="urn:microsoft.com/office/officeart/2005/8/layout/arrow2"/>
    <dgm:cxn modelId="{07AC5FCF-159E-4AB9-94B5-66F8FB6C6A54}" type="presParOf" srcId="{C53DC8B7-CEAD-4B51-A4F3-1899019364C6}" destId="{D91D5D46-E463-4842-A289-F496D1D8CE2D}" srcOrd="8" destOrd="0" presId="urn:microsoft.com/office/officeart/2005/8/layout/arrow2"/>
    <dgm:cxn modelId="{E91AF038-47BE-4F9D-A36D-334BC2EC9D8A}" type="presParOf" srcId="{C53DC8B7-CEAD-4B51-A4F3-1899019364C6}" destId="{0932279B-E1B8-4820-8790-C57510ECCCF4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B37A15-FF9C-472E-B65C-3BA5B39DEC1A}" type="doc">
      <dgm:prSet loTypeId="urn:microsoft.com/office/officeart/2005/8/layout/funnel1" loCatId="process" qsTypeId="urn:microsoft.com/office/officeart/2005/8/quickstyle/simple1#4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202A4D2C-FC54-4F4D-945A-76BC718CEECA}">
      <dgm:prSet phldrT="[文字]" custT="1"/>
      <dgm:spPr>
        <a:solidFill>
          <a:srgbClr val="008A00"/>
        </a:solidFill>
      </dgm:spPr>
      <dgm:t>
        <a:bodyPr/>
        <a:lstStyle/>
        <a:p>
          <a:r>
            <a:rPr lang="zh-TW" altLang="en-US" sz="3400" b="1" dirty="0">
              <a:latin typeface="標楷體" pitchFamily="65" charset="-120"/>
              <a:ea typeface="標楷體" pitchFamily="65" charset="-120"/>
            </a:rPr>
            <a:t>自主行動</a:t>
          </a:r>
        </a:p>
      </dgm:t>
    </dgm:pt>
    <dgm:pt modelId="{322F3F4F-3738-4360-B11C-B8A0143CAD84}" type="parTrans" cxnId="{A03D0225-F24F-43EA-BA09-F847806C69AC}">
      <dgm:prSet/>
      <dgm:spPr/>
      <dgm:t>
        <a:bodyPr/>
        <a:lstStyle/>
        <a:p>
          <a:endParaRPr lang="zh-TW" altLang="en-US"/>
        </a:p>
      </dgm:t>
    </dgm:pt>
    <dgm:pt modelId="{69935A19-BD00-47A8-A193-D1DB4742BEA2}" type="sibTrans" cxnId="{A03D0225-F24F-43EA-BA09-F847806C69AC}">
      <dgm:prSet/>
      <dgm:spPr/>
      <dgm:t>
        <a:bodyPr/>
        <a:lstStyle/>
        <a:p>
          <a:endParaRPr lang="zh-TW" altLang="en-US"/>
        </a:p>
      </dgm:t>
    </dgm:pt>
    <dgm:pt modelId="{E85CB8E3-4BEB-4B6F-A52E-1BA0EBF2B935}">
      <dgm:prSet phldrT="[文字]" custT="1"/>
      <dgm:spPr>
        <a:solidFill>
          <a:srgbClr val="F67B00"/>
        </a:solidFill>
      </dgm:spPr>
      <dgm:t>
        <a:bodyPr/>
        <a:lstStyle/>
        <a:p>
          <a:r>
            <a:rPr lang="zh-TW" altLang="en-US" sz="3400" b="1" dirty="0">
              <a:latin typeface="標楷體" pitchFamily="65" charset="-120"/>
              <a:ea typeface="標楷體" pitchFamily="65" charset="-120"/>
            </a:rPr>
            <a:t>溝通互動</a:t>
          </a:r>
        </a:p>
      </dgm:t>
    </dgm:pt>
    <dgm:pt modelId="{29951DBA-C144-4094-A6EF-8B1700A2D0D4}" type="parTrans" cxnId="{6A4D02E6-DBBE-4FE3-9AE0-ECF031FF9629}">
      <dgm:prSet/>
      <dgm:spPr/>
      <dgm:t>
        <a:bodyPr/>
        <a:lstStyle/>
        <a:p>
          <a:endParaRPr lang="zh-TW" altLang="en-US"/>
        </a:p>
      </dgm:t>
    </dgm:pt>
    <dgm:pt modelId="{4294175F-4C8C-4F43-B098-848A855BF7E5}" type="sibTrans" cxnId="{6A4D02E6-DBBE-4FE3-9AE0-ECF031FF9629}">
      <dgm:prSet/>
      <dgm:spPr/>
      <dgm:t>
        <a:bodyPr/>
        <a:lstStyle/>
        <a:p>
          <a:endParaRPr lang="zh-TW" altLang="en-US"/>
        </a:p>
      </dgm:t>
    </dgm:pt>
    <dgm:pt modelId="{747D940A-943C-4A52-B054-FDC54F4AC9FD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社會參與</a:t>
          </a:r>
        </a:p>
      </dgm:t>
    </dgm:pt>
    <dgm:pt modelId="{1B1F4191-90F7-484B-A7FA-DAB2BB0A0CCF}" type="parTrans" cxnId="{691F45AD-FDAF-4F1D-8396-98E76E87FAB7}">
      <dgm:prSet/>
      <dgm:spPr/>
      <dgm:t>
        <a:bodyPr/>
        <a:lstStyle/>
        <a:p>
          <a:endParaRPr lang="zh-TW" altLang="en-US"/>
        </a:p>
      </dgm:t>
    </dgm:pt>
    <dgm:pt modelId="{6D161602-C259-4032-9EBC-A4E40CF144FE}" type="sibTrans" cxnId="{691F45AD-FDAF-4F1D-8396-98E76E87FAB7}">
      <dgm:prSet/>
      <dgm:spPr/>
      <dgm:t>
        <a:bodyPr/>
        <a:lstStyle/>
        <a:p>
          <a:endParaRPr lang="zh-TW" altLang="en-US"/>
        </a:p>
      </dgm:t>
    </dgm:pt>
    <dgm:pt modelId="{6048DC29-DAD1-4A4B-9266-4EC1EB93FFBA}">
      <dgm:prSet phldrT="[文字]" custT="1"/>
      <dgm:spPr/>
      <dgm:t>
        <a:bodyPr/>
        <a:lstStyle/>
        <a:p>
          <a:r>
            <a:rPr lang="zh-TW" altLang="en-US" sz="3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以人為本的終身學習者</a:t>
          </a:r>
        </a:p>
      </dgm:t>
    </dgm:pt>
    <dgm:pt modelId="{9205CFD0-A942-48F8-BE10-56DCEB225C19}" type="parTrans" cxnId="{5A51AAEA-75C0-44C4-92C1-37E9DBCEE42F}">
      <dgm:prSet/>
      <dgm:spPr/>
      <dgm:t>
        <a:bodyPr/>
        <a:lstStyle/>
        <a:p>
          <a:endParaRPr lang="zh-TW" altLang="en-US"/>
        </a:p>
      </dgm:t>
    </dgm:pt>
    <dgm:pt modelId="{F487B861-77FE-4909-8A27-9BB14A5B5B30}" type="sibTrans" cxnId="{5A51AAEA-75C0-44C4-92C1-37E9DBCEE42F}">
      <dgm:prSet/>
      <dgm:spPr/>
      <dgm:t>
        <a:bodyPr/>
        <a:lstStyle/>
        <a:p>
          <a:endParaRPr lang="zh-TW" altLang="en-US"/>
        </a:p>
      </dgm:t>
    </dgm:pt>
    <dgm:pt modelId="{702F35DD-3A37-4E72-84C4-64C4557D7877}" type="pres">
      <dgm:prSet presAssocID="{87B37A15-FF9C-472E-B65C-3BA5B39DEC1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999980-735B-4303-ADC3-855D9B7ED578}" type="pres">
      <dgm:prSet presAssocID="{87B37A15-FF9C-472E-B65C-3BA5B39DEC1A}" presName="ellipse" presStyleLbl="trBgShp" presStyleIdx="0" presStyleCnt="1" custScaleX="130147"/>
      <dgm:spPr/>
    </dgm:pt>
    <dgm:pt modelId="{DFBFE8D9-AA29-4FEF-8645-E607DD98A56D}" type="pres">
      <dgm:prSet presAssocID="{87B37A15-FF9C-472E-B65C-3BA5B39DEC1A}" presName="arrow1" presStyleLbl="fgShp" presStyleIdx="0" presStyleCnt="1" custLinFactNeighborX="25531" custLinFactNeighborY="-23632"/>
      <dgm:spPr>
        <a:solidFill>
          <a:srgbClr val="A793BF"/>
        </a:solidFill>
      </dgm:spPr>
    </dgm:pt>
    <dgm:pt modelId="{33EE4B17-326E-4515-B97B-8F644A40736E}" type="pres">
      <dgm:prSet presAssocID="{87B37A15-FF9C-472E-B65C-3BA5B39DEC1A}" presName="rectangle" presStyleLbl="revTx" presStyleIdx="0" presStyleCnt="1" custScaleX="143539" custLinFactNeighborX="5259" custLinFactNeighborY="-112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6F0BE4-956A-42E9-9095-BCD2D745D55B}" type="pres">
      <dgm:prSet presAssocID="{E85CB8E3-4BEB-4B6F-A52E-1BA0EBF2B935}" presName="item1" presStyleLbl="node1" presStyleIdx="0" presStyleCnt="3" custScaleX="128386" custScaleY="127593" custLinFactNeighborX="4426" custLinFactNeighborY="17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68540A-E7CA-4E37-835C-2D973CE29091}" type="pres">
      <dgm:prSet presAssocID="{747D940A-943C-4A52-B054-FDC54F4AC9FD}" presName="item2" presStyleLbl="node1" presStyleIdx="1" presStyleCnt="3" custScaleX="137484" custScaleY="120648" custLinFactNeighborX="0" custLinFactNeighborY="-103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D3D208-B410-4548-9346-0E459574D922}" type="pres">
      <dgm:prSet presAssocID="{6048DC29-DAD1-4A4B-9266-4EC1EB93FFBA}" presName="item3" presStyleLbl="node1" presStyleIdx="2" presStyleCnt="3" custScaleX="135931" custScaleY="124233" custLinFactNeighborX="11272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9179EF-53EB-4A74-9BDE-8A7108752AAF}" type="pres">
      <dgm:prSet presAssocID="{87B37A15-FF9C-472E-B65C-3BA5B39DEC1A}" presName="funnel" presStyleLbl="trAlignAcc1" presStyleIdx="0" presStyleCnt="1" custScaleX="150259" custScaleY="93271" custLinFactNeighborX="0" custLinFactNeighborY="-899"/>
      <dgm:spPr/>
    </dgm:pt>
  </dgm:ptLst>
  <dgm:cxnLst>
    <dgm:cxn modelId="{691F45AD-FDAF-4F1D-8396-98E76E87FAB7}" srcId="{87B37A15-FF9C-472E-B65C-3BA5B39DEC1A}" destId="{747D940A-943C-4A52-B054-FDC54F4AC9FD}" srcOrd="2" destOrd="0" parTransId="{1B1F4191-90F7-484B-A7FA-DAB2BB0A0CCF}" sibTransId="{6D161602-C259-4032-9EBC-A4E40CF144FE}"/>
    <dgm:cxn modelId="{5A51AAEA-75C0-44C4-92C1-37E9DBCEE42F}" srcId="{87B37A15-FF9C-472E-B65C-3BA5B39DEC1A}" destId="{6048DC29-DAD1-4A4B-9266-4EC1EB93FFBA}" srcOrd="3" destOrd="0" parTransId="{9205CFD0-A942-48F8-BE10-56DCEB225C19}" sibTransId="{F487B861-77FE-4909-8A27-9BB14A5B5B30}"/>
    <dgm:cxn modelId="{C071A86A-344C-4D98-93E7-4F3A01DBA798}" type="presOf" srcId="{747D940A-943C-4A52-B054-FDC54F4AC9FD}" destId="{BF6F0BE4-956A-42E9-9095-BCD2D745D55B}" srcOrd="0" destOrd="0" presId="urn:microsoft.com/office/officeart/2005/8/layout/funnel1"/>
    <dgm:cxn modelId="{58D1953D-E2E3-403E-80D0-D47B86AA370B}" type="presOf" srcId="{E85CB8E3-4BEB-4B6F-A52E-1BA0EBF2B935}" destId="{C068540A-E7CA-4E37-835C-2D973CE29091}" srcOrd="0" destOrd="0" presId="urn:microsoft.com/office/officeart/2005/8/layout/funnel1"/>
    <dgm:cxn modelId="{A03D0225-F24F-43EA-BA09-F847806C69AC}" srcId="{87B37A15-FF9C-472E-B65C-3BA5B39DEC1A}" destId="{202A4D2C-FC54-4F4D-945A-76BC718CEECA}" srcOrd="0" destOrd="0" parTransId="{322F3F4F-3738-4360-B11C-B8A0143CAD84}" sibTransId="{69935A19-BD00-47A8-A193-D1DB4742BEA2}"/>
    <dgm:cxn modelId="{6A4D02E6-DBBE-4FE3-9AE0-ECF031FF9629}" srcId="{87B37A15-FF9C-472E-B65C-3BA5B39DEC1A}" destId="{E85CB8E3-4BEB-4B6F-A52E-1BA0EBF2B935}" srcOrd="1" destOrd="0" parTransId="{29951DBA-C144-4094-A6EF-8B1700A2D0D4}" sibTransId="{4294175F-4C8C-4F43-B098-848A855BF7E5}"/>
    <dgm:cxn modelId="{329B2DF8-2F10-4DBD-A11D-9BA41ECAD819}" type="presOf" srcId="{6048DC29-DAD1-4A4B-9266-4EC1EB93FFBA}" destId="{33EE4B17-326E-4515-B97B-8F644A40736E}" srcOrd="0" destOrd="0" presId="urn:microsoft.com/office/officeart/2005/8/layout/funnel1"/>
    <dgm:cxn modelId="{D9F1CADE-149B-433F-8868-B443716885FC}" type="presOf" srcId="{202A4D2C-FC54-4F4D-945A-76BC718CEECA}" destId="{A2D3D208-B410-4548-9346-0E459574D922}" srcOrd="0" destOrd="0" presId="urn:microsoft.com/office/officeart/2005/8/layout/funnel1"/>
    <dgm:cxn modelId="{F7A0CC3E-8509-42D1-8AE9-646D91EDFD83}" type="presOf" srcId="{87B37A15-FF9C-472E-B65C-3BA5B39DEC1A}" destId="{702F35DD-3A37-4E72-84C4-64C4557D7877}" srcOrd="0" destOrd="0" presId="urn:microsoft.com/office/officeart/2005/8/layout/funnel1"/>
    <dgm:cxn modelId="{3C88A7AC-CFA8-4FC1-89C5-1ECB99921B2F}" type="presParOf" srcId="{702F35DD-3A37-4E72-84C4-64C4557D7877}" destId="{4F999980-735B-4303-ADC3-855D9B7ED578}" srcOrd="0" destOrd="0" presId="urn:microsoft.com/office/officeart/2005/8/layout/funnel1"/>
    <dgm:cxn modelId="{DCD2B081-477A-4D98-B08A-2AE432A3CB18}" type="presParOf" srcId="{702F35DD-3A37-4E72-84C4-64C4557D7877}" destId="{DFBFE8D9-AA29-4FEF-8645-E607DD98A56D}" srcOrd="1" destOrd="0" presId="urn:microsoft.com/office/officeart/2005/8/layout/funnel1"/>
    <dgm:cxn modelId="{2B84B004-E40A-4ED8-B173-BB243AE6BE5C}" type="presParOf" srcId="{702F35DD-3A37-4E72-84C4-64C4557D7877}" destId="{33EE4B17-326E-4515-B97B-8F644A40736E}" srcOrd="2" destOrd="0" presId="urn:microsoft.com/office/officeart/2005/8/layout/funnel1"/>
    <dgm:cxn modelId="{6C2FAD86-D98D-487B-844A-55C29E40880D}" type="presParOf" srcId="{702F35DD-3A37-4E72-84C4-64C4557D7877}" destId="{BF6F0BE4-956A-42E9-9095-BCD2D745D55B}" srcOrd="3" destOrd="0" presId="urn:microsoft.com/office/officeart/2005/8/layout/funnel1"/>
    <dgm:cxn modelId="{B6912F6A-A857-41D0-8D73-1D653D38E389}" type="presParOf" srcId="{702F35DD-3A37-4E72-84C4-64C4557D7877}" destId="{C068540A-E7CA-4E37-835C-2D973CE29091}" srcOrd="4" destOrd="0" presId="urn:microsoft.com/office/officeart/2005/8/layout/funnel1"/>
    <dgm:cxn modelId="{7215F385-DA09-408F-90A1-681F093DB0ED}" type="presParOf" srcId="{702F35DD-3A37-4E72-84C4-64C4557D7877}" destId="{A2D3D208-B410-4548-9346-0E459574D922}" srcOrd="5" destOrd="0" presId="urn:microsoft.com/office/officeart/2005/8/layout/funnel1"/>
    <dgm:cxn modelId="{99F7004E-4F90-4B80-BAF5-4782FAC68839}" type="presParOf" srcId="{702F35DD-3A37-4E72-84C4-64C4557D7877}" destId="{239179EF-53EB-4A74-9BDE-8A7108752AA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D449B8-9BFA-4002-972F-6E9A88B83948}" type="doc">
      <dgm:prSet loTypeId="urn:microsoft.com/office/officeart/2009/3/layout/CircleRelationship" loCatId="relationship" qsTypeId="urn:microsoft.com/office/officeart/2005/8/quickstyle/simple1#5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73E32C1-26EE-4AC1-BA70-AA3C512ACB56}">
      <dgm:prSet phldrT="[文字]"/>
      <dgm:spPr>
        <a:solidFill>
          <a:srgbClr val="8D74AC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zh-TW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課綱研修具有延續性，亦需與時俱進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en-US" altLang="zh-TW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l">
            <a:spcAft>
              <a:spcPts val="0"/>
            </a:spcAft>
          </a:pPr>
          <a:r>
            <a:rPr lang="zh-TW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「素養」就似「能力」的升級進化版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； </a:t>
          </a:r>
          <a:endParaRPr lang="en-US" altLang="zh-TW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l">
            <a:spcAft>
              <a:spcPts val="0"/>
            </a:spcAft>
          </a:pPr>
          <a:r>
            <a: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「素養」豐富與落實「能力」的內涵。</a:t>
          </a:r>
          <a:endParaRPr lang="zh-TW" altLang="en-US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D9274B-91E5-4DD0-98A6-0AF6298ABE39}" type="parTrans" cxnId="{9315A6AB-0FFB-4908-A921-FC011F2A8AAE}">
      <dgm:prSet/>
      <dgm:spPr/>
      <dgm:t>
        <a:bodyPr/>
        <a:lstStyle/>
        <a:p>
          <a:endParaRPr lang="zh-TW" altLang="en-US"/>
        </a:p>
      </dgm:t>
    </dgm:pt>
    <dgm:pt modelId="{59409269-032D-4FD3-BBC5-AD6BCAA16F2E}" type="sibTrans" cxnId="{9315A6AB-0FFB-4908-A921-FC011F2A8AAE}">
      <dgm:prSet/>
      <dgm:spPr/>
      <dgm:t>
        <a:bodyPr/>
        <a:lstStyle/>
        <a:p>
          <a:endParaRPr lang="zh-TW" altLang="en-US"/>
        </a:p>
      </dgm:t>
    </dgm:pt>
    <dgm:pt modelId="{3E527A4A-8F06-44D1-B5B0-E033CA34BE04}">
      <dgm:prSet phldrT="[文字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zh-TW" altLang="en-US" sz="2400" b="1" dirty="0">
              <a:solidFill>
                <a:srgbClr val="7030A0"/>
              </a:solidFill>
            </a:rPr>
            <a:t>豐富</a:t>
          </a:r>
          <a:endParaRPr lang="en-US" altLang="zh-TW" sz="2400" b="1" dirty="0">
            <a:solidFill>
              <a:srgbClr val="7030A0"/>
            </a:solidFill>
          </a:endParaRPr>
        </a:p>
        <a:p>
          <a:pPr algn="l"/>
          <a:r>
            <a:rPr lang="zh-TW" altLang="en-US" sz="2000" dirty="0">
              <a:solidFill>
                <a:schemeClr val="tx1"/>
              </a:solidFill>
            </a:rPr>
            <a:t>拓展了</a:t>
          </a:r>
          <a:r>
            <a:rPr lang="zh-TW" sz="2000" dirty="0">
              <a:solidFill>
                <a:schemeClr val="tx1"/>
              </a:solidFill>
            </a:rPr>
            <a:t>學習主體、情意態度、情境學習、學習策略、整合活用等</a:t>
          </a:r>
          <a:r>
            <a:rPr lang="zh-TW" altLang="en-US" sz="2000" dirty="0">
              <a:solidFill>
                <a:schemeClr val="tx1"/>
              </a:solidFill>
            </a:rPr>
            <a:t>層面</a:t>
          </a:r>
          <a:endParaRPr lang="en-US" altLang="zh-TW" sz="2000" dirty="0">
            <a:solidFill>
              <a:schemeClr val="tx1"/>
            </a:solidFill>
          </a:endParaRPr>
        </a:p>
        <a:p>
          <a:pPr algn="ctr"/>
          <a:endParaRPr lang="zh-TW" altLang="en-US" sz="1000" dirty="0">
            <a:solidFill>
              <a:schemeClr val="tx1"/>
            </a:solidFill>
          </a:endParaRPr>
        </a:p>
      </dgm:t>
    </dgm:pt>
    <dgm:pt modelId="{6232ABA4-AF8C-4F3C-958D-226C1951D91A}" type="parTrans" cxnId="{871442EF-477F-4C8E-B914-891D91A4BF63}">
      <dgm:prSet/>
      <dgm:spPr/>
      <dgm:t>
        <a:bodyPr/>
        <a:lstStyle/>
        <a:p>
          <a:endParaRPr lang="zh-TW" altLang="en-US"/>
        </a:p>
      </dgm:t>
    </dgm:pt>
    <dgm:pt modelId="{A88A9225-5C55-4906-8365-70BDC307BE56}" type="sibTrans" cxnId="{871442EF-477F-4C8E-B914-891D91A4BF63}">
      <dgm:prSet/>
      <dgm:spPr/>
      <dgm:t>
        <a:bodyPr/>
        <a:lstStyle/>
        <a:p>
          <a:endParaRPr lang="zh-TW" altLang="en-US"/>
        </a:p>
      </dgm:t>
    </dgm:pt>
    <dgm:pt modelId="{63A37FFF-E846-458F-BF4A-AF06C82A8C28}">
      <dgm:prSet phldrT="[文字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zh-TW" altLang="en-US" sz="2400" b="1" dirty="0">
              <a:solidFill>
                <a:srgbClr val="7030A0"/>
              </a:solidFill>
            </a:rPr>
            <a:t>落實</a:t>
          </a:r>
          <a:endParaRPr lang="en-US" altLang="zh-TW" sz="2400" b="1" dirty="0">
            <a:solidFill>
              <a:srgbClr val="7030A0"/>
            </a:solidFill>
          </a:endParaRPr>
        </a:p>
        <a:p>
          <a:pPr algn="l"/>
          <a:r>
            <a:rPr lang="zh-TW" altLang="en-US" sz="2000" dirty="0">
              <a:solidFill>
                <a:schemeClr val="tx1"/>
              </a:solidFill>
            </a:rPr>
            <a:t>透過</a:t>
          </a:r>
          <a:r>
            <a:rPr lang="zh-TW" sz="2000" dirty="0">
              <a:solidFill>
                <a:schemeClr val="tx1"/>
              </a:solidFill>
            </a:rPr>
            <a:t>領綱學習重點</a:t>
          </a:r>
          <a:r>
            <a:rPr lang="zh-TW" altLang="en-US" sz="2000" dirty="0">
              <a:solidFill>
                <a:schemeClr val="tx1"/>
              </a:solidFill>
            </a:rPr>
            <a:t>的設計以及配套措施等規劃，</a:t>
          </a:r>
          <a:r>
            <a:rPr lang="zh-TW" sz="2000" dirty="0">
              <a:solidFill>
                <a:schemeClr val="tx1"/>
              </a:solidFill>
            </a:rPr>
            <a:t>落實於課程及教學中。</a:t>
          </a:r>
          <a:endParaRPr lang="en-US" altLang="zh-TW" sz="2000" dirty="0">
            <a:solidFill>
              <a:schemeClr val="tx1"/>
            </a:solidFill>
          </a:endParaRPr>
        </a:p>
        <a:p>
          <a:pPr algn="ctr"/>
          <a:endParaRPr lang="zh-TW" altLang="en-US" sz="1200" dirty="0"/>
        </a:p>
      </dgm:t>
    </dgm:pt>
    <dgm:pt modelId="{9A6056D7-4608-4F40-84EC-DC1DC6060B7B}" type="parTrans" cxnId="{CB4C061A-9D79-4E05-A92B-949F668E91E9}">
      <dgm:prSet/>
      <dgm:spPr/>
      <dgm:t>
        <a:bodyPr/>
        <a:lstStyle/>
        <a:p>
          <a:endParaRPr lang="zh-TW" altLang="en-US"/>
        </a:p>
      </dgm:t>
    </dgm:pt>
    <dgm:pt modelId="{2D7471AB-833A-4313-9D84-5FC4B7EC158E}" type="sibTrans" cxnId="{CB4C061A-9D79-4E05-A92B-949F668E91E9}">
      <dgm:prSet/>
      <dgm:spPr/>
      <dgm:t>
        <a:bodyPr/>
        <a:lstStyle/>
        <a:p>
          <a:endParaRPr lang="zh-TW" altLang="en-US"/>
        </a:p>
      </dgm:t>
    </dgm:pt>
    <dgm:pt modelId="{A103FB3E-44EA-4ABD-9067-14201AAF4F70}" type="pres">
      <dgm:prSet presAssocID="{D8D449B8-9BFA-4002-972F-6E9A88B83948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F106764D-4D46-4267-82C3-2803155DC683}" type="pres">
      <dgm:prSet presAssocID="{273E32C1-26EE-4AC1-BA70-AA3C512ACB56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zh-TW" altLang="en-US"/>
        </a:p>
      </dgm:t>
    </dgm:pt>
    <dgm:pt modelId="{02484274-DCFE-4945-BA07-6121EA2BA412}" type="pres">
      <dgm:prSet presAssocID="{273E32C1-26EE-4AC1-BA70-AA3C512ACB56}" presName="Accent1" presStyleLbl="node1" presStyleIdx="0" presStyleCnt="13"/>
      <dgm:spPr/>
    </dgm:pt>
    <dgm:pt modelId="{CEB1BE1A-F198-4114-A84E-7E4C1F3BC828}" type="pres">
      <dgm:prSet presAssocID="{273E32C1-26EE-4AC1-BA70-AA3C512ACB56}" presName="Accent2" presStyleLbl="node1" presStyleIdx="1" presStyleCnt="13"/>
      <dgm:spPr/>
    </dgm:pt>
    <dgm:pt modelId="{3812D97B-38D1-4EBF-B7C2-003E0D2F3B95}" type="pres">
      <dgm:prSet presAssocID="{273E32C1-26EE-4AC1-BA70-AA3C512ACB56}" presName="Accent3" presStyleLbl="node1" presStyleIdx="2" presStyleCnt="13"/>
      <dgm:spPr/>
    </dgm:pt>
    <dgm:pt modelId="{708606F1-FA56-4A98-8F52-8D96011389AC}" type="pres">
      <dgm:prSet presAssocID="{273E32C1-26EE-4AC1-BA70-AA3C512ACB56}" presName="Accent4" presStyleLbl="node1" presStyleIdx="3" presStyleCnt="13"/>
      <dgm:spPr/>
    </dgm:pt>
    <dgm:pt modelId="{652FCEAA-23D8-47BA-B43F-621D1A69DD23}" type="pres">
      <dgm:prSet presAssocID="{273E32C1-26EE-4AC1-BA70-AA3C512ACB56}" presName="Accent5" presStyleLbl="node1" presStyleIdx="4" presStyleCnt="13" custLinFactNeighborX="-82549" custLinFactNeighborY="-60472"/>
      <dgm:spPr/>
    </dgm:pt>
    <dgm:pt modelId="{53E02862-7CE7-4E7F-9B25-C6A374BC7F53}" type="pres">
      <dgm:prSet presAssocID="{273E32C1-26EE-4AC1-BA70-AA3C512ACB56}" presName="Accent6" presStyleLbl="node1" presStyleIdx="5" presStyleCnt="13" custScaleX="85985" custScaleY="85805" custLinFactNeighborX="-27685" custLinFactNeighborY="54979"/>
      <dgm:spPr>
        <a:solidFill>
          <a:srgbClr val="FF99FF"/>
        </a:solidFill>
      </dgm:spPr>
    </dgm:pt>
    <dgm:pt modelId="{6C2937D1-F12C-4695-9683-F815FCE15042}" type="pres">
      <dgm:prSet presAssocID="{3E527A4A-8F06-44D1-B5B0-E033CA34BE04}" presName="Child1" presStyleLbl="node1" presStyleIdx="6" presStyleCnt="13" custScaleX="127703" custScaleY="125289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EDBF2555-F869-4EFB-9E42-F16BD2C63061}" type="pres">
      <dgm:prSet presAssocID="{3E527A4A-8F06-44D1-B5B0-E033CA34BE04}" presName="Accent7" presStyleCnt="0"/>
      <dgm:spPr/>
    </dgm:pt>
    <dgm:pt modelId="{98844D35-28C4-42E5-8599-A1DD7932A9E4}" type="pres">
      <dgm:prSet presAssocID="{3E527A4A-8F06-44D1-B5B0-E033CA34BE04}" presName="AccentHold1" presStyleLbl="node1" presStyleIdx="7" presStyleCnt="13" custScaleX="67119" custScaleY="67122" custLinFactX="289809" custLinFactY="269528" custLinFactNeighborX="300000" custLinFactNeighborY="300000"/>
      <dgm:spPr/>
    </dgm:pt>
    <dgm:pt modelId="{56639F7D-C5F0-4537-97C6-B6762BDC03F8}" type="pres">
      <dgm:prSet presAssocID="{3E527A4A-8F06-44D1-B5B0-E033CA34BE04}" presName="Accent8" presStyleCnt="0"/>
      <dgm:spPr/>
    </dgm:pt>
    <dgm:pt modelId="{8A2AB537-20B8-4E13-9429-B21BAB0728BD}" type="pres">
      <dgm:prSet presAssocID="{3E527A4A-8F06-44D1-B5B0-E033CA34BE04}" presName="AccentHold2" presStyleLbl="node1" presStyleIdx="8" presStyleCnt="13"/>
      <dgm:spPr/>
    </dgm:pt>
    <dgm:pt modelId="{B5AB7C61-D067-4D1C-8BFC-2EF93B5565CC}" type="pres">
      <dgm:prSet presAssocID="{63A37FFF-E846-458F-BF4A-AF06C82A8C28}" presName="Child2" presStyleLbl="node1" presStyleIdx="9" presStyleCnt="13" custScaleX="151588" custScaleY="146018" custLinFactNeighborX="-2945" custLinFactNeighborY="2397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77E0A1AC-D9C4-41CD-B4E2-42F7A843EF9C}" type="pres">
      <dgm:prSet presAssocID="{63A37FFF-E846-458F-BF4A-AF06C82A8C28}" presName="Accent9" presStyleCnt="0"/>
      <dgm:spPr/>
    </dgm:pt>
    <dgm:pt modelId="{E102E9CD-817C-4427-83FE-D6E520D278D3}" type="pres">
      <dgm:prSet presAssocID="{63A37FFF-E846-458F-BF4A-AF06C82A8C28}" presName="AccentHold1" presStyleLbl="node1" presStyleIdx="10" presStyleCnt="13"/>
      <dgm:spPr/>
    </dgm:pt>
    <dgm:pt modelId="{415AFC10-ADDA-450C-BE67-55D53D29B62F}" type="pres">
      <dgm:prSet presAssocID="{63A37FFF-E846-458F-BF4A-AF06C82A8C28}" presName="Accent10" presStyleCnt="0"/>
      <dgm:spPr/>
    </dgm:pt>
    <dgm:pt modelId="{82EB791A-24CC-403D-8363-79525C6D0CFF}" type="pres">
      <dgm:prSet presAssocID="{63A37FFF-E846-458F-BF4A-AF06C82A8C28}" presName="AccentHold2" presStyleLbl="node1" presStyleIdx="11" presStyleCnt="13"/>
      <dgm:spPr/>
    </dgm:pt>
    <dgm:pt modelId="{3387F043-E6BE-4831-A7B1-145FA20E071A}" type="pres">
      <dgm:prSet presAssocID="{63A37FFF-E846-458F-BF4A-AF06C82A8C28}" presName="Accent11" presStyleCnt="0"/>
      <dgm:spPr/>
    </dgm:pt>
    <dgm:pt modelId="{4B3C8E0D-8844-436E-AD33-E67E482F2454}" type="pres">
      <dgm:prSet presAssocID="{63A37FFF-E846-458F-BF4A-AF06C82A8C28}" presName="AccentHold3" presStyleLbl="node1" presStyleIdx="12" presStyleCnt="13"/>
      <dgm:spPr/>
    </dgm:pt>
  </dgm:ptLst>
  <dgm:cxnLst>
    <dgm:cxn modelId="{088D4F5B-E08D-4BB9-9C10-7D387BC38D3D}" type="presOf" srcId="{63A37FFF-E846-458F-BF4A-AF06C82A8C28}" destId="{B5AB7C61-D067-4D1C-8BFC-2EF93B5565CC}" srcOrd="0" destOrd="0" presId="urn:microsoft.com/office/officeart/2009/3/layout/CircleRelationship"/>
    <dgm:cxn modelId="{B3CCE32B-47DC-439F-BAE2-D866FEF3F857}" type="presOf" srcId="{273E32C1-26EE-4AC1-BA70-AA3C512ACB56}" destId="{F106764D-4D46-4267-82C3-2803155DC683}" srcOrd="0" destOrd="0" presId="urn:microsoft.com/office/officeart/2009/3/layout/CircleRelationship"/>
    <dgm:cxn modelId="{871442EF-477F-4C8E-B914-891D91A4BF63}" srcId="{273E32C1-26EE-4AC1-BA70-AA3C512ACB56}" destId="{3E527A4A-8F06-44D1-B5B0-E033CA34BE04}" srcOrd="0" destOrd="0" parTransId="{6232ABA4-AF8C-4F3C-958D-226C1951D91A}" sibTransId="{A88A9225-5C55-4906-8365-70BDC307BE56}"/>
    <dgm:cxn modelId="{C4FCCF30-B723-48B5-BF65-0DE967D35035}" type="presOf" srcId="{D8D449B8-9BFA-4002-972F-6E9A88B83948}" destId="{A103FB3E-44EA-4ABD-9067-14201AAF4F70}" srcOrd="0" destOrd="0" presId="urn:microsoft.com/office/officeart/2009/3/layout/CircleRelationship"/>
    <dgm:cxn modelId="{CB4C061A-9D79-4E05-A92B-949F668E91E9}" srcId="{273E32C1-26EE-4AC1-BA70-AA3C512ACB56}" destId="{63A37FFF-E846-458F-BF4A-AF06C82A8C28}" srcOrd="1" destOrd="0" parTransId="{9A6056D7-4608-4F40-84EC-DC1DC6060B7B}" sibTransId="{2D7471AB-833A-4313-9D84-5FC4B7EC158E}"/>
    <dgm:cxn modelId="{9315A6AB-0FFB-4908-A921-FC011F2A8AAE}" srcId="{D8D449B8-9BFA-4002-972F-6E9A88B83948}" destId="{273E32C1-26EE-4AC1-BA70-AA3C512ACB56}" srcOrd="0" destOrd="0" parTransId="{07D9274B-91E5-4DD0-98A6-0AF6298ABE39}" sibTransId="{59409269-032D-4FD3-BBC5-AD6BCAA16F2E}"/>
    <dgm:cxn modelId="{68743683-BB4D-4F7E-B24F-78F05762F8CE}" type="presOf" srcId="{3E527A4A-8F06-44D1-B5B0-E033CA34BE04}" destId="{6C2937D1-F12C-4695-9683-F815FCE15042}" srcOrd="0" destOrd="0" presId="urn:microsoft.com/office/officeart/2009/3/layout/CircleRelationship"/>
    <dgm:cxn modelId="{ED89705B-40BF-43E6-9B99-FF8FA271AAB0}" type="presParOf" srcId="{A103FB3E-44EA-4ABD-9067-14201AAF4F70}" destId="{F106764D-4D46-4267-82C3-2803155DC683}" srcOrd="0" destOrd="0" presId="urn:microsoft.com/office/officeart/2009/3/layout/CircleRelationship"/>
    <dgm:cxn modelId="{91FA4FFA-9806-4471-8E50-21A3DD507418}" type="presParOf" srcId="{A103FB3E-44EA-4ABD-9067-14201AAF4F70}" destId="{02484274-DCFE-4945-BA07-6121EA2BA412}" srcOrd="1" destOrd="0" presId="urn:microsoft.com/office/officeart/2009/3/layout/CircleRelationship"/>
    <dgm:cxn modelId="{292769FE-3A86-4265-9D48-9C9064AE22B1}" type="presParOf" srcId="{A103FB3E-44EA-4ABD-9067-14201AAF4F70}" destId="{CEB1BE1A-F198-4114-A84E-7E4C1F3BC828}" srcOrd="2" destOrd="0" presId="urn:microsoft.com/office/officeart/2009/3/layout/CircleRelationship"/>
    <dgm:cxn modelId="{D2FFB84E-57D1-4AC7-B525-5779F229527D}" type="presParOf" srcId="{A103FB3E-44EA-4ABD-9067-14201AAF4F70}" destId="{3812D97B-38D1-4EBF-B7C2-003E0D2F3B95}" srcOrd="3" destOrd="0" presId="urn:microsoft.com/office/officeart/2009/3/layout/CircleRelationship"/>
    <dgm:cxn modelId="{F5760C25-4B7A-4EBB-B1A3-DBC0D2F1BE7D}" type="presParOf" srcId="{A103FB3E-44EA-4ABD-9067-14201AAF4F70}" destId="{708606F1-FA56-4A98-8F52-8D96011389AC}" srcOrd="4" destOrd="0" presId="urn:microsoft.com/office/officeart/2009/3/layout/CircleRelationship"/>
    <dgm:cxn modelId="{1401BC40-62B6-4D55-A491-2158C4D27A95}" type="presParOf" srcId="{A103FB3E-44EA-4ABD-9067-14201AAF4F70}" destId="{652FCEAA-23D8-47BA-B43F-621D1A69DD23}" srcOrd="5" destOrd="0" presId="urn:microsoft.com/office/officeart/2009/3/layout/CircleRelationship"/>
    <dgm:cxn modelId="{882D2144-46F6-4B32-B7B0-5BA29D76570E}" type="presParOf" srcId="{A103FB3E-44EA-4ABD-9067-14201AAF4F70}" destId="{53E02862-7CE7-4E7F-9B25-C6A374BC7F53}" srcOrd="6" destOrd="0" presId="urn:microsoft.com/office/officeart/2009/3/layout/CircleRelationship"/>
    <dgm:cxn modelId="{888D9F83-1628-4E64-9783-327EFD69CB7B}" type="presParOf" srcId="{A103FB3E-44EA-4ABD-9067-14201AAF4F70}" destId="{6C2937D1-F12C-4695-9683-F815FCE15042}" srcOrd="7" destOrd="0" presId="urn:microsoft.com/office/officeart/2009/3/layout/CircleRelationship"/>
    <dgm:cxn modelId="{A42D95CF-99D3-4925-9E0A-0CC9D44DF210}" type="presParOf" srcId="{A103FB3E-44EA-4ABD-9067-14201AAF4F70}" destId="{EDBF2555-F869-4EFB-9E42-F16BD2C63061}" srcOrd="8" destOrd="0" presId="urn:microsoft.com/office/officeart/2009/3/layout/CircleRelationship"/>
    <dgm:cxn modelId="{551CC8DE-7602-47BE-8E77-486FBFA24AF6}" type="presParOf" srcId="{EDBF2555-F869-4EFB-9E42-F16BD2C63061}" destId="{98844D35-28C4-42E5-8599-A1DD7932A9E4}" srcOrd="0" destOrd="0" presId="urn:microsoft.com/office/officeart/2009/3/layout/CircleRelationship"/>
    <dgm:cxn modelId="{A6BFC139-BCF0-4FBF-9847-303355CE8F0A}" type="presParOf" srcId="{A103FB3E-44EA-4ABD-9067-14201AAF4F70}" destId="{56639F7D-C5F0-4537-97C6-B6762BDC03F8}" srcOrd="9" destOrd="0" presId="urn:microsoft.com/office/officeart/2009/3/layout/CircleRelationship"/>
    <dgm:cxn modelId="{FB93A94D-E27E-42C0-A0DB-3D3FC2BE47C2}" type="presParOf" srcId="{56639F7D-C5F0-4537-97C6-B6762BDC03F8}" destId="{8A2AB537-20B8-4E13-9429-B21BAB0728BD}" srcOrd="0" destOrd="0" presId="urn:microsoft.com/office/officeart/2009/3/layout/CircleRelationship"/>
    <dgm:cxn modelId="{EAE82C67-6BFE-49C5-ACBD-2D9593BCF743}" type="presParOf" srcId="{A103FB3E-44EA-4ABD-9067-14201AAF4F70}" destId="{B5AB7C61-D067-4D1C-8BFC-2EF93B5565CC}" srcOrd="10" destOrd="0" presId="urn:microsoft.com/office/officeart/2009/3/layout/CircleRelationship"/>
    <dgm:cxn modelId="{59878426-6E68-451C-B691-F264592C4831}" type="presParOf" srcId="{A103FB3E-44EA-4ABD-9067-14201AAF4F70}" destId="{77E0A1AC-D9C4-41CD-B4E2-42F7A843EF9C}" srcOrd="11" destOrd="0" presId="urn:microsoft.com/office/officeart/2009/3/layout/CircleRelationship"/>
    <dgm:cxn modelId="{51E4A189-BE3C-4996-B849-B8A2A9221935}" type="presParOf" srcId="{77E0A1AC-D9C4-41CD-B4E2-42F7A843EF9C}" destId="{E102E9CD-817C-4427-83FE-D6E520D278D3}" srcOrd="0" destOrd="0" presId="urn:microsoft.com/office/officeart/2009/3/layout/CircleRelationship"/>
    <dgm:cxn modelId="{009F5693-D359-4674-8381-E663154340D3}" type="presParOf" srcId="{A103FB3E-44EA-4ABD-9067-14201AAF4F70}" destId="{415AFC10-ADDA-450C-BE67-55D53D29B62F}" srcOrd="12" destOrd="0" presId="urn:microsoft.com/office/officeart/2009/3/layout/CircleRelationship"/>
    <dgm:cxn modelId="{A6E3F07A-9EE6-44B9-A998-E50530E7627F}" type="presParOf" srcId="{415AFC10-ADDA-450C-BE67-55D53D29B62F}" destId="{82EB791A-24CC-403D-8363-79525C6D0CFF}" srcOrd="0" destOrd="0" presId="urn:microsoft.com/office/officeart/2009/3/layout/CircleRelationship"/>
    <dgm:cxn modelId="{60F8FF97-7896-4A26-84B9-E4719CE7E078}" type="presParOf" srcId="{A103FB3E-44EA-4ABD-9067-14201AAF4F70}" destId="{3387F043-E6BE-4831-A7B1-145FA20E071A}" srcOrd="13" destOrd="0" presId="urn:microsoft.com/office/officeart/2009/3/layout/CircleRelationship"/>
    <dgm:cxn modelId="{134E9E0E-03D9-4119-94F9-87BEF8B81D1B}" type="presParOf" srcId="{3387F043-E6BE-4831-A7B1-145FA20E071A}" destId="{4B3C8E0D-8844-436E-AD33-E67E482F2454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CE4506-3939-40AD-89A5-AF68080CFBC8}" type="doc">
      <dgm:prSet loTypeId="urn:microsoft.com/office/officeart/2005/8/layout/venn3" loCatId="relationship" qsTypeId="urn:microsoft.com/office/officeart/2005/8/quickstyle/simple1#6" qsCatId="simple" csTypeId="urn:microsoft.com/office/officeart/2005/8/colors/colorful1#5" csCatId="colorful" phldr="1"/>
      <dgm:spPr/>
      <dgm:t>
        <a:bodyPr/>
        <a:lstStyle/>
        <a:p>
          <a:endParaRPr lang="zh-TW" altLang="en-US"/>
        </a:p>
      </dgm:t>
    </dgm:pt>
    <dgm:pt modelId="{695A1B4D-CF13-4235-9DC7-C1864BA925FE}">
      <dgm:prSet phldrT="[文字]"/>
      <dgm:spPr/>
      <dgm:t>
        <a:bodyPr/>
        <a:lstStyle/>
        <a:p>
          <a:r>
            <a:rPr lang="zh-TW" altLang="en-US" dirty="0">
              <a:latin typeface="標楷體" pitchFamily="65" charset="-120"/>
              <a:ea typeface="標楷體" pitchFamily="65" charset="-120"/>
            </a:rPr>
            <a:t>整合知識、技能與態度</a:t>
          </a:r>
        </a:p>
      </dgm:t>
    </dgm:pt>
    <dgm:pt modelId="{92036F15-D5FF-4792-9130-CBBA64A575EC}" type="par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A62C4192-8761-4034-8DF2-FDFA8C37A612}" type="sib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36079B1A-9ECA-4141-B929-2A48759B4557}">
      <dgm:prSet phldrT="[文字]"/>
      <dgm:spPr/>
      <dgm:t>
        <a:bodyPr/>
        <a:lstStyle/>
        <a:p>
          <a:r>
            <a:rPr lang="zh-TW" altLang="en-US" dirty="0">
              <a:latin typeface="標楷體" pitchFamily="65" charset="-120"/>
              <a:ea typeface="標楷體" pitchFamily="65" charset="-120"/>
            </a:rPr>
            <a:t>情境脈絡化的學習</a:t>
          </a:r>
        </a:p>
      </dgm:t>
    </dgm:pt>
    <dgm:pt modelId="{A633E81B-D05C-46A8-8B95-DB4D50161D7B}" type="par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FEB51D9B-839E-4009-BCBD-68B939AB4839}" type="sib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ED52FEB6-FD99-4108-A2A6-EB904A9DA24A}">
      <dgm:prSet phldrT="[文字]"/>
      <dgm:spPr/>
      <dgm:t>
        <a:bodyPr/>
        <a:lstStyle/>
        <a:p>
          <a:r>
            <a:rPr lang="zh-TW" altLang="en-US" dirty="0">
              <a:latin typeface="標楷體" pitchFamily="65" charset="-120"/>
              <a:ea typeface="標楷體" pitchFamily="65" charset="-120"/>
            </a:rPr>
            <a:t>學習方法及策略</a:t>
          </a:r>
        </a:p>
      </dgm:t>
    </dgm:pt>
    <dgm:pt modelId="{17F1C51E-E5F8-41CF-BB7C-ED9BD2188D9D}" type="par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75F71903-6502-4466-832D-E5E0F893DC4D}" type="sib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E1C2496E-0635-439D-A7DC-57D01ACDC57A}">
      <dgm:prSet phldrT="[文字]"/>
      <dgm:spPr/>
      <dgm:t>
        <a:bodyPr/>
        <a:lstStyle/>
        <a:p>
          <a:r>
            <a:rPr lang="zh-TW" altLang="en-US" dirty="0">
              <a:latin typeface="標楷體" pitchFamily="65" charset="-120"/>
              <a:ea typeface="標楷體" pitchFamily="65" charset="-120"/>
            </a:rPr>
            <a:t>活用實踐的表現</a:t>
          </a:r>
        </a:p>
      </dgm:t>
    </dgm:pt>
    <dgm:pt modelId="{8D162820-1871-4B98-B085-B89C7B152B8B}" type="par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3EC173CB-31BE-4EBC-BA86-D6AD9AE8F2C0}" type="sib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89CA2C92-1C19-4274-AAA7-3D91B827B6CE}" type="pres">
      <dgm:prSet presAssocID="{05CE4506-3939-40AD-89A5-AF68080CFB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043B91-A83C-4D01-A798-B12100C215BE}" type="pres">
      <dgm:prSet presAssocID="{695A1B4D-CF13-4235-9DC7-C1864BA925F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882255-9A32-4B90-92B0-C00B10C4CD4D}" type="pres">
      <dgm:prSet presAssocID="{A62C4192-8761-4034-8DF2-FDFA8C37A612}" presName="space" presStyleCnt="0"/>
      <dgm:spPr/>
    </dgm:pt>
    <dgm:pt modelId="{95915C4A-70EC-4FBE-B2CD-86B61962E913}" type="pres">
      <dgm:prSet presAssocID="{36079B1A-9ECA-4141-B929-2A48759B455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1309D2-7E0A-4E9E-BBFD-337B20DD16E7}" type="pres">
      <dgm:prSet presAssocID="{FEB51D9B-839E-4009-BCBD-68B939AB4839}" presName="space" presStyleCnt="0"/>
      <dgm:spPr/>
    </dgm:pt>
    <dgm:pt modelId="{5D35B74E-FA5E-4CBD-A81A-B9DA938CC41A}" type="pres">
      <dgm:prSet presAssocID="{ED52FEB6-FD99-4108-A2A6-EB904A9DA24A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BA8767-0BDB-4F49-90D1-66361B1F6A83}" type="pres">
      <dgm:prSet presAssocID="{75F71903-6502-4466-832D-E5E0F893DC4D}" presName="space" presStyleCnt="0"/>
      <dgm:spPr/>
    </dgm:pt>
    <dgm:pt modelId="{62C80D46-0835-4038-97A2-D68798CEC271}" type="pres">
      <dgm:prSet presAssocID="{E1C2496E-0635-439D-A7DC-57D01ACDC57A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F8165A-5985-4449-BA8E-B04E32A4CC92}" type="presOf" srcId="{05CE4506-3939-40AD-89A5-AF68080CFBC8}" destId="{89CA2C92-1C19-4274-AAA7-3D91B827B6CE}" srcOrd="0" destOrd="0" presId="urn:microsoft.com/office/officeart/2005/8/layout/venn3"/>
    <dgm:cxn modelId="{B7F86239-25C8-4533-9895-D18A4F716014}" type="presOf" srcId="{ED52FEB6-FD99-4108-A2A6-EB904A9DA24A}" destId="{5D35B74E-FA5E-4CBD-A81A-B9DA938CC41A}" srcOrd="0" destOrd="0" presId="urn:microsoft.com/office/officeart/2005/8/layout/venn3"/>
    <dgm:cxn modelId="{AAD5D748-1C43-45EF-AD79-7E8422BB64DE}" type="presOf" srcId="{E1C2496E-0635-439D-A7DC-57D01ACDC57A}" destId="{62C80D46-0835-4038-97A2-D68798CEC271}" srcOrd="0" destOrd="0" presId="urn:microsoft.com/office/officeart/2005/8/layout/venn3"/>
    <dgm:cxn modelId="{A3B1D1BC-4C3E-4034-B3A5-6D7C2307F58B}" type="presOf" srcId="{36079B1A-9ECA-4141-B929-2A48759B4557}" destId="{95915C4A-70EC-4FBE-B2CD-86B61962E913}" srcOrd="0" destOrd="0" presId="urn:microsoft.com/office/officeart/2005/8/layout/venn3"/>
    <dgm:cxn modelId="{8EC37B30-8C10-4C9E-B612-A669C7B558FD}" srcId="{05CE4506-3939-40AD-89A5-AF68080CFBC8}" destId="{ED52FEB6-FD99-4108-A2A6-EB904A9DA24A}" srcOrd="2" destOrd="0" parTransId="{17F1C51E-E5F8-41CF-BB7C-ED9BD2188D9D}" sibTransId="{75F71903-6502-4466-832D-E5E0F893DC4D}"/>
    <dgm:cxn modelId="{8B516D32-F694-480B-B111-94E62B8A3A3A}" srcId="{05CE4506-3939-40AD-89A5-AF68080CFBC8}" destId="{695A1B4D-CF13-4235-9DC7-C1864BA925FE}" srcOrd="0" destOrd="0" parTransId="{92036F15-D5FF-4792-9130-CBBA64A575EC}" sibTransId="{A62C4192-8761-4034-8DF2-FDFA8C37A612}"/>
    <dgm:cxn modelId="{C64B8ECC-5A90-47E3-BAE9-AD11AE16B19F}" srcId="{05CE4506-3939-40AD-89A5-AF68080CFBC8}" destId="{E1C2496E-0635-439D-A7DC-57D01ACDC57A}" srcOrd="3" destOrd="0" parTransId="{8D162820-1871-4B98-B085-B89C7B152B8B}" sibTransId="{3EC173CB-31BE-4EBC-BA86-D6AD9AE8F2C0}"/>
    <dgm:cxn modelId="{8CA5EE59-18DA-4503-B064-6310BB86958C}" type="presOf" srcId="{695A1B4D-CF13-4235-9DC7-C1864BA925FE}" destId="{ED043B91-A83C-4D01-A798-B12100C215BE}" srcOrd="0" destOrd="0" presId="urn:microsoft.com/office/officeart/2005/8/layout/venn3"/>
    <dgm:cxn modelId="{91FC727E-6606-4257-9DF5-5F32164ED0BA}" srcId="{05CE4506-3939-40AD-89A5-AF68080CFBC8}" destId="{36079B1A-9ECA-4141-B929-2A48759B4557}" srcOrd="1" destOrd="0" parTransId="{A633E81B-D05C-46A8-8B95-DB4D50161D7B}" sibTransId="{FEB51D9B-839E-4009-BCBD-68B939AB4839}"/>
    <dgm:cxn modelId="{AF09FDBD-81E3-4F2A-8097-C8E9509D9155}" type="presParOf" srcId="{89CA2C92-1C19-4274-AAA7-3D91B827B6CE}" destId="{ED043B91-A83C-4D01-A798-B12100C215BE}" srcOrd="0" destOrd="0" presId="urn:microsoft.com/office/officeart/2005/8/layout/venn3"/>
    <dgm:cxn modelId="{C26FFBC9-1C28-41E0-A5DF-559E770CB53D}" type="presParOf" srcId="{89CA2C92-1C19-4274-AAA7-3D91B827B6CE}" destId="{1A882255-9A32-4B90-92B0-C00B10C4CD4D}" srcOrd="1" destOrd="0" presId="urn:microsoft.com/office/officeart/2005/8/layout/venn3"/>
    <dgm:cxn modelId="{0888B3DE-D506-4E0A-BEF1-533EFEAB6660}" type="presParOf" srcId="{89CA2C92-1C19-4274-AAA7-3D91B827B6CE}" destId="{95915C4A-70EC-4FBE-B2CD-86B61962E913}" srcOrd="2" destOrd="0" presId="urn:microsoft.com/office/officeart/2005/8/layout/venn3"/>
    <dgm:cxn modelId="{AD6AC13A-41B3-4EA1-9A05-177C66AF3239}" type="presParOf" srcId="{89CA2C92-1C19-4274-AAA7-3D91B827B6CE}" destId="{F41309D2-7E0A-4E9E-BBFD-337B20DD16E7}" srcOrd="3" destOrd="0" presId="urn:microsoft.com/office/officeart/2005/8/layout/venn3"/>
    <dgm:cxn modelId="{F70383C0-CB58-40F7-8393-EFAE330A46C6}" type="presParOf" srcId="{89CA2C92-1C19-4274-AAA7-3D91B827B6CE}" destId="{5D35B74E-FA5E-4CBD-A81A-B9DA938CC41A}" srcOrd="4" destOrd="0" presId="urn:microsoft.com/office/officeart/2005/8/layout/venn3"/>
    <dgm:cxn modelId="{F944ACF5-0E12-4AF3-9B91-D3AE9047A996}" type="presParOf" srcId="{89CA2C92-1C19-4274-AAA7-3D91B827B6CE}" destId="{F7BA8767-0BDB-4F49-90D1-66361B1F6A83}" srcOrd="5" destOrd="0" presId="urn:microsoft.com/office/officeart/2005/8/layout/venn3"/>
    <dgm:cxn modelId="{A33FFE6A-2445-4A59-983B-5D3513F9B199}" type="presParOf" srcId="{89CA2C92-1C19-4274-AAA7-3D91B827B6CE}" destId="{62C80D46-0835-4038-97A2-D68798CEC27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4A1DBF-7D67-46AC-99A3-512DBAF02CAB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3D936C7B-75AA-46FC-A7AD-123B7FE9716E}">
      <dgm:prSet phldrT="[文字]" custT="1"/>
      <dgm:spPr/>
      <dgm:t>
        <a:bodyPr/>
        <a:lstStyle/>
        <a:p>
          <a:r>
            <a:rPr lang="zh-TW" altLang="en-US" sz="2000" dirty="0">
              <a:latin typeface="Noto Sans TC Bold" pitchFamily="34" charset="-120"/>
              <a:ea typeface="Noto Sans TC Bold" pitchFamily="34" charset="-120"/>
            </a:rPr>
            <a:t>藝術</a:t>
          </a:r>
          <a:endParaRPr lang="en-US" altLang="zh-TW" sz="2000" dirty="0">
            <a:latin typeface="Noto Sans TC Bold" pitchFamily="34" charset="-120"/>
            <a:ea typeface="Noto Sans TC Bold" pitchFamily="34" charset="-120"/>
          </a:endParaRPr>
        </a:p>
        <a:p>
          <a:r>
            <a:rPr lang="en-US" altLang="zh-TW" sz="2000" dirty="0" smtClean="0">
              <a:latin typeface="Noto Sans TC Bold" pitchFamily="34" charset="-120"/>
              <a:ea typeface="Noto Sans TC Bold" pitchFamily="34" charset="-120"/>
            </a:rPr>
            <a:t>2</a:t>
          </a: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節</a:t>
          </a:r>
          <a:endParaRPr lang="en-US" altLang="zh-TW" sz="2000" dirty="0">
            <a:latin typeface="Noto Sans TC Bold" pitchFamily="34" charset="-120"/>
            <a:ea typeface="Noto Sans TC Bold" pitchFamily="34" charset="-120"/>
          </a:endParaRPr>
        </a:p>
      </dgm:t>
    </dgm:pt>
    <dgm:pt modelId="{6EC56645-B6D0-4C2A-B819-D4647B051D1F}" type="parTrans" cxnId="{FD1D640C-9743-4D95-8DF3-D29F53DE2973}">
      <dgm:prSet/>
      <dgm:spPr/>
      <dgm:t>
        <a:bodyPr/>
        <a:lstStyle/>
        <a:p>
          <a:endParaRPr lang="zh-TW" altLang="en-US">
            <a:latin typeface="Noto Sans TC Bold" pitchFamily="34" charset="-120"/>
            <a:ea typeface="Noto Sans TC Bold" pitchFamily="34" charset="-120"/>
          </a:endParaRPr>
        </a:p>
      </dgm:t>
    </dgm:pt>
    <dgm:pt modelId="{340B0469-197A-419B-A0BB-C2758B25666D}" type="sibTrans" cxnId="{FD1D640C-9743-4D95-8DF3-D29F53DE2973}">
      <dgm:prSet/>
      <dgm:spPr/>
      <dgm:t>
        <a:bodyPr/>
        <a:lstStyle/>
        <a:p>
          <a:endParaRPr lang="zh-TW" altLang="en-US">
            <a:latin typeface="Noto Sans TC Bold" pitchFamily="34" charset="-120"/>
            <a:ea typeface="Noto Sans TC Bold" pitchFamily="34" charset="-120"/>
          </a:endParaRPr>
        </a:p>
      </dgm:t>
    </dgm:pt>
    <dgm:pt modelId="{89C02BA7-8140-4B5B-8BEC-FB8487425B5D}">
      <dgm:prSet phldrT="[文字]" custT="1"/>
      <dgm:spPr/>
      <dgm:t>
        <a:bodyPr/>
        <a:lstStyle/>
        <a:p>
          <a:pPr>
            <a:spcAft>
              <a:spcPct val="35000"/>
            </a:spcAft>
          </a:pPr>
          <a:endParaRPr lang="en-US" altLang="zh-TW" sz="2000" dirty="0">
            <a:latin typeface="Noto Sans TC Bold" pitchFamily="34" charset="-120"/>
            <a:ea typeface="Noto Sans TC Bold" pitchFamily="34" charset="-120"/>
          </a:endParaRPr>
        </a:p>
        <a:p>
          <a:pPr>
            <a:spcAft>
              <a:spcPts val="0"/>
            </a:spcAft>
          </a:pPr>
          <a:r>
            <a:rPr lang="zh-TW" altLang="en-US" sz="2000" dirty="0">
              <a:latin typeface="Noto Sans TC Bold" pitchFamily="34" charset="-120"/>
              <a:ea typeface="Noto Sans TC Bold" pitchFamily="34" charset="-120"/>
            </a:rPr>
            <a:t>自然</a:t>
          </a:r>
          <a:endParaRPr lang="en-US" altLang="zh-TW" sz="2000" dirty="0">
            <a:latin typeface="Noto Sans TC Bold" pitchFamily="34" charset="-120"/>
            <a:ea typeface="Noto Sans TC Bold" pitchFamily="34" charset="-120"/>
          </a:endParaRPr>
        </a:p>
        <a:p>
          <a:pPr>
            <a:spcAft>
              <a:spcPts val="1200"/>
            </a:spcAft>
          </a:pP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科學</a:t>
          </a:r>
          <a:r>
            <a:rPr lang="en-US" altLang="zh-TW" sz="2000" dirty="0" smtClean="0">
              <a:latin typeface="Noto Sans TC Bold" pitchFamily="34" charset="-120"/>
              <a:ea typeface="Noto Sans TC Bold" pitchFamily="34" charset="-120"/>
            </a:rPr>
            <a:t/>
          </a:r>
          <a:br>
            <a:rPr lang="en-US" altLang="zh-TW" sz="2000" dirty="0" smtClean="0">
              <a:latin typeface="Noto Sans TC Bold" pitchFamily="34" charset="-120"/>
              <a:ea typeface="Noto Sans TC Bold" pitchFamily="34" charset="-120"/>
            </a:rPr>
          </a:br>
          <a:r>
            <a:rPr lang="en-US" altLang="zh-TW" sz="2000" dirty="0" smtClean="0">
              <a:latin typeface="Noto Sans TC Bold" pitchFamily="34" charset="-120"/>
              <a:ea typeface="Noto Sans TC Bold" pitchFamily="34" charset="-120"/>
            </a:rPr>
            <a:t>2</a:t>
          </a: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節</a:t>
          </a:r>
          <a:endParaRPr lang="en-US" altLang="zh-TW" sz="2000" dirty="0">
            <a:latin typeface="Noto Sans TC Bold" pitchFamily="34" charset="-120"/>
            <a:ea typeface="Noto Sans TC Bold" pitchFamily="34" charset="-120"/>
          </a:endParaRPr>
        </a:p>
        <a:p>
          <a:pPr>
            <a:spcAft>
              <a:spcPct val="35000"/>
            </a:spcAft>
          </a:pPr>
          <a:endParaRPr lang="zh-TW" altLang="en-US" sz="2000" dirty="0">
            <a:latin typeface="Noto Sans TC Bold" pitchFamily="34" charset="-120"/>
            <a:ea typeface="Noto Sans TC Bold" pitchFamily="34" charset="-120"/>
          </a:endParaRPr>
        </a:p>
      </dgm:t>
    </dgm:pt>
    <dgm:pt modelId="{D116B869-170E-4F2D-8B2A-230E6CBCAF32}" type="parTrans" cxnId="{D89CBE25-EC08-4BD1-8E2D-55E6A73DB659}">
      <dgm:prSet/>
      <dgm:spPr/>
      <dgm:t>
        <a:bodyPr/>
        <a:lstStyle/>
        <a:p>
          <a:endParaRPr lang="zh-TW" altLang="en-US">
            <a:latin typeface="Noto Sans TC Bold" pitchFamily="34" charset="-120"/>
            <a:ea typeface="Noto Sans TC Bold" pitchFamily="34" charset="-120"/>
          </a:endParaRPr>
        </a:p>
      </dgm:t>
    </dgm:pt>
    <dgm:pt modelId="{C88A2179-102E-4277-8E17-865D0785FD51}" type="sibTrans" cxnId="{D89CBE25-EC08-4BD1-8E2D-55E6A73DB659}">
      <dgm:prSet/>
      <dgm:spPr/>
      <dgm:t>
        <a:bodyPr/>
        <a:lstStyle/>
        <a:p>
          <a:endParaRPr lang="zh-TW" altLang="en-US">
            <a:latin typeface="Noto Sans TC Bold" pitchFamily="34" charset="-120"/>
            <a:ea typeface="Noto Sans TC Bold" pitchFamily="34" charset="-120"/>
          </a:endParaRPr>
        </a:p>
      </dgm:t>
    </dgm:pt>
    <dgm:pt modelId="{2DD53205-2ACF-4175-BF82-A29D1135F7A4}" type="pres">
      <dgm:prSet presAssocID="{274A1DBF-7D67-46AC-99A3-512DBAF02CAB}" presName="compositeShape" presStyleCnt="0">
        <dgm:presLayoutVars>
          <dgm:chMax val="7"/>
          <dgm:dir/>
          <dgm:resizeHandles val="exact"/>
        </dgm:presLayoutVars>
      </dgm:prSet>
      <dgm:spPr/>
    </dgm:pt>
    <dgm:pt modelId="{66C40160-8396-4838-864D-BD2505CD5194}" type="pres">
      <dgm:prSet presAssocID="{3D936C7B-75AA-46FC-A7AD-123B7FE9716E}" presName="circ1" presStyleLbl="vennNode1" presStyleIdx="0" presStyleCnt="2" custScaleX="101970" custLinFactNeighborX="474" custLinFactNeighborY="-24881"/>
      <dgm:spPr/>
      <dgm:t>
        <a:bodyPr/>
        <a:lstStyle/>
        <a:p>
          <a:endParaRPr lang="zh-TW" altLang="en-US"/>
        </a:p>
      </dgm:t>
    </dgm:pt>
    <dgm:pt modelId="{32F62718-143B-4C2F-8E5F-137923ED7FB9}" type="pres">
      <dgm:prSet presAssocID="{3D936C7B-75AA-46FC-A7AD-123B7FE9716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A48A80-E01D-4007-AAE6-CBF3A5E723B7}" type="pres">
      <dgm:prSet presAssocID="{89C02BA7-8140-4B5B-8BEC-FB8487425B5D}" presName="circ2" presStyleLbl="vennNode1" presStyleIdx="1" presStyleCnt="2" custScaleX="101035" custLinFactNeighborX="5011" custLinFactNeighborY="-24881"/>
      <dgm:spPr/>
      <dgm:t>
        <a:bodyPr/>
        <a:lstStyle/>
        <a:p>
          <a:endParaRPr lang="zh-TW" altLang="en-US"/>
        </a:p>
      </dgm:t>
    </dgm:pt>
    <dgm:pt modelId="{A74EA494-9072-4674-A4C9-1513CC9B7F9A}" type="pres">
      <dgm:prSet presAssocID="{89C02BA7-8140-4B5B-8BEC-FB8487425B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65BD34-1C55-476F-8154-40D6B05BD8C6}" type="presOf" srcId="{274A1DBF-7D67-46AC-99A3-512DBAF02CAB}" destId="{2DD53205-2ACF-4175-BF82-A29D1135F7A4}" srcOrd="0" destOrd="0" presId="urn:microsoft.com/office/officeart/2005/8/layout/venn1"/>
    <dgm:cxn modelId="{32C60416-1F39-4682-BD67-F649B5DFF069}" type="presOf" srcId="{3D936C7B-75AA-46FC-A7AD-123B7FE9716E}" destId="{66C40160-8396-4838-864D-BD2505CD5194}" srcOrd="0" destOrd="0" presId="urn:microsoft.com/office/officeart/2005/8/layout/venn1"/>
    <dgm:cxn modelId="{4AEC8A16-1CAE-408F-9461-C39240D00006}" type="presOf" srcId="{89C02BA7-8140-4B5B-8BEC-FB8487425B5D}" destId="{A74EA494-9072-4674-A4C9-1513CC9B7F9A}" srcOrd="1" destOrd="0" presId="urn:microsoft.com/office/officeart/2005/8/layout/venn1"/>
    <dgm:cxn modelId="{F2A69B3F-5DBB-4D42-B365-06F9CA69671D}" type="presOf" srcId="{89C02BA7-8140-4B5B-8BEC-FB8487425B5D}" destId="{F4A48A80-E01D-4007-AAE6-CBF3A5E723B7}" srcOrd="0" destOrd="0" presId="urn:microsoft.com/office/officeart/2005/8/layout/venn1"/>
    <dgm:cxn modelId="{FD1D640C-9743-4D95-8DF3-D29F53DE2973}" srcId="{274A1DBF-7D67-46AC-99A3-512DBAF02CAB}" destId="{3D936C7B-75AA-46FC-A7AD-123B7FE9716E}" srcOrd="0" destOrd="0" parTransId="{6EC56645-B6D0-4C2A-B819-D4647B051D1F}" sibTransId="{340B0469-197A-419B-A0BB-C2758B25666D}"/>
    <dgm:cxn modelId="{5E0988A7-4CD7-4A1B-B5E6-BE5F156E14BC}" type="presOf" srcId="{3D936C7B-75AA-46FC-A7AD-123B7FE9716E}" destId="{32F62718-143B-4C2F-8E5F-137923ED7FB9}" srcOrd="1" destOrd="0" presId="urn:microsoft.com/office/officeart/2005/8/layout/venn1"/>
    <dgm:cxn modelId="{D89CBE25-EC08-4BD1-8E2D-55E6A73DB659}" srcId="{274A1DBF-7D67-46AC-99A3-512DBAF02CAB}" destId="{89C02BA7-8140-4B5B-8BEC-FB8487425B5D}" srcOrd="1" destOrd="0" parTransId="{D116B869-170E-4F2D-8B2A-230E6CBCAF32}" sibTransId="{C88A2179-102E-4277-8E17-865D0785FD51}"/>
    <dgm:cxn modelId="{809D6303-E5CD-4F24-83B7-47EB076183EC}" type="presParOf" srcId="{2DD53205-2ACF-4175-BF82-A29D1135F7A4}" destId="{66C40160-8396-4838-864D-BD2505CD5194}" srcOrd="0" destOrd="0" presId="urn:microsoft.com/office/officeart/2005/8/layout/venn1"/>
    <dgm:cxn modelId="{2455A33A-64B5-4E3A-B236-A3A43B90F2FD}" type="presParOf" srcId="{2DD53205-2ACF-4175-BF82-A29D1135F7A4}" destId="{32F62718-143B-4C2F-8E5F-137923ED7FB9}" srcOrd="1" destOrd="0" presId="urn:microsoft.com/office/officeart/2005/8/layout/venn1"/>
    <dgm:cxn modelId="{BE6C4BAA-0E22-4EED-80C1-A934B3135281}" type="presParOf" srcId="{2DD53205-2ACF-4175-BF82-A29D1135F7A4}" destId="{F4A48A80-E01D-4007-AAE6-CBF3A5E723B7}" srcOrd="2" destOrd="0" presId="urn:microsoft.com/office/officeart/2005/8/layout/venn1"/>
    <dgm:cxn modelId="{3CA47609-7FD9-4455-AE24-AA440769F201}" type="presParOf" srcId="{2DD53205-2ACF-4175-BF82-A29D1135F7A4}" destId="{A74EA494-9072-4674-A4C9-1513CC9B7F9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43E0A5-6097-4986-8B98-F15BE7928D80}" type="doc">
      <dgm:prSet loTypeId="urn:microsoft.com/office/officeart/2008/layout/Picture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837BE8D3-E76E-4A44-8657-17EEE78EBC95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4800" b="0" dirty="0">
              <a:latin typeface="Noto Sans TC Regular" pitchFamily="34" charset="-120"/>
              <a:ea typeface="Noto Sans TC Regular" pitchFamily="34" charset="-120"/>
            </a:rPr>
            <a:t>彈性學習：節數</a:t>
          </a:r>
          <a:r>
            <a:rPr lang="en-US" altLang="zh-TW" sz="4800" b="0" dirty="0">
              <a:latin typeface="Noto Sans TC Regular" pitchFamily="34" charset="-120"/>
              <a:ea typeface="Noto Sans TC Regular" pitchFamily="34" charset="-120"/>
            </a:rPr>
            <a:t>vs.</a:t>
          </a:r>
          <a:r>
            <a:rPr lang="zh-TW" altLang="en-US" sz="4800" b="0" dirty="0">
              <a:latin typeface="Noto Sans TC Regular" pitchFamily="34" charset="-120"/>
              <a:ea typeface="Noto Sans TC Regular" pitchFamily="34" charset="-120"/>
            </a:rPr>
            <a:t>課程</a:t>
          </a:r>
        </a:p>
      </dgm:t>
    </dgm:pt>
    <dgm:pt modelId="{C4FEF87E-D815-4014-9EAD-1C6C2917EC6B}" type="parTrans" cxnId="{662DEA3E-2971-4670-8CA2-E74FBE3ADE31}">
      <dgm:prSet/>
      <dgm:spPr/>
      <dgm:t>
        <a:bodyPr/>
        <a:lstStyle/>
        <a:p>
          <a:endParaRPr lang="zh-TW" altLang="en-US">
            <a:latin typeface="Noto Sans TC Regular" pitchFamily="34" charset="-120"/>
            <a:ea typeface="Noto Sans TC Regular" pitchFamily="34" charset="-120"/>
          </a:endParaRPr>
        </a:p>
      </dgm:t>
    </dgm:pt>
    <dgm:pt modelId="{C6D0D10E-D47A-4763-BDB9-51ABF14514D9}" type="sibTrans" cxnId="{662DEA3E-2971-4670-8CA2-E74FBE3ADE31}">
      <dgm:prSet/>
      <dgm:spPr/>
      <dgm:t>
        <a:bodyPr/>
        <a:lstStyle/>
        <a:p>
          <a:endParaRPr lang="zh-TW" altLang="en-US">
            <a:latin typeface="Noto Sans TC Regular" pitchFamily="34" charset="-120"/>
            <a:ea typeface="Noto Sans TC Regular" pitchFamily="34" charset="-120"/>
          </a:endParaRPr>
        </a:p>
      </dgm:t>
    </dgm:pt>
    <dgm:pt modelId="{533C3BAE-C4FA-4B03-9476-3B80202638A3}">
      <dgm:prSet phldrT="[文字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>
            <a:lnSpc>
              <a:spcPct val="50000"/>
            </a:lnSpc>
            <a:spcAft>
              <a:spcPts val="0"/>
            </a:spcAft>
          </a:pPr>
          <a:r>
            <a:rPr lang="zh-TW" altLang="en-US" sz="3600" b="0" dirty="0">
              <a:latin typeface="Noto Sans TC Regular" pitchFamily="34" charset="-120"/>
              <a:ea typeface="Noto Sans TC Regular" pitchFamily="34" charset="-120"/>
            </a:rPr>
            <a:t>突顯意義價值性</a:t>
          </a:r>
          <a:endParaRPr lang="en-US" altLang="zh-TW" sz="3600" b="0" dirty="0">
            <a:latin typeface="Noto Sans TC Regular" pitchFamily="34" charset="-120"/>
            <a:ea typeface="Noto Sans TC Regular" pitchFamily="34" charset="-120"/>
          </a:endParaRPr>
        </a:p>
        <a:p>
          <a:pPr>
            <a:lnSpc>
              <a:spcPct val="50000"/>
            </a:lnSpc>
            <a:spcAft>
              <a:spcPts val="0"/>
            </a:spcAft>
          </a:pPr>
          <a:r>
            <a:rPr lang="zh-TW" altLang="en-US" sz="1600" b="0" dirty="0">
              <a:latin typeface="Noto Sans TC Regular" pitchFamily="34" charset="-120"/>
              <a:ea typeface="Noto Sans TC Regular" pitchFamily="34" charset="-120"/>
            </a:rPr>
            <a:t>（與學校願景結合）</a:t>
          </a:r>
        </a:p>
      </dgm:t>
    </dgm:pt>
    <dgm:pt modelId="{F5E2DF0F-7539-4054-AB55-05D9A2A5BBEF}" type="parTrans" cxnId="{81D7A8F4-1E96-44A6-8EFD-2ACA60CB7608}">
      <dgm:prSet/>
      <dgm:spPr/>
      <dgm:t>
        <a:bodyPr/>
        <a:lstStyle/>
        <a:p>
          <a:endParaRPr lang="zh-TW" altLang="en-US">
            <a:latin typeface="Noto Sans TC Regular" pitchFamily="34" charset="-120"/>
            <a:ea typeface="Noto Sans TC Regular" pitchFamily="34" charset="-120"/>
          </a:endParaRPr>
        </a:p>
      </dgm:t>
    </dgm:pt>
    <dgm:pt modelId="{C26C64D8-9B26-4B2A-B76D-EBF8C538B63A}" type="sibTrans" cxnId="{81D7A8F4-1E96-44A6-8EFD-2ACA60CB7608}">
      <dgm:prSet/>
      <dgm:spPr/>
      <dgm:t>
        <a:bodyPr/>
        <a:lstStyle/>
        <a:p>
          <a:endParaRPr lang="zh-TW" altLang="en-US">
            <a:latin typeface="Noto Sans TC Regular" pitchFamily="34" charset="-120"/>
            <a:ea typeface="Noto Sans TC Regular" pitchFamily="34" charset="-120"/>
          </a:endParaRPr>
        </a:p>
      </dgm:t>
    </dgm:pt>
    <dgm:pt modelId="{9E5A2344-2899-4204-BA0C-9311E0090734}">
      <dgm:prSet phldrT="[文字]" custT="1"/>
      <dgm:spPr>
        <a:solidFill>
          <a:srgbClr val="92D050"/>
        </a:solidFill>
        <a:ln>
          <a:solidFill>
            <a:srgbClr val="00CC99"/>
          </a:solidFill>
        </a:ln>
      </dgm:spPr>
      <dgm:t>
        <a:bodyPr/>
        <a:lstStyle/>
        <a:p>
          <a:pPr>
            <a:lnSpc>
              <a:spcPct val="50000"/>
            </a:lnSpc>
            <a:spcAft>
              <a:spcPts val="0"/>
            </a:spcAft>
          </a:pPr>
          <a:r>
            <a:rPr lang="zh-TW" altLang="en-US" sz="3600" b="0" dirty="0">
              <a:latin typeface="Noto Sans TC Regular" pitchFamily="34" charset="-120"/>
              <a:ea typeface="Noto Sans TC Regular" pitchFamily="34" charset="-120"/>
            </a:rPr>
            <a:t>具備系統邏輯性</a:t>
          </a:r>
          <a:endParaRPr lang="en-US" altLang="zh-TW" sz="3600" b="0" dirty="0">
            <a:latin typeface="Noto Sans TC Regular" pitchFamily="34" charset="-120"/>
            <a:ea typeface="Noto Sans TC Regular" pitchFamily="34" charset="-120"/>
          </a:endParaRPr>
        </a:p>
        <a:p>
          <a:pPr>
            <a:lnSpc>
              <a:spcPct val="50000"/>
            </a:lnSpc>
            <a:spcAft>
              <a:spcPts val="0"/>
            </a:spcAft>
          </a:pPr>
          <a:r>
            <a:rPr lang="zh-TW" altLang="en-US" sz="1600" b="0" dirty="0">
              <a:latin typeface="Noto Sans TC Regular" pitchFamily="34" charset="-120"/>
              <a:ea typeface="Noto Sans TC Regular" pitchFamily="34" charset="-120"/>
            </a:rPr>
            <a:t>（年段課程定位及年級間的縱向連貫）</a:t>
          </a:r>
        </a:p>
      </dgm:t>
    </dgm:pt>
    <dgm:pt modelId="{8D262B48-FD02-4113-8CE9-A4B67E3AB937}" type="parTrans" cxnId="{D1E5BB3F-AC23-473B-890D-659108ACEFAA}">
      <dgm:prSet/>
      <dgm:spPr/>
      <dgm:t>
        <a:bodyPr/>
        <a:lstStyle/>
        <a:p>
          <a:endParaRPr lang="zh-TW" altLang="en-US">
            <a:latin typeface="Noto Sans TC Regular" pitchFamily="34" charset="-120"/>
            <a:ea typeface="Noto Sans TC Regular" pitchFamily="34" charset="-120"/>
          </a:endParaRPr>
        </a:p>
      </dgm:t>
    </dgm:pt>
    <dgm:pt modelId="{52B663AA-F330-4499-BD4B-C518ADDEB71B}" type="sibTrans" cxnId="{D1E5BB3F-AC23-473B-890D-659108ACEFAA}">
      <dgm:prSet/>
      <dgm:spPr/>
      <dgm:t>
        <a:bodyPr/>
        <a:lstStyle/>
        <a:p>
          <a:endParaRPr lang="zh-TW" altLang="en-US">
            <a:latin typeface="Noto Sans TC Regular" pitchFamily="34" charset="-120"/>
            <a:ea typeface="Noto Sans TC Regular" pitchFamily="34" charset="-120"/>
          </a:endParaRPr>
        </a:p>
      </dgm:t>
    </dgm:pt>
    <dgm:pt modelId="{1E6CA98A-3531-4B0C-800D-7C6557390FC4}">
      <dgm:prSet phldrT="[文字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  <a:spcAft>
              <a:spcPts val="0"/>
            </a:spcAft>
          </a:pPr>
          <a:r>
            <a:rPr lang="zh-TW" altLang="en-US" sz="3600" b="0" dirty="0">
              <a:latin typeface="Noto Sans TC Regular" pitchFamily="34" charset="-120"/>
              <a:ea typeface="Noto Sans TC Regular" pitchFamily="34" charset="-120"/>
            </a:rPr>
            <a:t>符合新課綱規範</a:t>
          </a:r>
          <a:endParaRPr lang="en-US" altLang="zh-TW" sz="3600" b="0" dirty="0">
            <a:latin typeface="Noto Sans TC Regular" pitchFamily="34" charset="-120"/>
            <a:ea typeface="Noto Sans TC Regular" pitchFamily="34" charset="-12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zh-TW" altLang="en-US" sz="1600" b="0" dirty="0">
              <a:latin typeface="Noto Sans TC Regular" pitchFamily="34" charset="-120"/>
              <a:ea typeface="Noto Sans TC Regular" pitchFamily="34" charset="-120"/>
            </a:rPr>
            <a:t>（結合市府學校課程計畫備查注意事項）</a:t>
          </a:r>
        </a:p>
      </dgm:t>
    </dgm:pt>
    <dgm:pt modelId="{F0D0B8A5-C51E-42D0-97E1-0FA428A4CD27}" type="parTrans" cxnId="{D82D5EC3-2F66-4F62-8B9A-CE9EC137EA2C}">
      <dgm:prSet/>
      <dgm:spPr/>
      <dgm:t>
        <a:bodyPr/>
        <a:lstStyle/>
        <a:p>
          <a:endParaRPr lang="zh-TW" altLang="en-US">
            <a:latin typeface="Noto Sans TC Regular" pitchFamily="34" charset="-120"/>
            <a:ea typeface="Noto Sans TC Regular" pitchFamily="34" charset="-120"/>
          </a:endParaRPr>
        </a:p>
      </dgm:t>
    </dgm:pt>
    <dgm:pt modelId="{7603A222-4BEC-448F-83FF-D7A5F3508365}" type="sibTrans" cxnId="{D82D5EC3-2F66-4F62-8B9A-CE9EC137EA2C}">
      <dgm:prSet/>
      <dgm:spPr/>
      <dgm:t>
        <a:bodyPr/>
        <a:lstStyle/>
        <a:p>
          <a:endParaRPr lang="zh-TW" altLang="en-US">
            <a:latin typeface="Noto Sans TC Regular" pitchFamily="34" charset="-120"/>
            <a:ea typeface="Noto Sans TC Regular" pitchFamily="34" charset="-120"/>
          </a:endParaRPr>
        </a:p>
      </dgm:t>
    </dgm:pt>
    <dgm:pt modelId="{0E993C37-E406-4705-972F-2DD2BE340579}" type="pres">
      <dgm:prSet presAssocID="{6A43E0A5-6097-4986-8B98-F15BE7928D8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2130FD92-7742-4BFE-A5F4-6EC1D91E80F7}" type="pres">
      <dgm:prSet presAssocID="{837BE8D3-E76E-4A44-8657-17EEE78EBC95}" presName="root" presStyleCnt="0">
        <dgm:presLayoutVars>
          <dgm:chMax/>
          <dgm:chPref val="4"/>
        </dgm:presLayoutVars>
      </dgm:prSet>
      <dgm:spPr/>
    </dgm:pt>
    <dgm:pt modelId="{F144D983-8318-4630-B5B6-BF5AE967B7D3}" type="pres">
      <dgm:prSet presAssocID="{837BE8D3-E76E-4A44-8657-17EEE78EBC95}" presName="rootComposite" presStyleCnt="0">
        <dgm:presLayoutVars/>
      </dgm:prSet>
      <dgm:spPr/>
    </dgm:pt>
    <dgm:pt modelId="{AB4D4BE2-3C3A-48C2-BE6B-CBE12441690B}" type="pres">
      <dgm:prSet presAssocID="{837BE8D3-E76E-4A44-8657-17EEE78EBC95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zh-TW" altLang="en-US"/>
        </a:p>
      </dgm:t>
    </dgm:pt>
    <dgm:pt modelId="{F2B52E6C-8E6D-4B94-A603-5BDBC320CC26}" type="pres">
      <dgm:prSet presAssocID="{837BE8D3-E76E-4A44-8657-17EEE78EBC95}" presName="childShape" presStyleCnt="0">
        <dgm:presLayoutVars>
          <dgm:chMax val="0"/>
          <dgm:chPref val="0"/>
        </dgm:presLayoutVars>
      </dgm:prSet>
      <dgm:spPr/>
    </dgm:pt>
    <dgm:pt modelId="{3EF0DB82-2E0D-4E70-8AD4-EA33730DD1D5}" type="pres">
      <dgm:prSet presAssocID="{1E6CA98A-3531-4B0C-800D-7C6557390FC4}" presName="childComposite" presStyleCnt="0">
        <dgm:presLayoutVars>
          <dgm:chMax val="0"/>
          <dgm:chPref val="0"/>
        </dgm:presLayoutVars>
      </dgm:prSet>
      <dgm:spPr/>
    </dgm:pt>
    <dgm:pt modelId="{48C12D6E-1703-4746-A6B7-16A536A6338B}" type="pres">
      <dgm:prSet presAssocID="{1E6CA98A-3531-4B0C-800D-7C6557390FC4}" presName="Image" presStyleLbl="node1" presStyleIdx="0" presStyleCnt="3"/>
      <dgm:spPr>
        <a:solidFill>
          <a:schemeClr val="bg1">
            <a:lumMod val="85000"/>
          </a:schemeClr>
        </a:solidFill>
      </dgm:spPr>
    </dgm:pt>
    <dgm:pt modelId="{DBED1AF9-DAF2-40CB-B4DB-F166B444F7F8}" type="pres">
      <dgm:prSet presAssocID="{1E6CA98A-3531-4B0C-800D-7C6557390FC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68AA6D-172F-46A5-8087-4F74A49DA7E4}" type="pres">
      <dgm:prSet presAssocID="{533C3BAE-C4FA-4B03-9476-3B80202638A3}" presName="childComposite" presStyleCnt="0">
        <dgm:presLayoutVars>
          <dgm:chMax val="0"/>
          <dgm:chPref val="0"/>
        </dgm:presLayoutVars>
      </dgm:prSet>
      <dgm:spPr/>
    </dgm:pt>
    <dgm:pt modelId="{8696233E-4FC4-4B91-9206-1C28A4D45A07}" type="pres">
      <dgm:prSet presAssocID="{533C3BAE-C4FA-4B03-9476-3B80202638A3}" presName="Image" presStyleLbl="node1" presStyleIdx="1" presStyleCnt="3"/>
      <dgm:spPr>
        <a:solidFill>
          <a:schemeClr val="accent6">
            <a:lumMod val="20000"/>
            <a:lumOff val="80000"/>
          </a:schemeClr>
        </a:solidFill>
      </dgm:spPr>
    </dgm:pt>
    <dgm:pt modelId="{6EFB1E09-96BD-4C83-AAF4-7C0F89381CF8}" type="pres">
      <dgm:prSet presAssocID="{533C3BAE-C4FA-4B03-9476-3B80202638A3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D53427-90C0-4B08-96C7-1AAA740B33B0}" type="pres">
      <dgm:prSet presAssocID="{9E5A2344-2899-4204-BA0C-9311E0090734}" presName="childComposite" presStyleCnt="0">
        <dgm:presLayoutVars>
          <dgm:chMax val="0"/>
          <dgm:chPref val="0"/>
        </dgm:presLayoutVars>
      </dgm:prSet>
      <dgm:spPr/>
    </dgm:pt>
    <dgm:pt modelId="{3BBE6CE6-3619-4286-B18B-6E96390C458A}" type="pres">
      <dgm:prSet presAssocID="{9E5A2344-2899-4204-BA0C-9311E0090734}" presName="Image" presStyleLbl="node1" presStyleIdx="2" presStyleCnt="3"/>
      <dgm:spPr>
        <a:solidFill>
          <a:schemeClr val="accent1">
            <a:lumMod val="20000"/>
            <a:lumOff val="80000"/>
          </a:schemeClr>
        </a:solidFill>
      </dgm:spPr>
    </dgm:pt>
    <dgm:pt modelId="{A727297F-D1A1-47FF-A31F-476FF2F20E0B}" type="pres">
      <dgm:prSet presAssocID="{9E5A2344-2899-4204-BA0C-9311E0090734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82D5EC3-2F66-4F62-8B9A-CE9EC137EA2C}" srcId="{837BE8D3-E76E-4A44-8657-17EEE78EBC95}" destId="{1E6CA98A-3531-4B0C-800D-7C6557390FC4}" srcOrd="0" destOrd="0" parTransId="{F0D0B8A5-C51E-42D0-97E1-0FA428A4CD27}" sibTransId="{7603A222-4BEC-448F-83FF-D7A5F3508365}"/>
    <dgm:cxn modelId="{82FF8900-A587-4AEA-9249-AE072BA6D467}" type="presOf" srcId="{1E6CA98A-3531-4B0C-800D-7C6557390FC4}" destId="{DBED1AF9-DAF2-40CB-B4DB-F166B444F7F8}" srcOrd="0" destOrd="0" presId="urn:microsoft.com/office/officeart/2008/layout/PictureAccentList"/>
    <dgm:cxn modelId="{D1E5BB3F-AC23-473B-890D-659108ACEFAA}" srcId="{837BE8D3-E76E-4A44-8657-17EEE78EBC95}" destId="{9E5A2344-2899-4204-BA0C-9311E0090734}" srcOrd="2" destOrd="0" parTransId="{8D262B48-FD02-4113-8CE9-A4B67E3AB937}" sibTransId="{52B663AA-F330-4499-BD4B-C518ADDEB71B}"/>
    <dgm:cxn modelId="{4709126B-BCA8-4A9F-921B-71584D8D592D}" type="presOf" srcId="{533C3BAE-C4FA-4B03-9476-3B80202638A3}" destId="{6EFB1E09-96BD-4C83-AAF4-7C0F89381CF8}" srcOrd="0" destOrd="0" presId="urn:microsoft.com/office/officeart/2008/layout/PictureAccentList"/>
    <dgm:cxn modelId="{B310D228-4173-454F-A638-262F29F213B3}" type="presOf" srcId="{9E5A2344-2899-4204-BA0C-9311E0090734}" destId="{A727297F-D1A1-47FF-A31F-476FF2F20E0B}" srcOrd="0" destOrd="0" presId="urn:microsoft.com/office/officeart/2008/layout/PictureAccentList"/>
    <dgm:cxn modelId="{5FE7994A-7DD3-4C22-9C59-F31BFF3865E1}" type="presOf" srcId="{837BE8D3-E76E-4A44-8657-17EEE78EBC95}" destId="{AB4D4BE2-3C3A-48C2-BE6B-CBE12441690B}" srcOrd="0" destOrd="0" presId="urn:microsoft.com/office/officeart/2008/layout/PictureAccentList"/>
    <dgm:cxn modelId="{4170C133-CA09-4460-8071-F4BF6F00AF80}" type="presOf" srcId="{6A43E0A5-6097-4986-8B98-F15BE7928D80}" destId="{0E993C37-E406-4705-972F-2DD2BE340579}" srcOrd="0" destOrd="0" presId="urn:microsoft.com/office/officeart/2008/layout/PictureAccentList"/>
    <dgm:cxn modelId="{662DEA3E-2971-4670-8CA2-E74FBE3ADE31}" srcId="{6A43E0A5-6097-4986-8B98-F15BE7928D80}" destId="{837BE8D3-E76E-4A44-8657-17EEE78EBC95}" srcOrd="0" destOrd="0" parTransId="{C4FEF87E-D815-4014-9EAD-1C6C2917EC6B}" sibTransId="{C6D0D10E-D47A-4763-BDB9-51ABF14514D9}"/>
    <dgm:cxn modelId="{81D7A8F4-1E96-44A6-8EFD-2ACA60CB7608}" srcId="{837BE8D3-E76E-4A44-8657-17EEE78EBC95}" destId="{533C3BAE-C4FA-4B03-9476-3B80202638A3}" srcOrd="1" destOrd="0" parTransId="{F5E2DF0F-7539-4054-AB55-05D9A2A5BBEF}" sibTransId="{C26C64D8-9B26-4B2A-B76D-EBF8C538B63A}"/>
    <dgm:cxn modelId="{D2479569-3534-4C7D-B1FE-BC6B8F54EB55}" type="presParOf" srcId="{0E993C37-E406-4705-972F-2DD2BE340579}" destId="{2130FD92-7742-4BFE-A5F4-6EC1D91E80F7}" srcOrd="0" destOrd="0" presId="urn:microsoft.com/office/officeart/2008/layout/PictureAccentList"/>
    <dgm:cxn modelId="{5F278F4B-643B-4780-B69B-9018F7FD6316}" type="presParOf" srcId="{2130FD92-7742-4BFE-A5F4-6EC1D91E80F7}" destId="{F144D983-8318-4630-B5B6-BF5AE967B7D3}" srcOrd="0" destOrd="0" presId="urn:microsoft.com/office/officeart/2008/layout/PictureAccentList"/>
    <dgm:cxn modelId="{381BD305-93CB-40E3-8C52-33125BFB55FE}" type="presParOf" srcId="{F144D983-8318-4630-B5B6-BF5AE967B7D3}" destId="{AB4D4BE2-3C3A-48C2-BE6B-CBE12441690B}" srcOrd="0" destOrd="0" presId="urn:microsoft.com/office/officeart/2008/layout/PictureAccentList"/>
    <dgm:cxn modelId="{FFF54EA3-B71E-4E36-B9B2-35EA32A3FF66}" type="presParOf" srcId="{2130FD92-7742-4BFE-A5F4-6EC1D91E80F7}" destId="{F2B52E6C-8E6D-4B94-A603-5BDBC320CC26}" srcOrd="1" destOrd="0" presId="urn:microsoft.com/office/officeart/2008/layout/PictureAccentList"/>
    <dgm:cxn modelId="{BB99BAFE-5269-4ABA-A577-E6E4C15FBA84}" type="presParOf" srcId="{F2B52E6C-8E6D-4B94-A603-5BDBC320CC26}" destId="{3EF0DB82-2E0D-4E70-8AD4-EA33730DD1D5}" srcOrd="0" destOrd="0" presId="urn:microsoft.com/office/officeart/2008/layout/PictureAccentList"/>
    <dgm:cxn modelId="{C2A78E96-8614-45C8-ABB3-98FFE1BF2C7C}" type="presParOf" srcId="{3EF0DB82-2E0D-4E70-8AD4-EA33730DD1D5}" destId="{48C12D6E-1703-4746-A6B7-16A536A6338B}" srcOrd="0" destOrd="0" presId="urn:microsoft.com/office/officeart/2008/layout/PictureAccentList"/>
    <dgm:cxn modelId="{788DC55C-0A3A-4F2A-8746-FD5A4EC364BB}" type="presParOf" srcId="{3EF0DB82-2E0D-4E70-8AD4-EA33730DD1D5}" destId="{DBED1AF9-DAF2-40CB-B4DB-F166B444F7F8}" srcOrd="1" destOrd="0" presId="urn:microsoft.com/office/officeart/2008/layout/PictureAccentList"/>
    <dgm:cxn modelId="{0C82E4DA-DABF-437D-BE1F-394C93CBA63D}" type="presParOf" srcId="{F2B52E6C-8E6D-4B94-A603-5BDBC320CC26}" destId="{E668AA6D-172F-46A5-8087-4F74A49DA7E4}" srcOrd="1" destOrd="0" presId="urn:microsoft.com/office/officeart/2008/layout/PictureAccentList"/>
    <dgm:cxn modelId="{267B32DB-5032-4D6F-8F39-0ED19F96E141}" type="presParOf" srcId="{E668AA6D-172F-46A5-8087-4F74A49DA7E4}" destId="{8696233E-4FC4-4B91-9206-1C28A4D45A07}" srcOrd="0" destOrd="0" presId="urn:microsoft.com/office/officeart/2008/layout/PictureAccentList"/>
    <dgm:cxn modelId="{0D0D469B-507F-4C28-88B1-89042D3772C3}" type="presParOf" srcId="{E668AA6D-172F-46A5-8087-4F74A49DA7E4}" destId="{6EFB1E09-96BD-4C83-AAF4-7C0F89381CF8}" srcOrd="1" destOrd="0" presId="urn:microsoft.com/office/officeart/2008/layout/PictureAccentList"/>
    <dgm:cxn modelId="{78078FAC-9021-48A1-9DAF-FEFDE8E7B5D6}" type="presParOf" srcId="{F2B52E6C-8E6D-4B94-A603-5BDBC320CC26}" destId="{D8D53427-90C0-4B08-96C7-1AAA740B33B0}" srcOrd="2" destOrd="0" presId="urn:microsoft.com/office/officeart/2008/layout/PictureAccentList"/>
    <dgm:cxn modelId="{EDF03898-EDD5-43A2-B2C5-73936D60F344}" type="presParOf" srcId="{D8D53427-90C0-4B08-96C7-1AAA740B33B0}" destId="{3BBE6CE6-3619-4286-B18B-6E96390C458A}" srcOrd="0" destOrd="0" presId="urn:microsoft.com/office/officeart/2008/layout/PictureAccentList"/>
    <dgm:cxn modelId="{41C813C9-38EA-4F8E-AEAC-3A09861469BD}" type="presParOf" srcId="{D8D53427-90C0-4B08-96C7-1AAA740B33B0}" destId="{A727297F-D1A1-47FF-A31F-476FF2F20E0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46FEB0-F329-4608-93BC-84FD8933CE7F}" type="doc">
      <dgm:prSet loTypeId="urn:microsoft.com/office/officeart/2005/8/layout/arrow2" loCatId="process" qsTypeId="urn:microsoft.com/office/officeart/2005/8/quickstyle/simple1" qsCatId="simple" csTypeId="urn:microsoft.com/office/officeart/2005/8/colors/colorful1#1" csCatId="colorful" phldr="1"/>
      <dgm:spPr/>
    </dgm:pt>
    <dgm:pt modelId="{F43C044A-9DA4-4282-985E-7107E084DC33}">
      <dgm:prSet phldrT="[文字]"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學校願景</a:t>
          </a:r>
          <a:endParaRPr lang="en-US" altLang="zh-TW" sz="2000" dirty="0" smtClean="0">
            <a:latin typeface="Noto Sans TC Bold" pitchFamily="34" charset="-120"/>
            <a:ea typeface="Noto Sans TC Bold" pitchFamily="34" charset="-12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學生圖象</a:t>
          </a:r>
          <a:endParaRPr lang="zh-TW" altLang="en-US" sz="2000" dirty="0">
            <a:latin typeface="Noto Sans TC Bold" pitchFamily="34" charset="-120"/>
            <a:ea typeface="Noto Sans TC Bold" pitchFamily="34" charset="-120"/>
          </a:endParaRPr>
        </a:p>
      </dgm:t>
    </dgm:pt>
    <dgm:pt modelId="{5D540729-B892-4670-B463-7A70E2370616}" type="parTrans" cxnId="{1ACD2333-FEA6-4FAC-8FE2-0C0B9BBB2BD8}">
      <dgm:prSet/>
      <dgm:spPr/>
      <dgm:t>
        <a:bodyPr/>
        <a:lstStyle/>
        <a:p>
          <a:endParaRPr lang="zh-TW" altLang="en-US"/>
        </a:p>
      </dgm:t>
    </dgm:pt>
    <dgm:pt modelId="{5C572F8E-6532-444B-A52B-5A4853234FB6}" type="sibTrans" cxnId="{1ACD2333-FEA6-4FAC-8FE2-0C0B9BBB2BD8}">
      <dgm:prSet/>
      <dgm:spPr/>
      <dgm:t>
        <a:bodyPr/>
        <a:lstStyle/>
        <a:p>
          <a:endParaRPr lang="zh-TW" altLang="en-US"/>
        </a:p>
      </dgm:t>
    </dgm:pt>
    <dgm:pt modelId="{3BB3CF2B-699D-401B-B438-F4DCCE49E9F2}">
      <dgm:prSet phldrT="[文字]"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000" dirty="0">
              <a:latin typeface="Noto Sans TC Bold" pitchFamily="34" charset="-120"/>
              <a:ea typeface="Noto Sans TC Bold" pitchFamily="34" charset="-120"/>
            </a:rPr>
            <a:t>課程</a:t>
          </a: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實施</a:t>
          </a:r>
          <a:r>
            <a:rPr lang="en-US" altLang="zh-TW" sz="2000" dirty="0" smtClean="0">
              <a:latin typeface="Noto Sans TC Bold" pitchFamily="34" charset="-120"/>
              <a:ea typeface="Noto Sans TC Bold" pitchFamily="34" charset="-120"/>
            </a:rPr>
            <a:t/>
          </a:r>
          <a:br>
            <a:rPr lang="en-US" altLang="zh-TW" sz="2000" dirty="0" smtClean="0">
              <a:latin typeface="Noto Sans TC Bold" pitchFamily="34" charset="-120"/>
              <a:ea typeface="Noto Sans TC Bold" pitchFamily="34" charset="-120"/>
            </a:rPr>
          </a:b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與</a:t>
          </a:r>
          <a:r>
            <a:rPr lang="zh-TW" altLang="en-US" sz="2000" dirty="0">
              <a:latin typeface="Noto Sans TC Bold" pitchFamily="34" charset="-120"/>
              <a:ea typeface="Noto Sans TC Bold" pitchFamily="34" charset="-120"/>
            </a:rPr>
            <a:t>評鑑</a:t>
          </a:r>
        </a:p>
      </dgm:t>
    </dgm:pt>
    <dgm:pt modelId="{B16F1DB2-ED05-4DA8-95C9-551986FB3B4F}" type="parTrans" cxnId="{03508796-05D2-4DBE-BEFC-98B4248D8B86}">
      <dgm:prSet/>
      <dgm:spPr/>
      <dgm:t>
        <a:bodyPr/>
        <a:lstStyle/>
        <a:p>
          <a:endParaRPr lang="zh-TW" altLang="en-US"/>
        </a:p>
      </dgm:t>
    </dgm:pt>
    <dgm:pt modelId="{90D3EAAA-DDF5-4BCB-B515-E5C751748C32}" type="sibTrans" cxnId="{03508796-05D2-4DBE-BEFC-98B4248D8B86}">
      <dgm:prSet/>
      <dgm:spPr/>
      <dgm:t>
        <a:bodyPr/>
        <a:lstStyle/>
        <a:p>
          <a:endParaRPr lang="zh-TW" altLang="en-US"/>
        </a:p>
      </dgm:t>
    </dgm:pt>
    <dgm:pt modelId="{D446B98D-46AE-40F5-88A9-3B972E3A82D0}">
      <dgm:prSet phldrT="[文字]"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000" dirty="0">
              <a:latin typeface="Noto Sans TC Bold" pitchFamily="34" charset="-120"/>
              <a:ea typeface="Noto Sans TC Bold" pitchFamily="34" charset="-120"/>
            </a:rPr>
            <a:t>彈性學習課程計畫</a:t>
          </a:r>
        </a:p>
      </dgm:t>
    </dgm:pt>
    <dgm:pt modelId="{CF8E91E6-0705-48AE-88A4-DE03119480F4}" type="parTrans" cxnId="{7433F97D-87CA-4290-A41D-03D1EBCC4E16}">
      <dgm:prSet/>
      <dgm:spPr/>
      <dgm:t>
        <a:bodyPr/>
        <a:lstStyle/>
        <a:p>
          <a:endParaRPr lang="zh-TW" altLang="en-US"/>
        </a:p>
      </dgm:t>
    </dgm:pt>
    <dgm:pt modelId="{13D8E36A-9BD0-43D5-AAB6-7E97A8C1668C}" type="sibTrans" cxnId="{7433F97D-87CA-4290-A41D-03D1EBCC4E16}">
      <dgm:prSet/>
      <dgm:spPr/>
      <dgm:t>
        <a:bodyPr/>
        <a:lstStyle/>
        <a:p>
          <a:endParaRPr lang="zh-TW" altLang="en-US"/>
        </a:p>
      </dgm:t>
    </dgm:pt>
    <dgm:pt modelId="{B85B589C-6D23-4A93-9B81-BB818A05108F}">
      <dgm:prSet phldrT="[文字]"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000" dirty="0">
              <a:latin typeface="Noto Sans TC Bold" pitchFamily="34" charset="-120"/>
              <a:ea typeface="Noto Sans TC Bold" pitchFamily="34" charset="-120"/>
            </a:rPr>
            <a:t>學校</a:t>
          </a: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課程</a:t>
          </a:r>
          <a:endParaRPr lang="en-US" altLang="zh-TW" sz="2000" dirty="0" smtClean="0">
            <a:latin typeface="Noto Sans TC Bold" pitchFamily="34" charset="-120"/>
            <a:ea typeface="Noto Sans TC Bold" pitchFamily="34" charset="-12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總體架構</a:t>
          </a:r>
          <a:endParaRPr lang="en-US" altLang="zh-TW" sz="2000" dirty="0" smtClean="0">
            <a:latin typeface="Noto Sans TC Bold" pitchFamily="34" charset="-120"/>
            <a:ea typeface="Noto Sans TC Bold" pitchFamily="34" charset="-120"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en-US" altLang="zh-TW" sz="2000" dirty="0" smtClean="0">
              <a:latin typeface="Noto Sans TC Bold" pitchFamily="34" charset="-120"/>
              <a:ea typeface="Noto Sans TC Bold" pitchFamily="34" charset="-120"/>
            </a:rPr>
            <a:t>(</a:t>
          </a: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課程地圖</a:t>
          </a:r>
          <a:r>
            <a:rPr lang="en-US" altLang="zh-TW" sz="2000" dirty="0" smtClean="0">
              <a:latin typeface="Noto Sans TC Bold" pitchFamily="34" charset="-120"/>
              <a:ea typeface="Noto Sans TC Bold" pitchFamily="34" charset="-120"/>
            </a:rPr>
            <a:t>)</a:t>
          </a:r>
          <a:endParaRPr lang="zh-TW" altLang="en-US" sz="2000" dirty="0">
            <a:latin typeface="Noto Sans TC Bold" pitchFamily="34" charset="-120"/>
            <a:ea typeface="Noto Sans TC Bold" pitchFamily="34" charset="-120"/>
          </a:endParaRPr>
        </a:p>
      </dgm:t>
    </dgm:pt>
    <dgm:pt modelId="{33F77A0A-37D1-4C2F-865A-CFC000BDCE3D}" type="parTrans" cxnId="{BA0E3E34-124B-4744-B622-A9B04D3DBD73}">
      <dgm:prSet/>
      <dgm:spPr/>
      <dgm:t>
        <a:bodyPr/>
        <a:lstStyle/>
        <a:p>
          <a:endParaRPr lang="zh-TW" altLang="en-US"/>
        </a:p>
      </dgm:t>
    </dgm:pt>
    <dgm:pt modelId="{8CC86715-DAD5-4DAF-9EBE-0974CC6838B6}" type="sibTrans" cxnId="{BA0E3E34-124B-4744-B622-A9B04D3DBD73}">
      <dgm:prSet/>
      <dgm:spPr/>
      <dgm:t>
        <a:bodyPr/>
        <a:lstStyle/>
        <a:p>
          <a:endParaRPr lang="zh-TW" altLang="en-US"/>
        </a:p>
      </dgm:t>
    </dgm:pt>
    <dgm:pt modelId="{B01D4EC8-EA17-4619-A5AD-30066B252FFB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領域</a:t>
          </a:r>
          <a:r>
            <a:rPr lang="en-US" altLang="zh-TW" sz="2000" dirty="0" smtClean="0">
              <a:latin typeface="Noto Sans TC Bold" pitchFamily="34" charset="-120"/>
              <a:ea typeface="Noto Sans TC Bold" pitchFamily="34" charset="-120"/>
            </a:rPr>
            <a:t>/</a:t>
          </a: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科目</a:t>
          </a:r>
          <a:b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</a:br>
          <a:r>
            <a:rPr lang="zh-TW" altLang="en-US" sz="2000" dirty="0" smtClean="0">
              <a:latin typeface="Noto Sans TC Bold" pitchFamily="34" charset="-120"/>
              <a:ea typeface="Noto Sans TC Bold" pitchFamily="34" charset="-120"/>
            </a:rPr>
            <a:t>課程</a:t>
          </a:r>
          <a:r>
            <a:rPr lang="zh-TW" altLang="en-US" sz="2000" dirty="0">
              <a:latin typeface="Noto Sans TC Bold" pitchFamily="34" charset="-120"/>
              <a:ea typeface="Noto Sans TC Bold" pitchFamily="34" charset="-120"/>
            </a:rPr>
            <a:t>計畫</a:t>
          </a:r>
        </a:p>
      </dgm:t>
    </dgm:pt>
    <dgm:pt modelId="{6D7E0FB0-E126-4508-9510-CABE26A65F04}" type="parTrans" cxnId="{12BB45CE-99BA-42FB-B0C8-7C117F8AA089}">
      <dgm:prSet/>
      <dgm:spPr/>
      <dgm:t>
        <a:bodyPr/>
        <a:lstStyle/>
        <a:p>
          <a:endParaRPr lang="zh-TW" altLang="en-US"/>
        </a:p>
      </dgm:t>
    </dgm:pt>
    <dgm:pt modelId="{ACF5EA20-B724-4A02-A4F6-44561EBC8942}" type="sibTrans" cxnId="{12BB45CE-99BA-42FB-B0C8-7C117F8AA089}">
      <dgm:prSet/>
      <dgm:spPr/>
      <dgm:t>
        <a:bodyPr/>
        <a:lstStyle/>
        <a:p>
          <a:endParaRPr lang="zh-TW" altLang="en-US"/>
        </a:p>
      </dgm:t>
    </dgm:pt>
    <dgm:pt modelId="{62558E7A-8F92-41DA-B07D-CFBAE668AAF9}" type="pres">
      <dgm:prSet presAssocID="{3446FEB0-F329-4608-93BC-84FD8933CE7F}" presName="arrowDiagram" presStyleCnt="0">
        <dgm:presLayoutVars>
          <dgm:chMax val="5"/>
          <dgm:dir/>
          <dgm:resizeHandles val="exact"/>
        </dgm:presLayoutVars>
      </dgm:prSet>
      <dgm:spPr/>
    </dgm:pt>
    <dgm:pt modelId="{4C983252-EC43-4BE3-8BF7-D7C66C27FE13}" type="pres">
      <dgm:prSet presAssocID="{3446FEB0-F329-4608-93BC-84FD8933CE7F}" presName="arrow" presStyleLbl="bgShp" presStyleIdx="0" presStyleCnt="1"/>
      <dgm:spPr/>
    </dgm:pt>
    <dgm:pt modelId="{0E197437-EE27-4253-A25B-566BB8E69A30}" type="pres">
      <dgm:prSet presAssocID="{3446FEB0-F329-4608-93BC-84FD8933CE7F}" presName="arrowDiagram5" presStyleCnt="0"/>
      <dgm:spPr/>
    </dgm:pt>
    <dgm:pt modelId="{66F016A9-5847-4B16-A542-C4F1F81284E3}" type="pres">
      <dgm:prSet presAssocID="{F43C044A-9DA4-4282-985E-7107E084DC33}" presName="bullet5a" presStyleLbl="node1" presStyleIdx="0" presStyleCnt="5"/>
      <dgm:spPr/>
    </dgm:pt>
    <dgm:pt modelId="{D5F1DE50-042E-4DDC-A545-B76E7B4D6460}" type="pres">
      <dgm:prSet presAssocID="{F43C044A-9DA4-4282-985E-7107E084DC33}" presName="textBox5a" presStyleLbl="revTx" presStyleIdx="0" presStyleCnt="5" custScaleX="239889" custScaleY="64085" custLinFactNeighborX="16251" custLinFactNeighborY="-185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6EE8A1-6C40-47E2-825F-9A73BBE678EE}" type="pres">
      <dgm:prSet presAssocID="{B85B589C-6D23-4A93-9B81-BB818A05108F}" presName="bullet5b" presStyleLbl="node1" presStyleIdx="1" presStyleCnt="5"/>
      <dgm:spPr/>
    </dgm:pt>
    <dgm:pt modelId="{865822F7-2D05-4EC9-A451-0A167C23835C}" type="pres">
      <dgm:prSet presAssocID="{B85B589C-6D23-4A93-9B81-BB818A05108F}" presName="textBox5b" presStyleLbl="revTx" presStyleIdx="1" presStyleCnt="5" custScaleX="173104" custScaleY="60260" custLinFactNeighborX="28814" custLinFactNeighborY="-66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D7829B-34A4-40F7-9CE9-6146B4B331AA}" type="pres">
      <dgm:prSet presAssocID="{B01D4EC8-EA17-4619-A5AD-30066B252FFB}" presName="bullet5c" presStyleLbl="node1" presStyleIdx="2" presStyleCnt="5"/>
      <dgm:spPr/>
    </dgm:pt>
    <dgm:pt modelId="{3DE4BA3C-1511-42FD-AD5A-C7157189A999}" type="pres">
      <dgm:prSet presAssocID="{B01D4EC8-EA17-4619-A5AD-30066B252FFB}" presName="textBox5c" presStyleLbl="revTx" presStyleIdx="2" presStyleCnt="5" custScaleX="139975" custScaleY="29968" custLinFactNeighborX="10835" custLinFactNeighborY="-304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F683B5-7EFB-400B-A650-21EDD5ACCFFE}" type="pres">
      <dgm:prSet presAssocID="{D446B98D-46AE-40F5-88A9-3B972E3A82D0}" presName="bullet5d" presStyleLbl="node1" presStyleIdx="3" presStyleCnt="5"/>
      <dgm:spPr/>
    </dgm:pt>
    <dgm:pt modelId="{239CD7E6-2DC0-47DF-9F1F-F7D4A46764B0}" type="pres">
      <dgm:prSet presAssocID="{D446B98D-46AE-40F5-88A9-3B972E3A82D0}" presName="textBox5d" presStyleLbl="revTx" presStyleIdx="3" presStyleCnt="5" custScaleX="112051" custScaleY="44622" custLinFactNeighborX="7053" custLinFactNeighborY="-251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76E1A9-8854-43E2-B574-A08C3B0E9709}" type="pres">
      <dgm:prSet presAssocID="{3BB3CF2B-699D-401B-B438-F4DCCE49E9F2}" presName="bullet5e" presStyleLbl="node1" presStyleIdx="4" presStyleCnt="5"/>
      <dgm:spPr/>
    </dgm:pt>
    <dgm:pt modelId="{A6D4B39E-6729-4179-B080-FCA163DBD7CC}" type="pres">
      <dgm:prSet presAssocID="{3BB3CF2B-699D-401B-B438-F4DCCE49E9F2}" presName="textBox5e" presStyleLbl="revTx" presStyleIdx="4" presStyleCnt="5" custScaleX="139766" custScaleY="37679" custLinFactNeighborX="21343" custLinFactNeighborY="-278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A0E3E34-124B-4744-B622-A9B04D3DBD73}" srcId="{3446FEB0-F329-4608-93BC-84FD8933CE7F}" destId="{B85B589C-6D23-4A93-9B81-BB818A05108F}" srcOrd="1" destOrd="0" parTransId="{33F77A0A-37D1-4C2F-865A-CFC000BDCE3D}" sibTransId="{8CC86715-DAD5-4DAF-9EBE-0974CC6838B6}"/>
    <dgm:cxn modelId="{28CB6083-5AF4-445E-9EF2-15AAA40F101A}" type="presOf" srcId="{B85B589C-6D23-4A93-9B81-BB818A05108F}" destId="{865822F7-2D05-4EC9-A451-0A167C23835C}" srcOrd="0" destOrd="0" presId="urn:microsoft.com/office/officeart/2005/8/layout/arrow2"/>
    <dgm:cxn modelId="{03508796-05D2-4DBE-BEFC-98B4248D8B86}" srcId="{3446FEB0-F329-4608-93BC-84FD8933CE7F}" destId="{3BB3CF2B-699D-401B-B438-F4DCCE49E9F2}" srcOrd="4" destOrd="0" parTransId="{B16F1DB2-ED05-4DA8-95C9-551986FB3B4F}" sibTransId="{90D3EAAA-DDF5-4BCB-B515-E5C751748C32}"/>
    <dgm:cxn modelId="{72CF193A-43D9-4F06-88AC-E722F6CB3AD9}" type="presOf" srcId="{D446B98D-46AE-40F5-88A9-3B972E3A82D0}" destId="{239CD7E6-2DC0-47DF-9F1F-F7D4A46764B0}" srcOrd="0" destOrd="0" presId="urn:microsoft.com/office/officeart/2005/8/layout/arrow2"/>
    <dgm:cxn modelId="{84D475F0-8D5E-4477-A5D9-FAB02333F5E2}" type="presOf" srcId="{3446FEB0-F329-4608-93BC-84FD8933CE7F}" destId="{62558E7A-8F92-41DA-B07D-CFBAE668AAF9}" srcOrd="0" destOrd="0" presId="urn:microsoft.com/office/officeart/2005/8/layout/arrow2"/>
    <dgm:cxn modelId="{7433F97D-87CA-4290-A41D-03D1EBCC4E16}" srcId="{3446FEB0-F329-4608-93BC-84FD8933CE7F}" destId="{D446B98D-46AE-40F5-88A9-3B972E3A82D0}" srcOrd="3" destOrd="0" parTransId="{CF8E91E6-0705-48AE-88A4-DE03119480F4}" sibTransId="{13D8E36A-9BD0-43D5-AAB6-7E97A8C1668C}"/>
    <dgm:cxn modelId="{1AA63464-1158-4962-87C3-93E1ECA0CD59}" type="presOf" srcId="{B01D4EC8-EA17-4619-A5AD-30066B252FFB}" destId="{3DE4BA3C-1511-42FD-AD5A-C7157189A999}" srcOrd="0" destOrd="0" presId="urn:microsoft.com/office/officeart/2005/8/layout/arrow2"/>
    <dgm:cxn modelId="{EC95ECEF-2EF5-4C13-A52A-5EF69991BF32}" type="presOf" srcId="{F43C044A-9DA4-4282-985E-7107E084DC33}" destId="{D5F1DE50-042E-4DDC-A545-B76E7B4D6460}" srcOrd="0" destOrd="0" presId="urn:microsoft.com/office/officeart/2005/8/layout/arrow2"/>
    <dgm:cxn modelId="{12BB45CE-99BA-42FB-B0C8-7C117F8AA089}" srcId="{3446FEB0-F329-4608-93BC-84FD8933CE7F}" destId="{B01D4EC8-EA17-4619-A5AD-30066B252FFB}" srcOrd="2" destOrd="0" parTransId="{6D7E0FB0-E126-4508-9510-CABE26A65F04}" sibTransId="{ACF5EA20-B724-4A02-A4F6-44561EBC8942}"/>
    <dgm:cxn modelId="{1ACD2333-FEA6-4FAC-8FE2-0C0B9BBB2BD8}" srcId="{3446FEB0-F329-4608-93BC-84FD8933CE7F}" destId="{F43C044A-9DA4-4282-985E-7107E084DC33}" srcOrd="0" destOrd="0" parTransId="{5D540729-B892-4670-B463-7A70E2370616}" sibTransId="{5C572F8E-6532-444B-A52B-5A4853234FB6}"/>
    <dgm:cxn modelId="{3D2243E1-F43F-4805-B05D-CCD1ADC6F214}" type="presOf" srcId="{3BB3CF2B-699D-401B-B438-F4DCCE49E9F2}" destId="{A6D4B39E-6729-4179-B080-FCA163DBD7CC}" srcOrd="0" destOrd="0" presId="urn:microsoft.com/office/officeart/2005/8/layout/arrow2"/>
    <dgm:cxn modelId="{4C332B92-B0CD-4014-9330-21FD1E197B44}" type="presParOf" srcId="{62558E7A-8F92-41DA-B07D-CFBAE668AAF9}" destId="{4C983252-EC43-4BE3-8BF7-D7C66C27FE13}" srcOrd="0" destOrd="0" presId="urn:microsoft.com/office/officeart/2005/8/layout/arrow2"/>
    <dgm:cxn modelId="{0EDC7BCB-EF6D-4979-8031-1EB16545A120}" type="presParOf" srcId="{62558E7A-8F92-41DA-B07D-CFBAE668AAF9}" destId="{0E197437-EE27-4253-A25B-566BB8E69A30}" srcOrd="1" destOrd="0" presId="urn:microsoft.com/office/officeart/2005/8/layout/arrow2"/>
    <dgm:cxn modelId="{1947A653-B3F2-4E12-A53B-BFE02577020F}" type="presParOf" srcId="{0E197437-EE27-4253-A25B-566BB8E69A30}" destId="{66F016A9-5847-4B16-A542-C4F1F81284E3}" srcOrd="0" destOrd="0" presId="urn:microsoft.com/office/officeart/2005/8/layout/arrow2"/>
    <dgm:cxn modelId="{34A1ECF3-5475-45D6-BA97-DA0D508EE511}" type="presParOf" srcId="{0E197437-EE27-4253-A25B-566BB8E69A30}" destId="{D5F1DE50-042E-4DDC-A545-B76E7B4D6460}" srcOrd="1" destOrd="0" presId="urn:microsoft.com/office/officeart/2005/8/layout/arrow2"/>
    <dgm:cxn modelId="{62680A6D-746A-43E4-A823-006EE4FB1941}" type="presParOf" srcId="{0E197437-EE27-4253-A25B-566BB8E69A30}" destId="{876EE8A1-6C40-47E2-825F-9A73BBE678EE}" srcOrd="2" destOrd="0" presId="urn:microsoft.com/office/officeart/2005/8/layout/arrow2"/>
    <dgm:cxn modelId="{545ED2AC-67FF-4837-8067-DFC13CDBA197}" type="presParOf" srcId="{0E197437-EE27-4253-A25B-566BB8E69A30}" destId="{865822F7-2D05-4EC9-A451-0A167C23835C}" srcOrd="3" destOrd="0" presId="urn:microsoft.com/office/officeart/2005/8/layout/arrow2"/>
    <dgm:cxn modelId="{5A3F9F68-8621-4A52-8477-8DA024EBBF55}" type="presParOf" srcId="{0E197437-EE27-4253-A25B-566BB8E69A30}" destId="{72D7829B-34A4-40F7-9CE9-6146B4B331AA}" srcOrd="4" destOrd="0" presId="urn:microsoft.com/office/officeart/2005/8/layout/arrow2"/>
    <dgm:cxn modelId="{14290E7E-0BAA-4970-8CFA-4CB39ACC3FF9}" type="presParOf" srcId="{0E197437-EE27-4253-A25B-566BB8E69A30}" destId="{3DE4BA3C-1511-42FD-AD5A-C7157189A999}" srcOrd="5" destOrd="0" presId="urn:microsoft.com/office/officeart/2005/8/layout/arrow2"/>
    <dgm:cxn modelId="{A58514E9-A997-449D-B0D2-F017DF17DE29}" type="presParOf" srcId="{0E197437-EE27-4253-A25B-566BB8E69A30}" destId="{F3F683B5-7EFB-400B-A650-21EDD5ACCFFE}" srcOrd="6" destOrd="0" presId="urn:microsoft.com/office/officeart/2005/8/layout/arrow2"/>
    <dgm:cxn modelId="{FB94FD39-0B34-4935-9C5E-239F1D2B48E1}" type="presParOf" srcId="{0E197437-EE27-4253-A25B-566BB8E69A30}" destId="{239CD7E6-2DC0-47DF-9F1F-F7D4A46764B0}" srcOrd="7" destOrd="0" presId="urn:microsoft.com/office/officeart/2005/8/layout/arrow2"/>
    <dgm:cxn modelId="{5ABB4DBE-9C4E-4AAD-9F59-78BAD447BDBE}" type="presParOf" srcId="{0E197437-EE27-4253-A25B-566BB8E69A30}" destId="{EB76E1A9-8854-43E2-B574-A08C3B0E9709}" srcOrd="8" destOrd="0" presId="urn:microsoft.com/office/officeart/2005/8/layout/arrow2"/>
    <dgm:cxn modelId="{54453535-F3EF-44A0-BB35-BC67B9FE29FB}" type="presParOf" srcId="{0E197437-EE27-4253-A25B-566BB8E69A30}" destId="{A6D4B39E-6729-4179-B080-FCA163DBD7CC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755E72D-5AAC-4DB3-836F-55ACB5083BC9}" type="doc">
      <dgm:prSet loTypeId="urn:microsoft.com/office/officeart/2005/8/layout/hierarchy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6489B6E7-2524-455A-9C16-CA0AB4747FCD}">
      <dgm:prSet phldrT="[文字]" custT="1"/>
      <dgm:spPr/>
      <dgm:t>
        <a:bodyPr/>
        <a:lstStyle/>
        <a:p>
          <a:r>
            <a:rPr lang="zh-TW" altLang="en-US" sz="2000" b="1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課程發展委員會</a:t>
          </a:r>
          <a:endParaRPr lang="zh-TW" altLang="en-US" sz="2000" b="1" dirty="0">
            <a:latin typeface="Noto Sans TC Bold" pitchFamily="34" charset="-120"/>
            <a:ea typeface="Noto Sans TC Bold" pitchFamily="34" charset="-120"/>
            <a:cs typeface="Microsoft JhengHei" charset="-120"/>
          </a:endParaRPr>
        </a:p>
      </dgm:t>
    </dgm:pt>
    <dgm:pt modelId="{57024D44-7E11-458E-B405-6E4409AE9611}" type="parTrans" cxnId="{FCBC1081-6BEC-4595-8811-2843DAE1FE4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5E2499C2-A08F-4BC1-AD58-EACCD9D17DF8}" type="sibTrans" cxnId="{FCBC1081-6BEC-4595-8811-2843DAE1FE4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74CCBA94-943D-4165-8C42-AE2F2BD75641}" type="asst">
      <dgm:prSet phldrT="[文字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2000" b="1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核心工作小組</a:t>
          </a:r>
          <a:endParaRPr lang="zh-TW" altLang="en-US" sz="2000" b="1" dirty="0">
            <a:latin typeface="Noto Sans TC Bold" pitchFamily="34" charset="-120"/>
            <a:ea typeface="Noto Sans TC Bold" pitchFamily="34" charset="-120"/>
            <a:cs typeface="Microsoft JhengHei" charset="-120"/>
          </a:endParaRPr>
        </a:p>
      </dgm:t>
    </dgm:pt>
    <dgm:pt modelId="{107332E2-8871-4336-B6A5-DB9A1A0B17D6}" type="parTrans" cxnId="{854A06E9-0B07-4B39-8008-DC537F1D27DB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5926C769-9924-4AD2-8ABD-5EE954B22CA2}" type="sibTrans" cxnId="{854A06E9-0B07-4B39-8008-DC537F1D27DB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B1105210-FE09-47CC-B6D1-9A70E3F2A777}" type="asst">
      <dgm:prSet phldrT="[文字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2000" b="1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領域教學研究會</a:t>
          </a:r>
          <a:endParaRPr lang="zh-TW" altLang="en-US" sz="2000" b="1" dirty="0">
            <a:latin typeface="Noto Sans TC Bold" pitchFamily="34" charset="-120"/>
            <a:ea typeface="Noto Sans TC Bold" pitchFamily="34" charset="-120"/>
            <a:cs typeface="Microsoft JhengHei" charset="-120"/>
          </a:endParaRPr>
        </a:p>
      </dgm:t>
    </dgm:pt>
    <dgm:pt modelId="{C0EAE62D-D4AC-432A-AACF-6A2499AA816F}" type="parTrans" cxnId="{72B40533-AEE7-48A5-9492-AA805DF93F3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362D94C9-2FF0-4BE9-821B-C6F09F57345C}" type="sibTrans" cxnId="{72B40533-AEE7-48A5-9492-AA805DF93F3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2A2FD501-069A-459E-BD95-DEDE6FAF7FBF}" type="asst">
      <dgm:prSet phldrT="[文字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2000" b="1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校本課程</a:t>
          </a:r>
          <a:endParaRPr lang="zh-TW" altLang="en-US" sz="2000" b="1" dirty="0">
            <a:latin typeface="Noto Sans TC Bold" pitchFamily="34" charset="-120"/>
            <a:ea typeface="Noto Sans TC Bold" pitchFamily="34" charset="-120"/>
            <a:cs typeface="Microsoft JhengHei" charset="-120"/>
          </a:endParaRPr>
        </a:p>
      </dgm:t>
    </dgm:pt>
    <dgm:pt modelId="{B3A48053-1B27-4183-B4EE-0024F62CADBE}" type="parTrans" cxnId="{53747F9F-F7C1-43D9-99BF-F7584402E4C2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13F5ECF9-C97B-4FE0-9C3A-E6B3F84B0346}" type="sibTrans" cxnId="{53747F9F-F7C1-43D9-99BF-F7584402E4C2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5858911F-3843-4C6E-ADD5-209A77EEB3D9}" type="asst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0" dirty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部定課程</a:t>
          </a:r>
        </a:p>
      </dgm:t>
    </dgm:pt>
    <dgm:pt modelId="{9413F13F-C4D8-4002-B184-94448AC5A108}" type="parTrans" cxnId="{C736D55C-3CCE-455D-A25A-31A877915AD7}">
      <dgm:prSet/>
      <dgm:spPr/>
      <dgm:t>
        <a:bodyPr/>
        <a:lstStyle/>
        <a:p>
          <a:endParaRPr lang="zh-TW" altLang="en-US" sz="2000" b="1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E91765F5-3352-4E2A-851E-31D2E4FA050C}" type="sibTrans" cxnId="{C736D55C-3CCE-455D-A25A-31A877915AD7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6173A6C4-B631-4FF3-95C5-C258D626DE09}" type="asst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0" dirty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校訂課程</a:t>
          </a:r>
        </a:p>
      </dgm:t>
    </dgm:pt>
    <dgm:pt modelId="{F5FB3DF2-0304-45B8-882B-4764E53240DE}" type="parTrans" cxnId="{678F410C-54A6-4D70-8289-4516173F5B88}">
      <dgm:prSet/>
      <dgm:spPr/>
      <dgm:t>
        <a:bodyPr/>
        <a:lstStyle/>
        <a:p>
          <a:endParaRPr lang="zh-TW" altLang="en-US" sz="2000" b="1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8A564128-1043-4045-A31D-6B918CC937E6}" type="sibTrans" cxnId="{678F410C-54A6-4D70-8289-4516173F5B88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D94B51A6-BB37-4306-BB8D-139DE8892797}" type="asst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16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彈性學習課程設計</a:t>
          </a:r>
          <a:r>
            <a:rPr lang="en-US" altLang="zh-TW" sz="16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(</a:t>
          </a:r>
          <a:r>
            <a:rPr lang="zh-TW" altLang="en-US" sz="16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跨領域課程設計</a:t>
          </a:r>
          <a:r>
            <a:rPr lang="en-US" altLang="zh-TW" sz="16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)</a:t>
          </a:r>
          <a:endParaRPr lang="zh-TW" altLang="en-US" sz="1600" b="0" dirty="0">
            <a:latin typeface="Noto Sans TC Bold" pitchFamily="34" charset="-120"/>
            <a:ea typeface="Noto Sans TC Bold" pitchFamily="34" charset="-120"/>
            <a:cs typeface="Microsoft JhengHei" charset="-120"/>
          </a:endParaRPr>
        </a:p>
      </dgm:t>
    </dgm:pt>
    <dgm:pt modelId="{7BF7C7DD-AADA-4FB4-9F69-36681F90B2CF}" type="parTrans" cxnId="{50697D8D-82C3-4156-A7D2-B375B9C5449B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A272D867-F133-4760-ABE3-E6794296A65E}" type="sibTrans" cxnId="{50697D8D-82C3-4156-A7D2-B375B9C5449B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5EB33808-ED40-48A8-AA80-69B601B8D629}" type="asst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ts val="2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素養導向教學</a:t>
          </a:r>
        </a:p>
        <a:p>
          <a:pPr defTabSz="8001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endParaRPr lang="zh-TW" altLang="en-US" sz="1800" b="0" dirty="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7F1CB08B-2985-4D42-BD5E-3CE944B3573D}" type="parTrans" cxnId="{4BE902A9-76E1-4B09-A674-51665A049BF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DA9B0E2F-FA2B-4C92-A682-859D5B50B01A}" type="sibTrans" cxnId="{4BE902A9-76E1-4B09-A674-51665A049BF9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CD51D04D-CAA4-47DD-86A0-31F8BA996DD2}" type="asst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1800" b="0" dirty="0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公開授課專業</a:t>
          </a:r>
          <a:r>
            <a:rPr lang="zh-TW" altLang="en-US" sz="1800" b="0" dirty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回饋</a:t>
          </a:r>
        </a:p>
      </dgm:t>
    </dgm:pt>
    <dgm:pt modelId="{30542635-A3DC-488B-A17E-83CFA19A3DD5}" type="parTrans" cxnId="{97B60E50-732C-4F92-8E69-E0E5C4C173B2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107E929F-C9FC-4931-825C-839C3FA434AD}" type="sibTrans" cxnId="{97B60E50-732C-4F92-8E69-E0E5C4C173B2}">
      <dgm:prSet/>
      <dgm:spPr/>
      <dgm:t>
        <a:bodyPr/>
        <a:lstStyle/>
        <a:p>
          <a:endParaRPr lang="zh-TW" altLang="en-US" sz="2000">
            <a:latin typeface="Microsoft JhengHei" charset="-120"/>
            <a:ea typeface="Microsoft JhengHei" charset="-120"/>
            <a:cs typeface="Microsoft JhengHei" charset="-120"/>
          </a:endParaRPr>
        </a:p>
      </dgm:t>
    </dgm:pt>
    <dgm:pt modelId="{DB44573E-152F-4313-8EB2-5ADF754CEC55}">
      <dgm:prSet custT="1"/>
      <dgm:spPr/>
      <dgm:t>
        <a:bodyPr/>
        <a:lstStyle/>
        <a:p>
          <a:r>
            <a:rPr lang="zh-TW" altLang="en-US" sz="1800" b="1" smtClean="0">
              <a:latin typeface="Noto Sans TC Bold" pitchFamily="34" charset="-120"/>
              <a:ea typeface="Noto Sans TC Bold" pitchFamily="34" charset="-120"/>
              <a:cs typeface="Microsoft JhengHei" charset="-120"/>
            </a:rPr>
            <a:t>教師專業社群</a:t>
          </a:r>
          <a:endParaRPr lang="zh-TW" altLang="en-US" sz="1800" b="1" dirty="0">
            <a:latin typeface="Noto Sans TC Bold" pitchFamily="34" charset="-120"/>
            <a:ea typeface="Noto Sans TC Bold" pitchFamily="34" charset="-120"/>
          </a:endParaRPr>
        </a:p>
      </dgm:t>
    </dgm:pt>
    <dgm:pt modelId="{857EEA48-34B8-468B-964A-8D37A3127416}" type="parTrans" cxnId="{735E7AE8-E73D-46B3-9876-B4EE474B3868}">
      <dgm:prSet/>
      <dgm:spPr/>
      <dgm:t>
        <a:bodyPr/>
        <a:lstStyle/>
        <a:p>
          <a:endParaRPr lang="zh-TW" altLang="en-US"/>
        </a:p>
      </dgm:t>
    </dgm:pt>
    <dgm:pt modelId="{A5BF06A1-13E7-467B-B429-2C5F023C4891}" type="sibTrans" cxnId="{735E7AE8-E73D-46B3-9876-B4EE474B3868}">
      <dgm:prSet/>
      <dgm:spPr/>
      <dgm:t>
        <a:bodyPr/>
        <a:lstStyle/>
        <a:p>
          <a:endParaRPr lang="zh-TW" altLang="en-US"/>
        </a:p>
      </dgm:t>
    </dgm:pt>
    <dgm:pt modelId="{7284EC58-0D6F-4473-9C1C-2E1A2AB3FBB0}" type="pres">
      <dgm:prSet presAssocID="{4755E72D-5AAC-4DB3-836F-55ACB5083B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57A13ED-8DD0-4968-A160-9C3387315861}" type="pres">
      <dgm:prSet presAssocID="{6489B6E7-2524-455A-9C16-CA0AB4747FCD}" presName="hierRoot1" presStyleCnt="0"/>
      <dgm:spPr/>
      <dgm:t>
        <a:bodyPr/>
        <a:lstStyle/>
        <a:p>
          <a:endParaRPr lang="zh-TW" altLang="en-US"/>
        </a:p>
      </dgm:t>
    </dgm:pt>
    <dgm:pt modelId="{6CCEBB60-90F9-4D32-9514-2A19FA349166}" type="pres">
      <dgm:prSet presAssocID="{6489B6E7-2524-455A-9C16-CA0AB4747FCD}" presName="composite" presStyleCnt="0"/>
      <dgm:spPr/>
      <dgm:t>
        <a:bodyPr/>
        <a:lstStyle/>
        <a:p>
          <a:endParaRPr lang="zh-TW" altLang="en-US"/>
        </a:p>
      </dgm:t>
    </dgm:pt>
    <dgm:pt modelId="{40A769AA-0611-4D31-AF3D-21D4FA3D0D57}" type="pres">
      <dgm:prSet presAssocID="{6489B6E7-2524-455A-9C16-CA0AB4747FCD}" presName="background" presStyleLbl="node0" presStyleIdx="0" presStyleCnt="2"/>
      <dgm:spPr/>
      <dgm:t>
        <a:bodyPr/>
        <a:lstStyle/>
        <a:p>
          <a:endParaRPr lang="zh-TW" altLang="en-US"/>
        </a:p>
      </dgm:t>
    </dgm:pt>
    <dgm:pt modelId="{2301EC71-303C-4820-8782-1584FEE99441}" type="pres">
      <dgm:prSet presAssocID="{6489B6E7-2524-455A-9C16-CA0AB4747FCD}" presName="text" presStyleLbl="fgAcc0" presStyleIdx="0" presStyleCnt="2" custScaleX="261930" custScaleY="6880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33A997A-A681-4B2F-93CA-FBEC5DD1A2AA}" type="pres">
      <dgm:prSet presAssocID="{6489B6E7-2524-455A-9C16-CA0AB4747FCD}" presName="hierChild2" presStyleCnt="0"/>
      <dgm:spPr/>
      <dgm:t>
        <a:bodyPr/>
        <a:lstStyle/>
        <a:p>
          <a:endParaRPr lang="zh-TW" altLang="en-US"/>
        </a:p>
      </dgm:t>
    </dgm:pt>
    <dgm:pt modelId="{C54A6415-5AB4-4440-9798-547438B909F7}" type="pres">
      <dgm:prSet presAssocID="{107332E2-8871-4336-B6A5-DB9A1A0B17D6}" presName="Name10" presStyleLbl="parChTrans1D2" presStyleIdx="0" presStyleCnt="2"/>
      <dgm:spPr/>
      <dgm:t>
        <a:bodyPr/>
        <a:lstStyle/>
        <a:p>
          <a:endParaRPr lang="zh-TW" altLang="en-US"/>
        </a:p>
      </dgm:t>
    </dgm:pt>
    <dgm:pt modelId="{15B8B774-3BF7-40CB-BB09-F45EB2C87B83}" type="pres">
      <dgm:prSet presAssocID="{74CCBA94-943D-4165-8C42-AE2F2BD75641}" presName="hierRoot2" presStyleCnt="0"/>
      <dgm:spPr/>
      <dgm:t>
        <a:bodyPr/>
        <a:lstStyle/>
        <a:p>
          <a:endParaRPr lang="zh-TW" altLang="en-US"/>
        </a:p>
      </dgm:t>
    </dgm:pt>
    <dgm:pt modelId="{C5CAF658-DE40-4194-B8F5-D237BCFFF157}" type="pres">
      <dgm:prSet presAssocID="{74CCBA94-943D-4165-8C42-AE2F2BD75641}" presName="composite2" presStyleCnt="0"/>
      <dgm:spPr/>
      <dgm:t>
        <a:bodyPr/>
        <a:lstStyle/>
        <a:p>
          <a:endParaRPr lang="zh-TW" altLang="en-US"/>
        </a:p>
      </dgm:t>
    </dgm:pt>
    <dgm:pt modelId="{20AB1D8B-B644-4231-BA93-308945B13E4E}" type="pres">
      <dgm:prSet presAssocID="{74CCBA94-943D-4165-8C42-AE2F2BD75641}" presName="background2" presStyleLbl="asst1" presStyleIdx="0" presStyleCnt="8"/>
      <dgm:spPr/>
      <dgm:t>
        <a:bodyPr/>
        <a:lstStyle/>
        <a:p>
          <a:endParaRPr lang="zh-TW" altLang="en-US"/>
        </a:p>
      </dgm:t>
    </dgm:pt>
    <dgm:pt modelId="{C0337D12-40A2-4C9F-84BD-E89648108E94}" type="pres">
      <dgm:prSet presAssocID="{74CCBA94-943D-4165-8C42-AE2F2BD75641}" presName="text2" presStyleLbl="fgAcc2" presStyleIdx="0" presStyleCnt="2" custScaleX="178631" custScaleY="67904" custLinFactNeighborX="686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CF29DB8-A97D-49A5-8392-70AD139DEA86}" type="pres">
      <dgm:prSet presAssocID="{74CCBA94-943D-4165-8C42-AE2F2BD75641}" presName="hierChild3" presStyleCnt="0"/>
      <dgm:spPr/>
      <dgm:t>
        <a:bodyPr/>
        <a:lstStyle/>
        <a:p>
          <a:endParaRPr lang="zh-TW" altLang="en-US"/>
        </a:p>
      </dgm:t>
    </dgm:pt>
    <dgm:pt modelId="{8C162D95-1D35-44E0-8E33-821B37139723}" type="pres">
      <dgm:prSet presAssocID="{B3A48053-1B27-4183-B4EE-0024F62CADBE}" presName="Name17" presStyleLbl="parChTrans1D3" presStyleIdx="0" presStyleCnt="4"/>
      <dgm:spPr/>
      <dgm:t>
        <a:bodyPr/>
        <a:lstStyle/>
        <a:p>
          <a:endParaRPr lang="zh-TW" altLang="en-US"/>
        </a:p>
      </dgm:t>
    </dgm:pt>
    <dgm:pt modelId="{523155CF-4171-4EF4-99DE-E568F759BB29}" type="pres">
      <dgm:prSet presAssocID="{2A2FD501-069A-459E-BD95-DEDE6FAF7FBF}" presName="hierRoot3" presStyleCnt="0"/>
      <dgm:spPr/>
      <dgm:t>
        <a:bodyPr/>
        <a:lstStyle/>
        <a:p>
          <a:endParaRPr lang="zh-TW" altLang="en-US"/>
        </a:p>
      </dgm:t>
    </dgm:pt>
    <dgm:pt modelId="{EE63E90D-31B8-49D9-823C-A4FD518E8840}" type="pres">
      <dgm:prSet presAssocID="{2A2FD501-069A-459E-BD95-DEDE6FAF7FBF}" presName="composite3" presStyleCnt="0"/>
      <dgm:spPr/>
      <dgm:t>
        <a:bodyPr/>
        <a:lstStyle/>
        <a:p>
          <a:endParaRPr lang="zh-TW" altLang="en-US"/>
        </a:p>
      </dgm:t>
    </dgm:pt>
    <dgm:pt modelId="{28CEA723-B4DF-49BD-B752-2BF99B1B7B4A}" type="pres">
      <dgm:prSet presAssocID="{2A2FD501-069A-459E-BD95-DEDE6FAF7FBF}" presName="background3" presStyleLbl="asst1" presStyleIdx="1" presStyleCnt="8"/>
      <dgm:spPr/>
      <dgm:t>
        <a:bodyPr/>
        <a:lstStyle/>
        <a:p>
          <a:endParaRPr lang="zh-TW" altLang="en-US"/>
        </a:p>
      </dgm:t>
    </dgm:pt>
    <dgm:pt modelId="{B511F636-0DB6-480E-94DB-0D6D400ACF9B}" type="pres">
      <dgm:prSet presAssocID="{2A2FD501-069A-459E-BD95-DEDE6FAF7FBF}" presName="text3" presStyleLbl="fgAcc3" presStyleIdx="0" presStyleCnt="4" custScaleX="178631" custScaleY="67904" custLinFactNeighborX="7475" custLinFactNeighborY="-1380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8872663-BE4C-4D00-95C5-7FB8B091A2CD}" type="pres">
      <dgm:prSet presAssocID="{2A2FD501-069A-459E-BD95-DEDE6FAF7FBF}" presName="hierChild4" presStyleCnt="0"/>
      <dgm:spPr/>
      <dgm:t>
        <a:bodyPr/>
        <a:lstStyle/>
        <a:p>
          <a:endParaRPr lang="zh-TW" altLang="en-US"/>
        </a:p>
      </dgm:t>
    </dgm:pt>
    <dgm:pt modelId="{6DF69485-7B35-4CC2-BB46-A1C63B736913}" type="pres">
      <dgm:prSet presAssocID="{9413F13F-C4D8-4002-B184-94448AC5A108}" presName="Name23" presStyleLbl="parChTrans1D4" presStyleIdx="0" presStyleCnt="2"/>
      <dgm:spPr/>
      <dgm:t>
        <a:bodyPr/>
        <a:lstStyle/>
        <a:p>
          <a:endParaRPr lang="zh-TW" altLang="en-US"/>
        </a:p>
      </dgm:t>
    </dgm:pt>
    <dgm:pt modelId="{08E0339A-F83B-4EE7-813D-D1A095CE5AB8}" type="pres">
      <dgm:prSet presAssocID="{5858911F-3843-4C6E-ADD5-209A77EEB3D9}" presName="hierRoot4" presStyleCnt="0"/>
      <dgm:spPr/>
      <dgm:t>
        <a:bodyPr/>
        <a:lstStyle/>
        <a:p>
          <a:endParaRPr lang="zh-TW" altLang="en-US"/>
        </a:p>
      </dgm:t>
    </dgm:pt>
    <dgm:pt modelId="{4DF42EBC-D2D4-4E77-88DC-71074A2FFD43}" type="pres">
      <dgm:prSet presAssocID="{5858911F-3843-4C6E-ADD5-209A77EEB3D9}" presName="composite4" presStyleCnt="0"/>
      <dgm:spPr/>
      <dgm:t>
        <a:bodyPr/>
        <a:lstStyle/>
        <a:p>
          <a:endParaRPr lang="zh-TW" altLang="en-US"/>
        </a:p>
      </dgm:t>
    </dgm:pt>
    <dgm:pt modelId="{361D3DB8-E460-409C-9D0E-2EE35EC42903}" type="pres">
      <dgm:prSet presAssocID="{5858911F-3843-4C6E-ADD5-209A77EEB3D9}" presName="background4" presStyleLbl="asst1" presStyleIdx="2" presStyleCnt="8"/>
      <dgm:spPr/>
      <dgm:t>
        <a:bodyPr/>
        <a:lstStyle/>
        <a:p>
          <a:endParaRPr lang="zh-TW" altLang="en-US"/>
        </a:p>
      </dgm:t>
    </dgm:pt>
    <dgm:pt modelId="{0773FDBA-F2DF-4C86-9B6F-37A2FC111BC0}" type="pres">
      <dgm:prSet presAssocID="{5858911F-3843-4C6E-ADD5-209A77EEB3D9}" presName="text4" presStyleLbl="fgAcc4" presStyleIdx="0" presStyleCnt="2" custScaleX="52575" custScaleY="209438" custLinFactNeighborX="-1601" custLinFactNeighborY="28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89CC468-E937-42E1-8A06-8CADA032BB65}" type="pres">
      <dgm:prSet presAssocID="{5858911F-3843-4C6E-ADD5-209A77EEB3D9}" presName="hierChild5" presStyleCnt="0"/>
      <dgm:spPr/>
      <dgm:t>
        <a:bodyPr/>
        <a:lstStyle/>
        <a:p>
          <a:endParaRPr lang="zh-TW" altLang="en-US"/>
        </a:p>
      </dgm:t>
    </dgm:pt>
    <dgm:pt modelId="{8D2FA407-33D1-4691-AA44-7A60ED14BF74}" type="pres">
      <dgm:prSet presAssocID="{F5FB3DF2-0304-45B8-882B-4764E53240DE}" presName="Name23" presStyleLbl="parChTrans1D4" presStyleIdx="1" presStyleCnt="2"/>
      <dgm:spPr/>
      <dgm:t>
        <a:bodyPr/>
        <a:lstStyle/>
        <a:p>
          <a:endParaRPr lang="zh-TW" altLang="en-US"/>
        </a:p>
      </dgm:t>
    </dgm:pt>
    <dgm:pt modelId="{96380210-7257-45E1-B2B3-100F860D27C2}" type="pres">
      <dgm:prSet presAssocID="{6173A6C4-B631-4FF3-95C5-C258D626DE09}" presName="hierRoot4" presStyleCnt="0"/>
      <dgm:spPr/>
      <dgm:t>
        <a:bodyPr/>
        <a:lstStyle/>
        <a:p>
          <a:endParaRPr lang="zh-TW" altLang="en-US"/>
        </a:p>
      </dgm:t>
    </dgm:pt>
    <dgm:pt modelId="{AC23CC81-3EC5-4335-9F82-25A6A21CABA5}" type="pres">
      <dgm:prSet presAssocID="{6173A6C4-B631-4FF3-95C5-C258D626DE09}" presName="composite4" presStyleCnt="0"/>
      <dgm:spPr/>
      <dgm:t>
        <a:bodyPr/>
        <a:lstStyle/>
        <a:p>
          <a:endParaRPr lang="zh-TW" altLang="en-US"/>
        </a:p>
      </dgm:t>
    </dgm:pt>
    <dgm:pt modelId="{5C19AB47-277E-4EAB-9684-C9E468FE200F}" type="pres">
      <dgm:prSet presAssocID="{6173A6C4-B631-4FF3-95C5-C258D626DE09}" presName="background4" presStyleLbl="asst1" presStyleIdx="3" presStyleCnt="8"/>
      <dgm:spPr/>
      <dgm:t>
        <a:bodyPr/>
        <a:lstStyle/>
        <a:p>
          <a:endParaRPr lang="zh-TW" altLang="en-US"/>
        </a:p>
      </dgm:t>
    </dgm:pt>
    <dgm:pt modelId="{1E2EFDA4-1A91-47CB-AB7E-6B2B6CCCCF44}" type="pres">
      <dgm:prSet presAssocID="{6173A6C4-B631-4FF3-95C5-C258D626DE09}" presName="text4" presStyleLbl="fgAcc4" presStyleIdx="1" presStyleCnt="2" custScaleX="52575" custScaleY="209438" custLinFactNeighborX="12760" custLinFactNeighborY="-179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7882E90-769C-4A11-97E3-0C3CF0AC7A9E}" type="pres">
      <dgm:prSet presAssocID="{6173A6C4-B631-4FF3-95C5-C258D626DE09}" presName="hierChild5" presStyleCnt="0"/>
      <dgm:spPr/>
      <dgm:t>
        <a:bodyPr/>
        <a:lstStyle/>
        <a:p>
          <a:endParaRPr lang="zh-TW" altLang="en-US"/>
        </a:p>
      </dgm:t>
    </dgm:pt>
    <dgm:pt modelId="{A4C4754E-00F8-4AFC-B331-F4A30B5EF9C1}" type="pres">
      <dgm:prSet presAssocID="{C0EAE62D-D4AC-432A-AACF-6A2499AA816F}" presName="Name10" presStyleLbl="parChTrans1D2" presStyleIdx="1" presStyleCnt="2"/>
      <dgm:spPr/>
      <dgm:t>
        <a:bodyPr/>
        <a:lstStyle/>
        <a:p>
          <a:endParaRPr lang="zh-TW" altLang="en-US"/>
        </a:p>
      </dgm:t>
    </dgm:pt>
    <dgm:pt modelId="{19E00167-3700-435E-8283-CE38082EE665}" type="pres">
      <dgm:prSet presAssocID="{B1105210-FE09-47CC-B6D1-9A70E3F2A777}" presName="hierRoot2" presStyleCnt="0"/>
      <dgm:spPr/>
      <dgm:t>
        <a:bodyPr/>
        <a:lstStyle/>
        <a:p>
          <a:endParaRPr lang="zh-TW" altLang="en-US"/>
        </a:p>
      </dgm:t>
    </dgm:pt>
    <dgm:pt modelId="{9CC403AE-E717-469F-BF34-9FF10F01869E}" type="pres">
      <dgm:prSet presAssocID="{B1105210-FE09-47CC-B6D1-9A70E3F2A777}" presName="composite2" presStyleCnt="0"/>
      <dgm:spPr/>
      <dgm:t>
        <a:bodyPr/>
        <a:lstStyle/>
        <a:p>
          <a:endParaRPr lang="zh-TW" altLang="en-US"/>
        </a:p>
      </dgm:t>
    </dgm:pt>
    <dgm:pt modelId="{B605214A-6763-4BEA-BF65-270B948083D4}" type="pres">
      <dgm:prSet presAssocID="{B1105210-FE09-47CC-B6D1-9A70E3F2A777}" presName="background2" presStyleLbl="asst1" presStyleIdx="4" presStyleCnt="8"/>
      <dgm:spPr/>
      <dgm:t>
        <a:bodyPr/>
        <a:lstStyle/>
        <a:p>
          <a:endParaRPr lang="zh-TW" altLang="en-US"/>
        </a:p>
      </dgm:t>
    </dgm:pt>
    <dgm:pt modelId="{DF3C6947-971B-4E28-B457-75C7C119087A}" type="pres">
      <dgm:prSet presAssocID="{B1105210-FE09-47CC-B6D1-9A70E3F2A777}" presName="text2" presStyleLbl="fgAcc2" presStyleIdx="1" presStyleCnt="2" custScaleX="206154" custScaleY="67904" custLinFactNeighborX="14307" custLinFactNeighborY="16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95D41EB-5BBF-4824-A085-6E41CE474A53}" type="pres">
      <dgm:prSet presAssocID="{B1105210-FE09-47CC-B6D1-9A70E3F2A777}" presName="hierChild3" presStyleCnt="0"/>
      <dgm:spPr/>
      <dgm:t>
        <a:bodyPr/>
        <a:lstStyle/>
        <a:p>
          <a:endParaRPr lang="zh-TW" altLang="en-US"/>
        </a:p>
      </dgm:t>
    </dgm:pt>
    <dgm:pt modelId="{6DC43012-67B9-40FA-9ACF-351549075141}" type="pres">
      <dgm:prSet presAssocID="{7BF7C7DD-AADA-4FB4-9F69-36681F90B2CF}" presName="Name17" presStyleLbl="parChTrans1D3" presStyleIdx="1" presStyleCnt="4"/>
      <dgm:spPr/>
      <dgm:t>
        <a:bodyPr/>
        <a:lstStyle/>
        <a:p>
          <a:endParaRPr lang="zh-TW" altLang="en-US"/>
        </a:p>
      </dgm:t>
    </dgm:pt>
    <dgm:pt modelId="{06F4A4A4-2944-46F1-AE54-12C75B5F9F19}" type="pres">
      <dgm:prSet presAssocID="{D94B51A6-BB37-4306-BB8D-139DE8892797}" presName="hierRoot3" presStyleCnt="0"/>
      <dgm:spPr/>
      <dgm:t>
        <a:bodyPr/>
        <a:lstStyle/>
        <a:p>
          <a:endParaRPr lang="zh-TW" altLang="en-US"/>
        </a:p>
      </dgm:t>
    </dgm:pt>
    <dgm:pt modelId="{DD5A6895-61C9-4CFB-BA73-F24C5DA5A59A}" type="pres">
      <dgm:prSet presAssocID="{D94B51A6-BB37-4306-BB8D-139DE8892797}" presName="composite3" presStyleCnt="0"/>
      <dgm:spPr/>
      <dgm:t>
        <a:bodyPr/>
        <a:lstStyle/>
        <a:p>
          <a:endParaRPr lang="zh-TW" altLang="en-US"/>
        </a:p>
      </dgm:t>
    </dgm:pt>
    <dgm:pt modelId="{7F561558-6A7E-4B66-B337-9592DBC4D3E0}" type="pres">
      <dgm:prSet presAssocID="{D94B51A6-BB37-4306-BB8D-139DE8892797}" presName="background3" presStyleLbl="asst1" presStyleIdx="5" presStyleCnt="8"/>
      <dgm:spPr/>
      <dgm:t>
        <a:bodyPr/>
        <a:lstStyle/>
        <a:p>
          <a:endParaRPr lang="zh-TW" altLang="en-US"/>
        </a:p>
      </dgm:t>
    </dgm:pt>
    <dgm:pt modelId="{45977D3E-B3C5-432D-AD36-C179B7D93535}" type="pres">
      <dgm:prSet presAssocID="{D94B51A6-BB37-4306-BB8D-139DE8892797}" presName="text3" presStyleLbl="fgAcc3" presStyleIdx="1" presStyleCnt="4" custScaleX="86290" custScaleY="209438" custLinFactY="19036" custLinFactNeighborX="5671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22A5931-12A7-4E84-917B-5F42B2CD6870}" type="pres">
      <dgm:prSet presAssocID="{D94B51A6-BB37-4306-BB8D-139DE8892797}" presName="hierChild4" presStyleCnt="0"/>
      <dgm:spPr/>
      <dgm:t>
        <a:bodyPr/>
        <a:lstStyle/>
        <a:p>
          <a:endParaRPr lang="zh-TW" altLang="en-US"/>
        </a:p>
      </dgm:t>
    </dgm:pt>
    <dgm:pt modelId="{1A2EB5AF-4291-4439-A301-C4D9089A74ED}" type="pres">
      <dgm:prSet presAssocID="{7F1CB08B-2985-4D42-BD5E-3CE944B3573D}" presName="Name17" presStyleLbl="parChTrans1D3" presStyleIdx="2" presStyleCnt="4"/>
      <dgm:spPr/>
      <dgm:t>
        <a:bodyPr/>
        <a:lstStyle/>
        <a:p>
          <a:endParaRPr lang="zh-TW" altLang="en-US"/>
        </a:p>
      </dgm:t>
    </dgm:pt>
    <dgm:pt modelId="{61BE243B-2782-477E-AB37-4FA91E7F3DC3}" type="pres">
      <dgm:prSet presAssocID="{5EB33808-ED40-48A8-AA80-69B601B8D629}" presName="hierRoot3" presStyleCnt="0"/>
      <dgm:spPr/>
      <dgm:t>
        <a:bodyPr/>
        <a:lstStyle/>
        <a:p>
          <a:endParaRPr lang="zh-TW" altLang="en-US"/>
        </a:p>
      </dgm:t>
    </dgm:pt>
    <dgm:pt modelId="{FCBDC6CA-9A26-4C0C-8E78-30EF55BA70B1}" type="pres">
      <dgm:prSet presAssocID="{5EB33808-ED40-48A8-AA80-69B601B8D629}" presName="composite3" presStyleCnt="0"/>
      <dgm:spPr/>
      <dgm:t>
        <a:bodyPr/>
        <a:lstStyle/>
        <a:p>
          <a:endParaRPr lang="zh-TW" altLang="en-US"/>
        </a:p>
      </dgm:t>
    </dgm:pt>
    <dgm:pt modelId="{D7441C12-032E-466A-8872-A9C5D218F38B}" type="pres">
      <dgm:prSet presAssocID="{5EB33808-ED40-48A8-AA80-69B601B8D629}" presName="background3" presStyleLbl="asst1" presStyleIdx="6" presStyleCnt="8"/>
      <dgm:spPr/>
      <dgm:t>
        <a:bodyPr/>
        <a:lstStyle/>
        <a:p>
          <a:endParaRPr lang="zh-TW" altLang="en-US"/>
        </a:p>
      </dgm:t>
    </dgm:pt>
    <dgm:pt modelId="{5D8C2C1D-2D0E-44BF-85D1-1973CCB65298}" type="pres">
      <dgm:prSet presAssocID="{5EB33808-ED40-48A8-AA80-69B601B8D629}" presName="text3" presStyleLbl="fgAcc3" presStyleIdx="2" presStyleCnt="4" custScaleX="72178" custScaleY="209438" custLinFactY="17329" custLinFactNeighborX="3043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A3FE53C-18C0-4366-9E8A-2DAE8D45232A}" type="pres">
      <dgm:prSet presAssocID="{5EB33808-ED40-48A8-AA80-69B601B8D629}" presName="hierChild4" presStyleCnt="0"/>
      <dgm:spPr/>
      <dgm:t>
        <a:bodyPr/>
        <a:lstStyle/>
        <a:p>
          <a:endParaRPr lang="zh-TW" altLang="en-US"/>
        </a:p>
      </dgm:t>
    </dgm:pt>
    <dgm:pt modelId="{1EB055F6-6F54-43D0-99EA-C86E6B783809}" type="pres">
      <dgm:prSet presAssocID="{30542635-A3DC-488B-A17E-83CFA19A3DD5}" presName="Name17" presStyleLbl="parChTrans1D3" presStyleIdx="3" presStyleCnt="4"/>
      <dgm:spPr/>
      <dgm:t>
        <a:bodyPr/>
        <a:lstStyle/>
        <a:p>
          <a:endParaRPr lang="zh-TW" altLang="en-US"/>
        </a:p>
      </dgm:t>
    </dgm:pt>
    <dgm:pt modelId="{6C1B9D81-CE91-4547-8D71-63E4DF5A869F}" type="pres">
      <dgm:prSet presAssocID="{CD51D04D-CAA4-47DD-86A0-31F8BA996DD2}" presName="hierRoot3" presStyleCnt="0"/>
      <dgm:spPr/>
      <dgm:t>
        <a:bodyPr/>
        <a:lstStyle/>
        <a:p>
          <a:endParaRPr lang="zh-TW" altLang="en-US"/>
        </a:p>
      </dgm:t>
    </dgm:pt>
    <dgm:pt modelId="{171A7745-88FD-40E0-854F-ED379B173DBA}" type="pres">
      <dgm:prSet presAssocID="{CD51D04D-CAA4-47DD-86A0-31F8BA996DD2}" presName="composite3" presStyleCnt="0"/>
      <dgm:spPr/>
      <dgm:t>
        <a:bodyPr/>
        <a:lstStyle/>
        <a:p>
          <a:endParaRPr lang="zh-TW" altLang="en-US"/>
        </a:p>
      </dgm:t>
    </dgm:pt>
    <dgm:pt modelId="{FC9B9D0A-61EF-4275-A27A-BC3455A8A7AD}" type="pres">
      <dgm:prSet presAssocID="{CD51D04D-CAA4-47DD-86A0-31F8BA996DD2}" presName="background3" presStyleLbl="asst1" presStyleIdx="7" presStyleCnt="8"/>
      <dgm:spPr/>
      <dgm:t>
        <a:bodyPr/>
        <a:lstStyle/>
        <a:p>
          <a:endParaRPr lang="zh-TW" altLang="en-US"/>
        </a:p>
      </dgm:t>
    </dgm:pt>
    <dgm:pt modelId="{1B0E59EE-1BA6-4475-B696-AC943257182F}" type="pres">
      <dgm:prSet presAssocID="{CD51D04D-CAA4-47DD-86A0-31F8BA996DD2}" presName="text3" presStyleLbl="fgAcc3" presStyleIdx="3" presStyleCnt="4" custScaleX="77134" custScaleY="209438" custLinFactY="17329" custLinFactNeighborX="6391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FFBCB4B-7267-4DDF-A349-CF6182F016A8}" type="pres">
      <dgm:prSet presAssocID="{CD51D04D-CAA4-47DD-86A0-31F8BA996DD2}" presName="hierChild4" presStyleCnt="0"/>
      <dgm:spPr/>
      <dgm:t>
        <a:bodyPr/>
        <a:lstStyle/>
        <a:p>
          <a:endParaRPr lang="zh-TW" altLang="en-US"/>
        </a:p>
      </dgm:t>
    </dgm:pt>
    <dgm:pt modelId="{C7089C9B-C482-46D0-A3FA-B83668273835}" type="pres">
      <dgm:prSet presAssocID="{DB44573E-152F-4313-8EB2-5ADF754CEC55}" presName="hierRoot1" presStyleCnt="0"/>
      <dgm:spPr/>
      <dgm:t>
        <a:bodyPr/>
        <a:lstStyle/>
        <a:p>
          <a:endParaRPr lang="zh-TW" altLang="en-US"/>
        </a:p>
      </dgm:t>
    </dgm:pt>
    <dgm:pt modelId="{B057448A-FB9F-4507-BE6B-A7CC3A5A5373}" type="pres">
      <dgm:prSet presAssocID="{DB44573E-152F-4313-8EB2-5ADF754CEC55}" presName="composite" presStyleCnt="0"/>
      <dgm:spPr/>
      <dgm:t>
        <a:bodyPr/>
        <a:lstStyle/>
        <a:p>
          <a:endParaRPr lang="zh-TW" altLang="en-US"/>
        </a:p>
      </dgm:t>
    </dgm:pt>
    <dgm:pt modelId="{0744FDDF-64A5-4F54-A9D7-BA407CAF8515}" type="pres">
      <dgm:prSet presAssocID="{DB44573E-152F-4313-8EB2-5ADF754CEC55}" presName="background" presStyleLbl="node0" presStyleIdx="1" presStyleCnt="2"/>
      <dgm:spPr/>
      <dgm:t>
        <a:bodyPr/>
        <a:lstStyle/>
        <a:p>
          <a:endParaRPr lang="zh-TW" altLang="en-US"/>
        </a:p>
      </dgm:t>
    </dgm:pt>
    <dgm:pt modelId="{DAB4CDB7-0EC6-4B30-9552-5BC6D462C961}" type="pres">
      <dgm:prSet presAssocID="{DB44573E-152F-4313-8EB2-5ADF754CEC55}" presName="text" presStyleLbl="fgAcc0" presStyleIdx="1" presStyleCnt="2" custScaleX="164259" custScaleY="60861" custLinFactY="100000" custLinFactNeighborX="6185" custLinFactNeighborY="12477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2D23754-B1CF-4442-B39C-FEDBB457F8E2}" type="pres">
      <dgm:prSet presAssocID="{DB44573E-152F-4313-8EB2-5ADF754CEC55}" presName="hierChild2" presStyleCnt="0"/>
      <dgm:spPr/>
      <dgm:t>
        <a:bodyPr/>
        <a:lstStyle/>
        <a:p>
          <a:endParaRPr lang="zh-TW" altLang="en-US"/>
        </a:p>
      </dgm:t>
    </dgm:pt>
  </dgm:ptLst>
  <dgm:cxnLst>
    <dgm:cxn modelId="{735E7AE8-E73D-46B3-9876-B4EE474B3868}" srcId="{4755E72D-5AAC-4DB3-836F-55ACB5083BC9}" destId="{DB44573E-152F-4313-8EB2-5ADF754CEC55}" srcOrd="1" destOrd="0" parTransId="{857EEA48-34B8-468B-964A-8D37A3127416}" sibTransId="{A5BF06A1-13E7-467B-B429-2C5F023C4891}"/>
    <dgm:cxn modelId="{93995F64-BCFB-44A1-A50B-20DF86232119}" type="presOf" srcId="{2A2FD501-069A-459E-BD95-DEDE6FAF7FBF}" destId="{B511F636-0DB6-480E-94DB-0D6D400ACF9B}" srcOrd="0" destOrd="0" presId="urn:microsoft.com/office/officeart/2005/8/layout/hierarchy1"/>
    <dgm:cxn modelId="{BF6FC6CA-2DE7-4FC5-8466-65F014CEE72D}" type="presOf" srcId="{7BF7C7DD-AADA-4FB4-9F69-36681F90B2CF}" destId="{6DC43012-67B9-40FA-9ACF-351549075141}" srcOrd="0" destOrd="0" presId="urn:microsoft.com/office/officeart/2005/8/layout/hierarchy1"/>
    <dgm:cxn modelId="{E2AC8C42-1C9C-4320-8387-E14B6ACF0B9C}" type="presOf" srcId="{4755E72D-5AAC-4DB3-836F-55ACB5083BC9}" destId="{7284EC58-0D6F-4473-9C1C-2E1A2AB3FBB0}" srcOrd="0" destOrd="0" presId="urn:microsoft.com/office/officeart/2005/8/layout/hierarchy1"/>
    <dgm:cxn modelId="{854A06E9-0B07-4B39-8008-DC537F1D27DB}" srcId="{6489B6E7-2524-455A-9C16-CA0AB4747FCD}" destId="{74CCBA94-943D-4165-8C42-AE2F2BD75641}" srcOrd="0" destOrd="0" parTransId="{107332E2-8871-4336-B6A5-DB9A1A0B17D6}" sibTransId="{5926C769-9924-4AD2-8ABD-5EE954B22CA2}"/>
    <dgm:cxn modelId="{67441B16-9EFE-4A5E-A133-5049A9F847E4}" type="presOf" srcId="{9413F13F-C4D8-4002-B184-94448AC5A108}" destId="{6DF69485-7B35-4CC2-BB46-A1C63B736913}" srcOrd="0" destOrd="0" presId="urn:microsoft.com/office/officeart/2005/8/layout/hierarchy1"/>
    <dgm:cxn modelId="{6F2541E2-E561-4C16-BE04-1C26094F9CE9}" type="presOf" srcId="{74CCBA94-943D-4165-8C42-AE2F2BD75641}" destId="{C0337D12-40A2-4C9F-84BD-E89648108E94}" srcOrd="0" destOrd="0" presId="urn:microsoft.com/office/officeart/2005/8/layout/hierarchy1"/>
    <dgm:cxn modelId="{544278A8-B3BE-4577-9422-258CFC525DE5}" type="presOf" srcId="{5858911F-3843-4C6E-ADD5-209A77EEB3D9}" destId="{0773FDBA-F2DF-4C86-9B6F-37A2FC111BC0}" srcOrd="0" destOrd="0" presId="urn:microsoft.com/office/officeart/2005/8/layout/hierarchy1"/>
    <dgm:cxn modelId="{59F91BDF-A0D7-4B7B-AB7E-22660582FD78}" type="presOf" srcId="{6173A6C4-B631-4FF3-95C5-C258D626DE09}" destId="{1E2EFDA4-1A91-47CB-AB7E-6B2B6CCCCF44}" srcOrd="0" destOrd="0" presId="urn:microsoft.com/office/officeart/2005/8/layout/hierarchy1"/>
    <dgm:cxn modelId="{50697D8D-82C3-4156-A7D2-B375B9C5449B}" srcId="{B1105210-FE09-47CC-B6D1-9A70E3F2A777}" destId="{D94B51A6-BB37-4306-BB8D-139DE8892797}" srcOrd="0" destOrd="0" parTransId="{7BF7C7DD-AADA-4FB4-9F69-36681F90B2CF}" sibTransId="{A272D867-F133-4760-ABE3-E6794296A65E}"/>
    <dgm:cxn modelId="{4B86FC35-7700-4AA4-965E-13DD78971782}" type="presOf" srcId="{D94B51A6-BB37-4306-BB8D-139DE8892797}" destId="{45977D3E-B3C5-432D-AD36-C179B7D93535}" srcOrd="0" destOrd="0" presId="urn:microsoft.com/office/officeart/2005/8/layout/hierarchy1"/>
    <dgm:cxn modelId="{DFE0F46F-4819-4505-9222-5F1CD45F0580}" type="presOf" srcId="{7F1CB08B-2985-4D42-BD5E-3CE944B3573D}" destId="{1A2EB5AF-4291-4439-A301-C4D9089A74ED}" srcOrd="0" destOrd="0" presId="urn:microsoft.com/office/officeart/2005/8/layout/hierarchy1"/>
    <dgm:cxn modelId="{C79B4BC1-7CD2-43FA-99A7-E365401D8330}" type="presOf" srcId="{CD51D04D-CAA4-47DD-86A0-31F8BA996DD2}" destId="{1B0E59EE-1BA6-4475-B696-AC943257182F}" srcOrd="0" destOrd="0" presId="urn:microsoft.com/office/officeart/2005/8/layout/hierarchy1"/>
    <dgm:cxn modelId="{4BE902A9-76E1-4B09-A674-51665A049BF9}" srcId="{B1105210-FE09-47CC-B6D1-9A70E3F2A777}" destId="{5EB33808-ED40-48A8-AA80-69B601B8D629}" srcOrd="1" destOrd="0" parTransId="{7F1CB08B-2985-4D42-BD5E-3CE944B3573D}" sibTransId="{DA9B0E2F-FA2B-4C92-A682-859D5B50B01A}"/>
    <dgm:cxn modelId="{45EF4C74-1301-4BE3-B37D-D17023B62E39}" type="presOf" srcId="{B3A48053-1B27-4183-B4EE-0024F62CADBE}" destId="{8C162D95-1D35-44E0-8E33-821B37139723}" srcOrd="0" destOrd="0" presId="urn:microsoft.com/office/officeart/2005/8/layout/hierarchy1"/>
    <dgm:cxn modelId="{209F434E-C0A6-4738-8DE1-93BA5C387B6D}" type="presOf" srcId="{107332E2-8871-4336-B6A5-DB9A1A0B17D6}" destId="{C54A6415-5AB4-4440-9798-547438B909F7}" srcOrd="0" destOrd="0" presId="urn:microsoft.com/office/officeart/2005/8/layout/hierarchy1"/>
    <dgm:cxn modelId="{CFD3C673-9737-433B-B7AC-C1CBC88957A4}" type="presOf" srcId="{C0EAE62D-D4AC-432A-AACF-6A2499AA816F}" destId="{A4C4754E-00F8-4AFC-B331-F4A30B5EF9C1}" srcOrd="0" destOrd="0" presId="urn:microsoft.com/office/officeart/2005/8/layout/hierarchy1"/>
    <dgm:cxn modelId="{FCBC1081-6BEC-4595-8811-2843DAE1FE49}" srcId="{4755E72D-5AAC-4DB3-836F-55ACB5083BC9}" destId="{6489B6E7-2524-455A-9C16-CA0AB4747FCD}" srcOrd="0" destOrd="0" parTransId="{57024D44-7E11-458E-B405-6E4409AE9611}" sibTransId="{5E2499C2-A08F-4BC1-AD58-EACCD9D17DF8}"/>
    <dgm:cxn modelId="{678F410C-54A6-4D70-8289-4516173F5B88}" srcId="{2A2FD501-069A-459E-BD95-DEDE6FAF7FBF}" destId="{6173A6C4-B631-4FF3-95C5-C258D626DE09}" srcOrd="1" destOrd="0" parTransId="{F5FB3DF2-0304-45B8-882B-4764E53240DE}" sibTransId="{8A564128-1043-4045-A31D-6B918CC937E6}"/>
    <dgm:cxn modelId="{C736D55C-3CCE-455D-A25A-31A877915AD7}" srcId="{2A2FD501-069A-459E-BD95-DEDE6FAF7FBF}" destId="{5858911F-3843-4C6E-ADD5-209A77EEB3D9}" srcOrd="0" destOrd="0" parTransId="{9413F13F-C4D8-4002-B184-94448AC5A108}" sibTransId="{E91765F5-3352-4E2A-851E-31D2E4FA050C}"/>
    <dgm:cxn modelId="{0FA08A49-2B7B-4397-8DCF-D5CB2FC8C38B}" type="presOf" srcId="{5EB33808-ED40-48A8-AA80-69B601B8D629}" destId="{5D8C2C1D-2D0E-44BF-85D1-1973CCB65298}" srcOrd="0" destOrd="0" presId="urn:microsoft.com/office/officeart/2005/8/layout/hierarchy1"/>
    <dgm:cxn modelId="{97B60E50-732C-4F92-8E69-E0E5C4C173B2}" srcId="{B1105210-FE09-47CC-B6D1-9A70E3F2A777}" destId="{CD51D04D-CAA4-47DD-86A0-31F8BA996DD2}" srcOrd="2" destOrd="0" parTransId="{30542635-A3DC-488B-A17E-83CFA19A3DD5}" sibTransId="{107E929F-C9FC-4931-825C-839C3FA434AD}"/>
    <dgm:cxn modelId="{72B40533-AEE7-48A5-9492-AA805DF93F39}" srcId="{6489B6E7-2524-455A-9C16-CA0AB4747FCD}" destId="{B1105210-FE09-47CC-B6D1-9A70E3F2A777}" srcOrd="1" destOrd="0" parTransId="{C0EAE62D-D4AC-432A-AACF-6A2499AA816F}" sibTransId="{362D94C9-2FF0-4BE9-821B-C6F09F57345C}"/>
    <dgm:cxn modelId="{53747F9F-F7C1-43D9-99BF-F7584402E4C2}" srcId="{74CCBA94-943D-4165-8C42-AE2F2BD75641}" destId="{2A2FD501-069A-459E-BD95-DEDE6FAF7FBF}" srcOrd="0" destOrd="0" parTransId="{B3A48053-1B27-4183-B4EE-0024F62CADBE}" sibTransId="{13F5ECF9-C97B-4FE0-9C3A-E6B3F84B0346}"/>
    <dgm:cxn modelId="{1A9CB7A1-DD82-4F25-91B1-13139612EAC8}" type="presOf" srcId="{6489B6E7-2524-455A-9C16-CA0AB4747FCD}" destId="{2301EC71-303C-4820-8782-1584FEE99441}" srcOrd="0" destOrd="0" presId="urn:microsoft.com/office/officeart/2005/8/layout/hierarchy1"/>
    <dgm:cxn modelId="{B374EA03-2207-462C-BBD6-947483712358}" type="presOf" srcId="{F5FB3DF2-0304-45B8-882B-4764E53240DE}" destId="{8D2FA407-33D1-4691-AA44-7A60ED14BF74}" srcOrd="0" destOrd="0" presId="urn:microsoft.com/office/officeart/2005/8/layout/hierarchy1"/>
    <dgm:cxn modelId="{BCE1113A-24FD-4132-B44C-23F3F0EA81D5}" type="presOf" srcId="{30542635-A3DC-488B-A17E-83CFA19A3DD5}" destId="{1EB055F6-6F54-43D0-99EA-C86E6B783809}" srcOrd="0" destOrd="0" presId="urn:microsoft.com/office/officeart/2005/8/layout/hierarchy1"/>
    <dgm:cxn modelId="{2DEE1B7F-C1BE-41B5-A26F-1B45F3626972}" type="presOf" srcId="{B1105210-FE09-47CC-B6D1-9A70E3F2A777}" destId="{DF3C6947-971B-4E28-B457-75C7C119087A}" srcOrd="0" destOrd="0" presId="urn:microsoft.com/office/officeart/2005/8/layout/hierarchy1"/>
    <dgm:cxn modelId="{49F1ABB6-D17D-4D79-842D-C593786C2B32}" type="presOf" srcId="{DB44573E-152F-4313-8EB2-5ADF754CEC55}" destId="{DAB4CDB7-0EC6-4B30-9552-5BC6D462C961}" srcOrd="0" destOrd="0" presId="urn:microsoft.com/office/officeart/2005/8/layout/hierarchy1"/>
    <dgm:cxn modelId="{3B029277-6B5A-46BB-B5D1-0ACB0F80EF43}" type="presParOf" srcId="{7284EC58-0D6F-4473-9C1C-2E1A2AB3FBB0}" destId="{E57A13ED-8DD0-4968-A160-9C3387315861}" srcOrd="0" destOrd="0" presId="urn:microsoft.com/office/officeart/2005/8/layout/hierarchy1"/>
    <dgm:cxn modelId="{6CCC7FB3-1E24-4665-9740-49C34D5F6734}" type="presParOf" srcId="{E57A13ED-8DD0-4968-A160-9C3387315861}" destId="{6CCEBB60-90F9-4D32-9514-2A19FA349166}" srcOrd="0" destOrd="0" presId="urn:microsoft.com/office/officeart/2005/8/layout/hierarchy1"/>
    <dgm:cxn modelId="{3038FB08-BC52-497E-A2B2-D891686419EA}" type="presParOf" srcId="{6CCEBB60-90F9-4D32-9514-2A19FA349166}" destId="{40A769AA-0611-4D31-AF3D-21D4FA3D0D57}" srcOrd="0" destOrd="0" presId="urn:microsoft.com/office/officeart/2005/8/layout/hierarchy1"/>
    <dgm:cxn modelId="{5591019C-8E67-4AE4-8E88-8B763538D40D}" type="presParOf" srcId="{6CCEBB60-90F9-4D32-9514-2A19FA349166}" destId="{2301EC71-303C-4820-8782-1584FEE99441}" srcOrd="1" destOrd="0" presId="urn:microsoft.com/office/officeart/2005/8/layout/hierarchy1"/>
    <dgm:cxn modelId="{97F19866-BB75-4F2B-8870-F9775583A007}" type="presParOf" srcId="{E57A13ED-8DD0-4968-A160-9C3387315861}" destId="{233A997A-A681-4B2F-93CA-FBEC5DD1A2AA}" srcOrd="1" destOrd="0" presId="urn:microsoft.com/office/officeart/2005/8/layout/hierarchy1"/>
    <dgm:cxn modelId="{9ED0069D-BE9B-4759-82BE-9A7F42F6A9F8}" type="presParOf" srcId="{233A997A-A681-4B2F-93CA-FBEC5DD1A2AA}" destId="{C54A6415-5AB4-4440-9798-547438B909F7}" srcOrd="0" destOrd="0" presId="urn:microsoft.com/office/officeart/2005/8/layout/hierarchy1"/>
    <dgm:cxn modelId="{31D9C7C2-45E8-4D69-B543-1AE92194EFE0}" type="presParOf" srcId="{233A997A-A681-4B2F-93CA-FBEC5DD1A2AA}" destId="{15B8B774-3BF7-40CB-BB09-F45EB2C87B83}" srcOrd="1" destOrd="0" presId="urn:microsoft.com/office/officeart/2005/8/layout/hierarchy1"/>
    <dgm:cxn modelId="{B8BD420A-7F58-409E-B80E-382201F9018A}" type="presParOf" srcId="{15B8B774-3BF7-40CB-BB09-F45EB2C87B83}" destId="{C5CAF658-DE40-4194-B8F5-D237BCFFF157}" srcOrd="0" destOrd="0" presId="urn:microsoft.com/office/officeart/2005/8/layout/hierarchy1"/>
    <dgm:cxn modelId="{6E7C1B0E-BE53-49CA-8A33-D63CEC1C0A0D}" type="presParOf" srcId="{C5CAF658-DE40-4194-B8F5-D237BCFFF157}" destId="{20AB1D8B-B644-4231-BA93-308945B13E4E}" srcOrd="0" destOrd="0" presId="urn:microsoft.com/office/officeart/2005/8/layout/hierarchy1"/>
    <dgm:cxn modelId="{B56DCDEE-D05A-4FE7-B9CC-00BCB2520673}" type="presParOf" srcId="{C5CAF658-DE40-4194-B8F5-D237BCFFF157}" destId="{C0337D12-40A2-4C9F-84BD-E89648108E94}" srcOrd="1" destOrd="0" presId="urn:microsoft.com/office/officeart/2005/8/layout/hierarchy1"/>
    <dgm:cxn modelId="{6B29966C-9D68-4EA8-9230-FBFC315EE602}" type="presParOf" srcId="{15B8B774-3BF7-40CB-BB09-F45EB2C87B83}" destId="{DCF29DB8-A97D-49A5-8392-70AD139DEA86}" srcOrd="1" destOrd="0" presId="urn:microsoft.com/office/officeart/2005/8/layout/hierarchy1"/>
    <dgm:cxn modelId="{C8FDAD7B-7F70-406C-B593-974C4C0805F1}" type="presParOf" srcId="{DCF29DB8-A97D-49A5-8392-70AD139DEA86}" destId="{8C162D95-1D35-44E0-8E33-821B37139723}" srcOrd="0" destOrd="0" presId="urn:microsoft.com/office/officeart/2005/8/layout/hierarchy1"/>
    <dgm:cxn modelId="{4B878AE9-072C-41BD-9E67-BCAD5E7C59D6}" type="presParOf" srcId="{DCF29DB8-A97D-49A5-8392-70AD139DEA86}" destId="{523155CF-4171-4EF4-99DE-E568F759BB29}" srcOrd="1" destOrd="0" presId="urn:microsoft.com/office/officeart/2005/8/layout/hierarchy1"/>
    <dgm:cxn modelId="{1EABB464-281E-4D28-B9AF-BF96D6053513}" type="presParOf" srcId="{523155CF-4171-4EF4-99DE-E568F759BB29}" destId="{EE63E90D-31B8-49D9-823C-A4FD518E8840}" srcOrd="0" destOrd="0" presId="urn:microsoft.com/office/officeart/2005/8/layout/hierarchy1"/>
    <dgm:cxn modelId="{561B002C-D46D-4739-8B7B-E16CCB3F228A}" type="presParOf" srcId="{EE63E90D-31B8-49D9-823C-A4FD518E8840}" destId="{28CEA723-B4DF-49BD-B752-2BF99B1B7B4A}" srcOrd="0" destOrd="0" presId="urn:microsoft.com/office/officeart/2005/8/layout/hierarchy1"/>
    <dgm:cxn modelId="{088AB786-91D3-42D3-AA81-C925C738D423}" type="presParOf" srcId="{EE63E90D-31B8-49D9-823C-A4FD518E8840}" destId="{B511F636-0DB6-480E-94DB-0D6D400ACF9B}" srcOrd="1" destOrd="0" presId="urn:microsoft.com/office/officeart/2005/8/layout/hierarchy1"/>
    <dgm:cxn modelId="{FE20125E-CD94-46F6-810F-6A7AE29CB6CF}" type="presParOf" srcId="{523155CF-4171-4EF4-99DE-E568F759BB29}" destId="{58872663-BE4C-4D00-95C5-7FB8B091A2CD}" srcOrd="1" destOrd="0" presId="urn:microsoft.com/office/officeart/2005/8/layout/hierarchy1"/>
    <dgm:cxn modelId="{96176B81-8AB9-407B-A122-4660C55228C5}" type="presParOf" srcId="{58872663-BE4C-4D00-95C5-7FB8B091A2CD}" destId="{6DF69485-7B35-4CC2-BB46-A1C63B736913}" srcOrd="0" destOrd="0" presId="urn:microsoft.com/office/officeart/2005/8/layout/hierarchy1"/>
    <dgm:cxn modelId="{318F4D53-E578-4555-B567-67D2983E9FF3}" type="presParOf" srcId="{58872663-BE4C-4D00-95C5-7FB8B091A2CD}" destId="{08E0339A-F83B-4EE7-813D-D1A095CE5AB8}" srcOrd="1" destOrd="0" presId="urn:microsoft.com/office/officeart/2005/8/layout/hierarchy1"/>
    <dgm:cxn modelId="{E45EB5EE-0551-4E75-9654-0F52040F52B2}" type="presParOf" srcId="{08E0339A-F83B-4EE7-813D-D1A095CE5AB8}" destId="{4DF42EBC-D2D4-4E77-88DC-71074A2FFD43}" srcOrd="0" destOrd="0" presId="urn:microsoft.com/office/officeart/2005/8/layout/hierarchy1"/>
    <dgm:cxn modelId="{A4DC2561-AFFA-47C6-90D6-527898E97039}" type="presParOf" srcId="{4DF42EBC-D2D4-4E77-88DC-71074A2FFD43}" destId="{361D3DB8-E460-409C-9D0E-2EE35EC42903}" srcOrd="0" destOrd="0" presId="urn:microsoft.com/office/officeart/2005/8/layout/hierarchy1"/>
    <dgm:cxn modelId="{5A59253C-2467-4F8E-A7AD-DA76BF8A5F91}" type="presParOf" srcId="{4DF42EBC-D2D4-4E77-88DC-71074A2FFD43}" destId="{0773FDBA-F2DF-4C86-9B6F-37A2FC111BC0}" srcOrd="1" destOrd="0" presId="urn:microsoft.com/office/officeart/2005/8/layout/hierarchy1"/>
    <dgm:cxn modelId="{559CB254-1E45-4F17-AF14-DBA43E8039B7}" type="presParOf" srcId="{08E0339A-F83B-4EE7-813D-D1A095CE5AB8}" destId="{F89CC468-E937-42E1-8A06-8CADA032BB65}" srcOrd="1" destOrd="0" presId="urn:microsoft.com/office/officeart/2005/8/layout/hierarchy1"/>
    <dgm:cxn modelId="{A819F867-BF6A-42A7-9094-49C882AA52EA}" type="presParOf" srcId="{58872663-BE4C-4D00-95C5-7FB8B091A2CD}" destId="{8D2FA407-33D1-4691-AA44-7A60ED14BF74}" srcOrd="2" destOrd="0" presId="urn:microsoft.com/office/officeart/2005/8/layout/hierarchy1"/>
    <dgm:cxn modelId="{9A8BD92C-9DC0-44A4-8868-435B7F10F791}" type="presParOf" srcId="{58872663-BE4C-4D00-95C5-7FB8B091A2CD}" destId="{96380210-7257-45E1-B2B3-100F860D27C2}" srcOrd="3" destOrd="0" presId="urn:microsoft.com/office/officeart/2005/8/layout/hierarchy1"/>
    <dgm:cxn modelId="{93F09C4B-24A0-44C5-B46F-AC2C34AD8162}" type="presParOf" srcId="{96380210-7257-45E1-B2B3-100F860D27C2}" destId="{AC23CC81-3EC5-4335-9F82-25A6A21CABA5}" srcOrd="0" destOrd="0" presId="urn:microsoft.com/office/officeart/2005/8/layout/hierarchy1"/>
    <dgm:cxn modelId="{09EB6BE6-426C-4ED1-9300-D5615757785A}" type="presParOf" srcId="{AC23CC81-3EC5-4335-9F82-25A6A21CABA5}" destId="{5C19AB47-277E-4EAB-9684-C9E468FE200F}" srcOrd="0" destOrd="0" presId="urn:microsoft.com/office/officeart/2005/8/layout/hierarchy1"/>
    <dgm:cxn modelId="{4B07EF46-8004-4D2C-B337-F8AA57BFD7A6}" type="presParOf" srcId="{AC23CC81-3EC5-4335-9F82-25A6A21CABA5}" destId="{1E2EFDA4-1A91-47CB-AB7E-6B2B6CCCCF44}" srcOrd="1" destOrd="0" presId="urn:microsoft.com/office/officeart/2005/8/layout/hierarchy1"/>
    <dgm:cxn modelId="{4705AE84-7064-466F-91D3-9C36D1C30EF5}" type="presParOf" srcId="{96380210-7257-45E1-B2B3-100F860D27C2}" destId="{F7882E90-769C-4A11-97E3-0C3CF0AC7A9E}" srcOrd="1" destOrd="0" presId="urn:microsoft.com/office/officeart/2005/8/layout/hierarchy1"/>
    <dgm:cxn modelId="{8A10E859-2E2B-4919-9DE6-2CC0A799B1F3}" type="presParOf" srcId="{233A997A-A681-4B2F-93CA-FBEC5DD1A2AA}" destId="{A4C4754E-00F8-4AFC-B331-F4A30B5EF9C1}" srcOrd="2" destOrd="0" presId="urn:microsoft.com/office/officeart/2005/8/layout/hierarchy1"/>
    <dgm:cxn modelId="{4CF32BB6-AB83-4D1C-8FC4-57102D336034}" type="presParOf" srcId="{233A997A-A681-4B2F-93CA-FBEC5DD1A2AA}" destId="{19E00167-3700-435E-8283-CE38082EE665}" srcOrd="3" destOrd="0" presId="urn:microsoft.com/office/officeart/2005/8/layout/hierarchy1"/>
    <dgm:cxn modelId="{75A4A72F-494A-4947-B6A3-DDBC1736236D}" type="presParOf" srcId="{19E00167-3700-435E-8283-CE38082EE665}" destId="{9CC403AE-E717-469F-BF34-9FF10F01869E}" srcOrd="0" destOrd="0" presId="urn:microsoft.com/office/officeart/2005/8/layout/hierarchy1"/>
    <dgm:cxn modelId="{5AC41907-AC62-4493-A357-16BF9AE4CBA2}" type="presParOf" srcId="{9CC403AE-E717-469F-BF34-9FF10F01869E}" destId="{B605214A-6763-4BEA-BF65-270B948083D4}" srcOrd="0" destOrd="0" presId="urn:microsoft.com/office/officeart/2005/8/layout/hierarchy1"/>
    <dgm:cxn modelId="{A58A36C1-A220-4352-A4AC-49F17E54579D}" type="presParOf" srcId="{9CC403AE-E717-469F-BF34-9FF10F01869E}" destId="{DF3C6947-971B-4E28-B457-75C7C119087A}" srcOrd="1" destOrd="0" presId="urn:microsoft.com/office/officeart/2005/8/layout/hierarchy1"/>
    <dgm:cxn modelId="{8DF311D3-6299-4222-AB8B-814FB35B1E52}" type="presParOf" srcId="{19E00167-3700-435E-8283-CE38082EE665}" destId="{795D41EB-5BBF-4824-A085-6E41CE474A53}" srcOrd="1" destOrd="0" presId="urn:microsoft.com/office/officeart/2005/8/layout/hierarchy1"/>
    <dgm:cxn modelId="{EF5B5826-0F96-4271-9069-07B6944B5F01}" type="presParOf" srcId="{795D41EB-5BBF-4824-A085-6E41CE474A53}" destId="{6DC43012-67B9-40FA-9ACF-351549075141}" srcOrd="0" destOrd="0" presId="urn:microsoft.com/office/officeart/2005/8/layout/hierarchy1"/>
    <dgm:cxn modelId="{6B96C05D-EF21-4B4E-8CF3-CF23F6396B2A}" type="presParOf" srcId="{795D41EB-5BBF-4824-A085-6E41CE474A53}" destId="{06F4A4A4-2944-46F1-AE54-12C75B5F9F19}" srcOrd="1" destOrd="0" presId="urn:microsoft.com/office/officeart/2005/8/layout/hierarchy1"/>
    <dgm:cxn modelId="{D5659747-FA55-4BDE-84E1-77079462D928}" type="presParOf" srcId="{06F4A4A4-2944-46F1-AE54-12C75B5F9F19}" destId="{DD5A6895-61C9-4CFB-BA73-F24C5DA5A59A}" srcOrd="0" destOrd="0" presId="urn:microsoft.com/office/officeart/2005/8/layout/hierarchy1"/>
    <dgm:cxn modelId="{4C22E48B-D998-4C66-B1C3-1BD92D3B5A42}" type="presParOf" srcId="{DD5A6895-61C9-4CFB-BA73-F24C5DA5A59A}" destId="{7F561558-6A7E-4B66-B337-9592DBC4D3E0}" srcOrd="0" destOrd="0" presId="urn:microsoft.com/office/officeart/2005/8/layout/hierarchy1"/>
    <dgm:cxn modelId="{426FC32A-C0FA-49D7-AA56-B431695E1317}" type="presParOf" srcId="{DD5A6895-61C9-4CFB-BA73-F24C5DA5A59A}" destId="{45977D3E-B3C5-432D-AD36-C179B7D93535}" srcOrd="1" destOrd="0" presId="urn:microsoft.com/office/officeart/2005/8/layout/hierarchy1"/>
    <dgm:cxn modelId="{F8DAAD43-C22F-4049-9B3A-5732D6B15297}" type="presParOf" srcId="{06F4A4A4-2944-46F1-AE54-12C75B5F9F19}" destId="{822A5931-12A7-4E84-917B-5F42B2CD6870}" srcOrd="1" destOrd="0" presId="urn:microsoft.com/office/officeart/2005/8/layout/hierarchy1"/>
    <dgm:cxn modelId="{5E7EA588-22A5-4B42-A5E7-EDBEFBEB8E3C}" type="presParOf" srcId="{795D41EB-5BBF-4824-A085-6E41CE474A53}" destId="{1A2EB5AF-4291-4439-A301-C4D9089A74ED}" srcOrd="2" destOrd="0" presId="urn:microsoft.com/office/officeart/2005/8/layout/hierarchy1"/>
    <dgm:cxn modelId="{0A97C660-5067-45C2-B0CD-2D3C2FB4485C}" type="presParOf" srcId="{795D41EB-5BBF-4824-A085-6E41CE474A53}" destId="{61BE243B-2782-477E-AB37-4FA91E7F3DC3}" srcOrd="3" destOrd="0" presId="urn:microsoft.com/office/officeart/2005/8/layout/hierarchy1"/>
    <dgm:cxn modelId="{5DC90327-2DAB-4CC5-88AA-E547E72774E3}" type="presParOf" srcId="{61BE243B-2782-477E-AB37-4FA91E7F3DC3}" destId="{FCBDC6CA-9A26-4C0C-8E78-30EF55BA70B1}" srcOrd="0" destOrd="0" presId="urn:microsoft.com/office/officeart/2005/8/layout/hierarchy1"/>
    <dgm:cxn modelId="{2043C625-BDD0-4BC1-BE6F-20D8256BB612}" type="presParOf" srcId="{FCBDC6CA-9A26-4C0C-8E78-30EF55BA70B1}" destId="{D7441C12-032E-466A-8872-A9C5D218F38B}" srcOrd="0" destOrd="0" presId="urn:microsoft.com/office/officeart/2005/8/layout/hierarchy1"/>
    <dgm:cxn modelId="{62563A6C-E26D-42ED-841A-B62C8113DBD3}" type="presParOf" srcId="{FCBDC6CA-9A26-4C0C-8E78-30EF55BA70B1}" destId="{5D8C2C1D-2D0E-44BF-85D1-1973CCB65298}" srcOrd="1" destOrd="0" presId="urn:microsoft.com/office/officeart/2005/8/layout/hierarchy1"/>
    <dgm:cxn modelId="{2CB9014D-6B98-4EA6-B9A2-5F62763E4DED}" type="presParOf" srcId="{61BE243B-2782-477E-AB37-4FA91E7F3DC3}" destId="{DA3FE53C-18C0-4366-9E8A-2DAE8D45232A}" srcOrd="1" destOrd="0" presId="urn:microsoft.com/office/officeart/2005/8/layout/hierarchy1"/>
    <dgm:cxn modelId="{20BC6F74-12BE-49CD-A826-2FDFB81F52B3}" type="presParOf" srcId="{795D41EB-5BBF-4824-A085-6E41CE474A53}" destId="{1EB055F6-6F54-43D0-99EA-C86E6B783809}" srcOrd="4" destOrd="0" presId="urn:microsoft.com/office/officeart/2005/8/layout/hierarchy1"/>
    <dgm:cxn modelId="{D494A17E-C8EF-4627-BB5F-6C56C7EF5373}" type="presParOf" srcId="{795D41EB-5BBF-4824-A085-6E41CE474A53}" destId="{6C1B9D81-CE91-4547-8D71-63E4DF5A869F}" srcOrd="5" destOrd="0" presId="urn:microsoft.com/office/officeart/2005/8/layout/hierarchy1"/>
    <dgm:cxn modelId="{0AA9DB77-0570-42CE-859A-71C140E84927}" type="presParOf" srcId="{6C1B9D81-CE91-4547-8D71-63E4DF5A869F}" destId="{171A7745-88FD-40E0-854F-ED379B173DBA}" srcOrd="0" destOrd="0" presId="urn:microsoft.com/office/officeart/2005/8/layout/hierarchy1"/>
    <dgm:cxn modelId="{2BD0F4B7-845B-4FCF-AD8F-7AA97BFD6114}" type="presParOf" srcId="{171A7745-88FD-40E0-854F-ED379B173DBA}" destId="{FC9B9D0A-61EF-4275-A27A-BC3455A8A7AD}" srcOrd="0" destOrd="0" presId="urn:microsoft.com/office/officeart/2005/8/layout/hierarchy1"/>
    <dgm:cxn modelId="{E84511A0-8069-4B75-A793-80ED84154501}" type="presParOf" srcId="{171A7745-88FD-40E0-854F-ED379B173DBA}" destId="{1B0E59EE-1BA6-4475-B696-AC943257182F}" srcOrd="1" destOrd="0" presId="urn:microsoft.com/office/officeart/2005/8/layout/hierarchy1"/>
    <dgm:cxn modelId="{01426563-CBE5-45FF-B1BC-A924D7CEE6B7}" type="presParOf" srcId="{6C1B9D81-CE91-4547-8D71-63E4DF5A869F}" destId="{FFFBCB4B-7267-4DDF-A349-CF6182F016A8}" srcOrd="1" destOrd="0" presId="urn:microsoft.com/office/officeart/2005/8/layout/hierarchy1"/>
    <dgm:cxn modelId="{D56C4CCD-5DA1-4332-B154-A690698C69AA}" type="presParOf" srcId="{7284EC58-0D6F-4473-9C1C-2E1A2AB3FBB0}" destId="{C7089C9B-C482-46D0-A3FA-B83668273835}" srcOrd="1" destOrd="0" presId="urn:microsoft.com/office/officeart/2005/8/layout/hierarchy1"/>
    <dgm:cxn modelId="{824598F7-D36A-4E43-83DB-5C3B7E88A384}" type="presParOf" srcId="{C7089C9B-C482-46D0-A3FA-B83668273835}" destId="{B057448A-FB9F-4507-BE6B-A7CC3A5A5373}" srcOrd="0" destOrd="0" presId="urn:microsoft.com/office/officeart/2005/8/layout/hierarchy1"/>
    <dgm:cxn modelId="{07DD91E1-44DE-442F-ADB6-927B7648CCC4}" type="presParOf" srcId="{B057448A-FB9F-4507-BE6B-A7CC3A5A5373}" destId="{0744FDDF-64A5-4F54-A9D7-BA407CAF8515}" srcOrd="0" destOrd="0" presId="urn:microsoft.com/office/officeart/2005/8/layout/hierarchy1"/>
    <dgm:cxn modelId="{EFA31769-214B-43FE-BA74-A7754221E4D2}" type="presParOf" srcId="{B057448A-FB9F-4507-BE6B-A7CC3A5A5373}" destId="{DAB4CDB7-0EC6-4B30-9552-5BC6D462C961}" srcOrd="1" destOrd="0" presId="urn:microsoft.com/office/officeart/2005/8/layout/hierarchy1"/>
    <dgm:cxn modelId="{EC076B6F-A1CB-4E7D-914A-2EBDC27EA17C}" type="presParOf" srcId="{C7089C9B-C482-46D0-A3FA-B83668273835}" destId="{92D23754-B1CF-4442-B39C-FEDBB457F8E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40160-8396-4838-864D-BD2505CD5194}">
      <dsp:nvSpPr>
        <dsp:cNvPr id="0" name=""/>
        <dsp:cNvSpPr/>
      </dsp:nvSpPr>
      <dsp:spPr>
        <a:xfrm>
          <a:off x="62452" y="96817"/>
          <a:ext cx="1686151" cy="165357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Noto Sans TC Bold" pitchFamily="34" charset="-120"/>
              <a:ea typeface="Noto Sans TC Bold" pitchFamily="34" charset="-120"/>
            </a:rPr>
            <a:t>藝術</a:t>
          </a:r>
          <a:endParaRPr lang="en-US" altLang="zh-TW" sz="2000" kern="1200" dirty="0">
            <a:latin typeface="Noto Sans TC Bold" pitchFamily="34" charset="-120"/>
            <a:ea typeface="Noto Sans TC Bold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latin typeface="Noto Sans TC Bold" pitchFamily="34" charset="-120"/>
              <a:ea typeface="Noto Sans TC Bold" pitchFamily="34" charset="-120"/>
            </a:rPr>
            <a:t>2</a:t>
          </a:r>
          <a:r>
            <a:rPr lang="zh-TW" altLang="en-US" sz="2000" kern="1200" dirty="0" smtClean="0">
              <a:latin typeface="Noto Sans TC Bold" pitchFamily="34" charset="-120"/>
              <a:ea typeface="Noto Sans TC Bold" pitchFamily="34" charset="-120"/>
            </a:rPr>
            <a:t>節</a:t>
          </a:r>
          <a:endParaRPr lang="en-US" altLang="zh-TW" sz="2000" kern="1200" dirty="0">
            <a:latin typeface="Noto Sans TC Bold" pitchFamily="34" charset="-120"/>
            <a:ea typeface="Noto Sans TC Bold" pitchFamily="34" charset="-120"/>
          </a:endParaRPr>
        </a:p>
      </dsp:txBody>
      <dsp:txXfrm>
        <a:off x="297905" y="291809"/>
        <a:ext cx="972195" cy="1263591"/>
      </dsp:txXfrm>
    </dsp:sp>
    <dsp:sp modelId="{F4A48A80-E01D-4007-AAE6-CBF3A5E723B7}">
      <dsp:nvSpPr>
        <dsp:cNvPr id="0" name=""/>
        <dsp:cNvSpPr/>
      </dsp:nvSpPr>
      <dsp:spPr>
        <a:xfrm>
          <a:off x="1308725" y="96817"/>
          <a:ext cx="1670690" cy="1653575"/>
        </a:xfrm>
        <a:prstGeom prst="ellipse">
          <a:avLst/>
        </a:prstGeom>
        <a:solidFill>
          <a:schemeClr val="accent2">
            <a:alpha val="50000"/>
            <a:hueOff val="734632"/>
            <a:satOff val="-21760"/>
            <a:lumOff val="-40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kern="1200" dirty="0">
            <a:latin typeface="Noto Sans TC Bold" pitchFamily="34" charset="-120"/>
            <a:ea typeface="Noto Sans TC Bold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kern="1200" dirty="0">
              <a:latin typeface="Noto Sans TC Bold" pitchFamily="34" charset="-120"/>
              <a:ea typeface="Noto Sans TC Bold" pitchFamily="34" charset="-120"/>
            </a:rPr>
            <a:t>自然</a:t>
          </a:r>
          <a:endParaRPr lang="en-US" altLang="zh-TW" sz="2000" kern="1200" dirty="0">
            <a:latin typeface="Noto Sans TC Bold" pitchFamily="34" charset="-120"/>
            <a:ea typeface="Noto Sans TC Bold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zh-TW" altLang="en-US" sz="2000" kern="1200" dirty="0" smtClean="0">
              <a:latin typeface="Noto Sans TC Bold" pitchFamily="34" charset="-120"/>
              <a:ea typeface="Noto Sans TC Bold" pitchFamily="34" charset="-120"/>
            </a:rPr>
            <a:t>科學</a:t>
          </a:r>
          <a:r>
            <a:rPr lang="en-US" altLang="zh-TW" sz="2000" kern="1200" dirty="0" smtClean="0">
              <a:latin typeface="Noto Sans TC Bold" pitchFamily="34" charset="-120"/>
              <a:ea typeface="Noto Sans TC Bold" pitchFamily="34" charset="-120"/>
            </a:rPr>
            <a:t/>
          </a:r>
          <a:br>
            <a:rPr lang="en-US" altLang="zh-TW" sz="2000" kern="1200" dirty="0" smtClean="0">
              <a:latin typeface="Noto Sans TC Bold" pitchFamily="34" charset="-120"/>
              <a:ea typeface="Noto Sans TC Bold" pitchFamily="34" charset="-120"/>
            </a:rPr>
          </a:br>
          <a:r>
            <a:rPr lang="en-US" altLang="zh-TW" sz="2000" kern="1200" dirty="0" smtClean="0">
              <a:latin typeface="Noto Sans TC Bold" pitchFamily="34" charset="-120"/>
              <a:ea typeface="Noto Sans TC Bold" pitchFamily="34" charset="-120"/>
            </a:rPr>
            <a:t>2</a:t>
          </a:r>
          <a:r>
            <a:rPr lang="zh-TW" altLang="en-US" sz="2000" kern="1200" dirty="0" smtClean="0">
              <a:latin typeface="Noto Sans TC Bold" pitchFamily="34" charset="-120"/>
              <a:ea typeface="Noto Sans TC Bold" pitchFamily="34" charset="-120"/>
            </a:rPr>
            <a:t>節</a:t>
          </a:r>
          <a:endParaRPr lang="en-US" altLang="zh-TW" sz="2000" kern="1200" dirty="0">
            <a:latin typeface="Noto Sans TC Bold" pitchFamily="34" charset="-120"/>
            <a:ea typeface="Noto Sans TC Bold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 dirty="0">
            <a:latin typeface="Noto Sans TC Bold" pitchFamily="34" charset="-120"/>
            <a:ea typeface="Noto Sans TC Bold" pitchFamily="34" charset="-120"/>
          </a:endParaRPr>
        </a:p>
      </dsp:txBody>
      <dsp:txXfrm>
        <a:off x="1782840" y="291809"/>
        <a:ext cx="963280" cy="12635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6.62116" units="1/cm"/>
          <inkml:channelProperty channel="Y" name="resolution" value="46.82927" units="1/cm"/>
        </inkml:channelProperties>
      </inkml:inkSource>
      <inkml:timestamp xml:id="ts0" timeString="2016-04-20T15:51:30.4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</inkml:brush>
  </inkml:definitions>
  <inkml:trace contextRef="#ctx0" brushRef="#br0">993 8844,'-49'-49,"49"24,0 0,-25-25,0 26,25-26,-25 1,0 24,1-25,24 25,-25 1,25-1,-25-25,25 26,-49-26,24-24,0 49,0 0,25-49,-25 49,1-24,24-1,-25 0,-25-49,26 50,24-1,0 1,-25-26,0 26,25-25,-25 24,0-74,1 75,24-26,-25 1,25 0,-25-1,25-24,-25 25,0-124,1 123,24 1,-25-50,0 50,0-25,1 0,-1-50,0 50,25 0,0 0,-25 0,0 0,25-1,0 26,-24-99,24 98,-25 26,25-25,0 24,0 0,0 1,0-1,0-49,0 25,0 0,25-26,-25 26,24 0,-24 0,25-1,0 1,0 0,0-25,-1 0,1 25,0 0,0-1,24-73,-24 73,0 26,0-25,-25 24,24-24,26-25,-25 24,0-73,24 49,-24 24,24 1,-49-25,50 49,-25 1,0-1,24-24,-24 0,0 24,-1 0,1 1,25-25,-25 49,24-25,-49 1,50 24,-26 0,26-24,-25 24,24-50,1 51,49-75,-49 74,49-25,-50 26,-24-1,25 0,-1 0,-24 0,25 25,-1-24,1-1,24 0,0 0,75-49,0 24,-1 1,150-25,-174 49,24 0,1 0,-50-24,-25 24,50 0,-25 25,75-74,-75 49,50 0,-25-24,-25 24,0 0,-25 0,124 1,-98 24,-1 0,-25-25,0 0,25 0,25 1,-25-1,100 0,-51 0,26 0,-50 25,24-24,-48 24,-1 0,-25-25,25 25,-25-25,-24 25,24-25,-24 25,0 0,-1 0,25 0,50-24,-49 24,-1 0,0 0,1 0,-1 0,-24 0,49 0,-25 0,0 0,-24-25,-1 25,1 0,-25 0,0 0,49 0,-49 0,0 0,24 0,1 0,-1 0,1 0,-25 0,24 0,1 0,-26 0,26 0,-25 0,0 0,-1 0,26 0,-25 0,-1 0,1 0,0 0,0 0,0 0,-1 25,26-25,-25 24,24-24,1 50,-1-50,-24 0,0 25,0-1,-1-24,1 25,25-25,-50 25,25 0,24-25,-24 25,0-1,0-24,-1 0,1 25,25 0,-50 0,49-25,-24 24,0 1,24-25,-24 25,25 25,-1-26,1 1,-50 0,25-25,24 25,-49-1,50 1,-1 0,-49 0,50-1,-50 1,49 0,-24 0,0 24,24-24,1 0,0 24,-50-24,49 25,-24-25,24-1,-49 1,50 25,-25-26,0 1,-1 25,1-25,0 24,0-24,24 24,-24-24,0-25,-25 50,49-50,-49 24,25 1,-25 25,25-50,0 25,0-1,-25 1,24 0,1 0,-25-1,25 1,24 0,-49 0,25 0,0-1,0 1,-25 25,25-50,-1 24,1 1,0 0,0 0,-25 0,24-25,1 24,0 1,0 0,-25 0,25-25,-1 24,1 1,-25 0,25 0,0-25,-25 24,24 1,-24 0,25-25,-25 25,25 0,0-1,-25 1,25 0,-25 0,0-1,24 1,1 0,-25 0,0 0,25-25,-25 49,0-24,25 0,-25-1,0 1,0 0,24 0,-24-1,0 1,25 0,-25 25,25-50,-25 49,0-24,0 0,25 24,-25-24,0 0,25 24,-25 1,0-25,0 24,24-24,-24 25,0-1,25-24,-25 0,0-1,0 1,0 0,0 0,0-1,0 1,0 0,25-25,-25 25,0 24,0-24,0 0,0 0,25 24,-25-24,0-1,25 1,-25-1,0 1,0 0,24 24,-24-24,0 0,25 25,-25-26,0 26,0-25,0 49,25-49,-25 24,25 1,-25-1,0 26,24-1,-24 0,25 25,-25-49,0 0,0-1,25 25,-25-24,0 24,25 1,-25 24,0-50,0 1,0-25,25 49,-25-49,0-1,24 26,-24 24,0-24,0 24,25-24,-25-26,0 26,0 0,0-1,0 25,0-49,0 25,0-1,25 1,-25-1,0 1,0 24,25-49,-25 0,0 49,0-49,0 24,24 1,-24 0,0 24,0-25,0 1,25-25,-25 24,0 1,0 24,0-24,0 49,0-50,25 26,-25-26,0 26,0-26,0 50,0-24,0 48,0-48,0-1,0 0,0 1,0-26,0 26,0 24,0-50,0 25,0-24,0 0,0-1,0 25,0-24,0 49,0-25,0 1,0-26,-25 1,25 24,0 0,-25 1,25 24,0-50,0 26,0-1,0-24,0-1,-24 26,24-26,0 50,0-25,-25 1,25-1,-25 0,25 1,0-1,-25 50,25-50,0 1,0-26,-24-24,24 49,0-24,-25 24,25 25,0-49,-25-25,25 24,-25 25,25-24,-25-1,25 26,0 23,-24-49,24 1,-25 24,0 1,25-1,0-24,-25-26,1 51,-1-26,25 25,0-49,0 25,-25-1,0 1,25-1,-25 26,25-50,-24 24,-1 1,25-1,-25-24,25 25,-25 24,0-25,25-24,-24 25,-1-1,25-24,-25 25,0-1,1 1,-1-26,0 51,25-50,-25-1,0 26,1-25,-1-1,0 100,0-99,-24 25,49-1,-50 1,50-26,-25 26,-24 0,-1-1,26-24,-1 24,0-24,0 0,0 0,25 0,-49 24,24-24,0 24,-24-24,24 25,-25-25,1-1,24 26,-49-25,49-1,0 1,-24 0,24 0,-25-1,25 1,1 0,-75 25,49-26,0 1,1 25,-1-26,-24 1,24 0,-24 0,0 24,-1-24,26 0,-25 0,24 24,-24-49,24 25,-99 0,75-25,0 24,-1 1,1 0,24 25,-24-50,-25 49,-25-24,50 0,-1-25,-48 24,23 1,26-25,-25 25,-25 0,-25 0,25-25,25 0,0 0,0 24,25-24,-25 0,0 0,-100 0,100 0,-50 0,50 0,0 0,25 0,-25 0,0 0,-50 0,75 0,24 0,-24 0,24 0,1 0,24 0,-49-24,-1 24,26-25,-1 25,0-25,1 25,-1-25,-24 25,0-49,24 24,25 25,-49-25,24 0,26 1,-26 24,25-25,-24 0,24 25,-25-25,26 0,-26 25,25-24,1-1,-1 25,-25-50,25 50,-24-49,-1-1,26 26,-1-1,-25-50,25 51,-24-1,24-25,0 26,-24-26,24 0,-25 26,1-75,-1 74,25-25,1 1,-1 24,-25-25,26 1,24 24,-50-24,50-26,-50 50,26 1,-1-51,0 51,25-26,-49 0,-1-49,50 50,-25-25,0-1,1 26,24-26,0 26,-25-1,0 1,25-1,0 1,-25-1,1 0,-1 1,25-1,-25-98,0 123,0-25,1 1,24-25,-25 24,0 25,25-24,-25-26,25 26,-24 49,24-25,0-49,-25 49,0 0,25-24,-25-50,0 74,1-25,-1-24,-25-25,25 49,1 1,-1 0,0-25,0-1,1 26,-1-1,0 1,25-1,-25 1,0-1,25 25,-24 1,24-1,-25-25,25 26,-50-26,26-24,-26 24,50 1,-50-1,26 1,-26-1,25-24,1 24,-51-24,1-50,0 50,24-26,0 51,1-1,-1-24,50 25,-74-26,49 26,-24-1,24 1,0 24,0-25,0 1,-24-1,24 1,-24-1,49 25,-25-24,-25-1,25 1,1-1,-26-24,25 49,25 0,-24-24,-1 24,0 0,25 0,-25 1,0-26,1 25,-1 0,25 1,-25-1,25 0,-25 25,25-25,-24 1,-1-1,25 0,-25 25,25-25,-25 0,0 1,25-1,-24 0,24 0,0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6.62116" units="1/cm"/>
          <inkml:channelProperty channel="Y" name="resolution" value="46.82927" units="1/cm"/>
        </inkml:channelProperties>
      </inkml:inkSource>
      <inkml:timestamp xml:id="ts0" timeString="2016-04-20T15:51:52.220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ransparency" value="170"/>
      <inkml:brushProperty name="tip" value="rectangle"/>
      <inkml:brushProperty name="rasterOp" value="maskPen"/>
      <inkml:brushProperty name="fitToCurve" value="1"/>
    </inkml:brush>
  </inkml:definitions>
  <inkml:trace contextRef="#ctx0" brushRef="#br0">12920 7486,'0'0,"0"25,0 0,-25-25,25 49,0-24,-25-1,25 1,-25 0,0 24,1-24,-1 24,-25-24,25 24,-49 1,-25 24,49-49,1 24,-26-24,26 24,-25-49,24 49,-24 1,-1-25,1-1,0 1,-1 0,1 24,-25 0,24-49,-73 75,48-51,26 26,0-26,-50-24,49 50,1-26,0 1,-100 25,50-26,25 1,25 0,-50 24,0-24,-25-1,-49 26,49-50,-24 49,49-24,-50 0,26-1,24-24,-50 25,-98 0,98-1,1 1,24 0,-25-25,1 25,-1-1,1-24,-75 25,75-25,24 0,25 0,0 0,0 0,0 0,0 0,-124 0,124 0,25 0,0 0,0 0,-25 0,50 0,-75 0,75 0,-26 0,26 0,-25 0,0 0,0 0,24 0,-49 0,0 0,50 0,0-25,-25 25,24 0,-24 0,0 0,-75-24,100 24,25 0,-1-25,0 25,-24 0,24 0,-24 0,-50-25,75 0,-26 25,26-24,-26 24,26 0,-26 0,26-25,-75 0,74 1,1 24,-1 0,1-25,-26 0,26 1,-75-1,74 0,1-24,-26 49,50-25,1 25,-1-25,-25 1,50-1,-49 0,24 25,0-49,-24 24,24-24,-25 24,1-24,24 24,-25-24,26 24,-26 0,25-49,-24 49,49-24,-100-25,76 24,-26 1,1-25,24 25,-25 24,25-49,-24 0,24 24,-25 26,26-26,24 1,-25 49,25-25,-50-49,26 25,24 24,-50-24,50-1,-25 25,0-24,1 0,-1-1,0 26,25-26,0 25,-25 1,0-26,25 26,-24-1,-1-49,25 24,-25 1,0 24,1-24,24 0,0-1,-25-24,0 25,0-25,25 24,-25-24,1 0,-1 25,25-26,-25 1,25 25,0-25,0 24,0-24,-25 0,25 0,0 25,0-50,0 25,0 0,0 0,0 24,0-24,0 0,0 0,0-49,0 24,25 25,-25 0,25-25,-25 0,0 0,0-24,25-1,-1 1,-24 49,25-1,0 1,-25 0,25 0,24-99,-49 99,0 0,25 25,0-25,0-1,-25 1,0 0,24 0,-24 0,25 25,0 24,-25 0,0-49,0 25,25 24,0-74,-1 25,1-25,0 25,25 0,-26-49,51 49,-1-50,25-24,-74 74,49-25,-24 50,49-75,0 50,-49-25,123-24,-123 73,-1 1,1 0,24 24,-24-25,-25 26,49-26,0 1,1 0,-1-1,25 1,-24-1,49-24,-25 50,25-26,74 1,-74 24,0-24,0 24,0 0,24-24,-49 24,50 0,124 1,-100-1,-24 25,0 0,24-25,-24 25,24 0,1 0,123 0,-173 0,25 0,-25 25,25-25,-25 25,-25-25,124 24,-99-24,24 25,1-25,25 25,-1 0,1-1,-75 1,124 0,-124-25,-25 24,1 1,24-25,-25 0,75 25,-50-1,124 1,-99 0,-25 0,25-1,-25-24,0 25,1 0,23-25,76 24,-125-24,50 25,-25 0,0-25,0 24,1 1,73 0,-74 0,0-1,25-24,-25 25,-24-25,-26 25,26-1,24 1,-50 0,26-1,-1 26,1-50,-1 25,25 24,-25-24,26-1,-26 1,-25 24,1-49,0 50,24-25,0 24,1-24,73 98,-98-98,0 0,24-1,-25 26,1-26,0 26,49 24,-50-25,26 1,-1-1,-24 0,-1-24,1 49,-1-49,26 49,-1 0,-24-49,-26 24,51 1,-50-1,24 0,-49-24,74 25,-74-1,25-24,0 24,0 0,24 1,-49-1,50 1,0 48,-1-48,-24-26,-25 26,25-1,-1-24,1 24,0 1,0 24,-25-49,25 24,-1 0,1 1,0-26,0 51,0 23,-1-48,1-1,-25 25,50 0,-26 0,-24-24,25-1,0 25,-25-49,25 49,-25-24,0-1,25-24,-25 24,0 0,24 50,-24-74,0 24,0 1,0-26,0 51,0-51,0 1,0 49,0-49,0 24,0 25,0-24,0-26,0 26,0 24,0-50,-24 51,24-26,0-24,0 24,-25 25,25-24,-25 24,0-25,25 0,0 1,0-1,-25 25,1-24,24-1,-25 50,25-50,-25 1,0 49,1-50,24 25,0-25,-25 26,-25-1,25-25,25 25,-24-49,-1 24,25 1,-25-26,25 1,-25 24,25-24,-49 0,49 0,-25 24,0-24,25-1,-25 1,1 0,24-1,-25 1,25 0,-50 0,25 24,1-24,-1-1,0 1,0 0,0-1,1 1,-1 25,-25-26,26 1,-1 0,0-1,-25 1,50 0,-24-25,24 24,-25-24,0 25,0 0,0-1,1-24,-1 25,0-25,0 25,1 0,-1-25,25 24,-25-24,0 25,0 0,-24-25,49 24,-25-24,25 25,-25-25,0 25,1-1,-1-24,25 25,-25-25,25 25,-25-25,1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708A7-45C0-4B7D-ADCA-42316B386374}" type="datetimeFigureOut">
              <a:rPr lang="zh-CN" altLang="en-US" smtClean="0"/>
              <a:t>2019/8/5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D7F30-B26F-4B38-A5FC-2621161624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47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D7F30-B26F-4B38-A5FC-26211616242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539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237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7B51B-4CB0-416B-8287-C963F9C20E0A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15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zh-TW" dirty="0" err="1"/>
              <a:t>國立中正大學教育學研究所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zh-TW"/>
              <a:t>林永豐  課程設計研究(碩士專班)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806B6-C512-4414-976F-2C794865DFBD}" type="slidenum">
              <a:rPr lang="en-US" altLang="zh-TW"/>
              <a:pPr/>
              <a:t>64</a:t>
            </a:fld>
            <a:endParaRPr lang="en-US" altLang="zh-TW"/>
          </a:p>
        </p:txBody>
      </p:sp>
      <p:sp>
        <p:nvSpPr>
          <p:cNvPr id="10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671711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35B64-D52A-41C9-B364-B02821FDF7C8}" type="slidenum">
              <a:rPr lang="en-US" altLang="zh-TW"/>
              <a:pPr/>
              <a:t>65</a:t>
            </a:fld>
            <a:endParaRPr lang="en-US" altLang="zh-TW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721180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7B51B-4CB0-416B-8287-C963F9C20E0A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15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2C4D-4180-4E3F-9216-0CE99BC8392D}" type="slidenum">
              <a:rPr lang="zh-TW" altLang="en-US" smtClean="0">
                <a:solidFill>
                  <a:prstClr val="black"/>
                </a:solidFill>
              </a:rPr>
              <a:pPr/>
              <a:t>79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91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2C4D-4180-4E3F-9216-0CE99BC8392D}" type="slidenum">
              <a:rPr lang="zh-TW" altLang="en-US" smtClean="0">
                <a:solidFill>
                  <a:prstClr val="black"/>
                </a:solidFill>
              </a:rPr>
              <a:pPr/>
              <a:t>82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74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2C4D-4180-4E3F-9216-0CE99BC8392D}" type="slidenum">
              <a:rPr lang="zh-TW" altLang="en-US" smtClean="0">
                <a:solidFill>
                  <a:prstClr val="black"/>
                </a:solidFill>
              </a:rPr>
              <a:pPr/>
              <a:t>83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45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FCE654-A883-408F-A302-5809A8099621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94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12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FCE654-A883-408F-A302-5809A8099621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95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5378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2C4D-4180-4E3F-9216-0CE99BC8392D}" type="slidenum">
              <a:rPr lang="zh-TW" altLang="en-US" smtClean="0">
                <a:solidFill>
                  <a:prstClr val="black"/>
                </a:solidFill>
              </a:rPr>
              <a:pPr/>
              <a:t>96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51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EEA5D-5C7E-4330-A835-E19805947C07}" type="slidenum">
              <a:rPr lang="zh-TW" altLang="en-US" smtClean="0"/>
              <a:pPr/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4295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13005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55B4EEF-9DCE-4FD7-B458-B970AC6AE660}" type="slidenum">
              <a:rPr lang="zh-TW" altLang="en-US" smtClean="0">
                <a:ea typeface="新細明體" charset="-120"/>
              </a:rPr>
              <a:pPr defTabSz="912813"/>
              <a:t>119</a:t>
            </a:fld>
            <a:endParaRPr lang="en-US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6204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hape 5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47106" name="Shape 58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127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90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hape 521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250882" name="Shape 52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45750" rIns="91525" bIns="45750"/>
          <a:lstStyle/>
          <a:p>
            <a:r>
              <a:rPr lang="en-US" altLang="zh-TW" dirty="0"/>
              <a:t>1.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核心素養的課程轉化，係由理念到實際、由抽象到具體、由共同到分殊，環環相扣，層層轉化。各領域</a:t>
            </a:r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科目應考量本身的理念與目標，結合各教育階段核心素養，以發展及訂定「各領域</a:t>
            </a:r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科目核心素養」及「各領域</a:t>
            </a:r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科目學習重點」。「各領域</a:t>
            </a:r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科目核心素養」與「各領域</a:t>
            </a:r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科目學習重點」之間，需彼此呼應，雙向互動。</a:t>
            </a:r>
            <a:endParaRPr lang="en-US" altLang="zh-TW" dirty="0"/>
          </a:p>
          <a:p>
            <a:pPr>
              <a:spcBef>
                <a:spcPct val="0"/>
              </a:spcBef>
              <a:buSzPct val="25000"/>
            </a:pPr>
            <a:r>
              <a:rPr lang="en-US" altLang="zh-TW" dirty="0"/>
              <a:t>2.</a:t>
            </a:r>
            <a:r>
              <a:rPr lang="zh-TW" altLang="en-US" dirty="0"/>
              <a:t>在未來課程綱要中，可透過總綱的「核心素養」、「各教育階段核心素養」，及各領域</a:t>
            </a:r>
            <a:r>
              <a:rPr lang="en-US" altLang="zh-TW" dirty="0"/>
              <a:t>/</a:t>
            </a:r>
            <a:r>
              <a:rPr lang="zh-TW" altLang="en-US" dirty="0"/>
              <a:t>科目綱要的「各領域</a:t>
            </a:r>
            <a:r>
              <a:rPr lang="en-US" altLang="zh-TW" dirty="0"/>
              <a:t>/</a:t>
            </a:r>
            <a:r>
              <a:rPr lang="zh-TW" altLang="en-US" dirty="0"/>
              <a:t>科目核心素養」、「各領域</a:t>
            </a:r>
            <a:r>
              <a:rPr lang="en-US" altLang="zh-TW" dirty="0"/>
              <a:t>/</a:t>
            </a:r>
            <a:r>
              <a:rPr lang="zh-TW" altLang="en-US" dirty="0"/>
              <a:t>科目學習重點」來進行轉化與表述。</a:t>
            </a:r>
            <a:endParaRPr lang="en-US" altLang="zh-TW" dirty="0"/>
          </a:p>
          <a:p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各領域</a:t>
            </a:r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科目學習重點由「學習表現」與「學習內容」兩個向度所組成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。</a:t>
            </a:r>
            <a:endParaRPr kumimoji="1" lang="en-US" altLang="zh-TW" sz="1200" b="0" i="0" u="none" strike="noStrike" kern="1200" baseline="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  <a:p>
            <a:endParaRPr lang="en-US" b="1" i="1" u="sng" dirty="0">
              <a:ea typeface="新細明體" charset="-120"/>
            </a:endParaRPr>
          </a:p>
        </p:txBody>
      </p:sp>
      <p:sp>
        <p:nvSpPr>
          <p:cNvPr id="250883" name="Shape 52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525" tIns="45750" rIns="91525" bIns="45750"/>
          <a:lstStyle/>
          <a:p>
            <a:pPr>
              <a:buSzPct val="25000"/>
              <a:defRPr/>
            </a:pPr>
            <a:fld id="{D8710F27-0928-43D5-BC34-FD1412A6F144}" type="slidenum">
              <a:rPr lang="en-US" altLang="zh-TW" smtClean="0">
                <a:solidFill>
                  <a:srgbClr val="000000"/>
                </a:solidFill>
                <a:sym typeface="Calibri" pitchFamily="34" charset="0"/>
              </a:rPr>
              <a:pPr>
                <a:buSzPct val="25000"/>
                <a:defRPr/>
              </a:pPr>
              <a:t>20</a:t>
            </a:fld>
            <a:endParaRPr lang="en-US" altLang="zh-TW">
              <a:solidFill>
                <a:srgbClr val="000000"/>
              </a:solidFill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35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Shape 538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r>
              <a:rPr lang="en-US" altLang="zh-TW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1.領域課程中「學習表現」與「學習內容」兩者關係至為密切互為表裡。</a:t>
            </a:r>
          </a:p>
          <a:p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學習表現：學習表現是強調以學習者為中心的概念，學習表現重視認知、情意與技能之學習展現，代表該領域</a:t>
            </a:r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科目的非「內容」向度，應能具體展現或呼應該領域</a:t>
            </a:r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科目核心素養。</a:t>
            </a:r>
            <a:endParaRPr kumimoji="1"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學習內容需能涵蓋該領域</a:t>
            </a:r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科目之重要事實、概念、原理原則、技能、態度與後設認知等知識。學習內容是該領域</a:t>
            </a:r>
            <a:r>
              <a:rPr kumimoji="1"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科目重要的、基礎的內容，學校、地方政府或出版社得依其專業需求與特性，將學習內容做適當的轉化，以發展適當的教材。</a:t>
            </a:r>
          </a:p>
        </p:txBody>
      </p:sp>
      <p:sp>
        <p:nvSpPr>
          <p:cNvPr id="252930" name="Shape 539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32179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66563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>
              <a:defRPr/>
            </a:pPr>
            <a:fld id="{98F4F9F4-DA3F-4F3B-8C8B-E735B391DBED}" type="slidenum">
              <a:rPr lang="zh-TW" altLang="en-US" smtClean="0">
                <a:solidFill>
                  <a:prstClr val="black"/>
                </a:solidFill>
              </a:rPr>
              <a:pPr defTabSz="912813">
                <a:defRPr/>
              </a:pPr>
              <a:t>22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9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EC69C-61A3-48DC-AC4C-627C54F3EFB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97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EC69C-61A3-48DC-AC4C-627C54F3EFB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86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>
            <p:ph type="subTitle" idx="1"/>
          </p:nvPr>
        </p:nvSpPr>
        <p:spPr>
          <a:xfrm>
            <a:off x="5000946" y="2290227"/>
            <a:ext cx="3639420" cy="419099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/>
          </p:nvPr>
        </p:nvSpPr>
        <p:spPr>
          <a:xfrm>
            <a:off x="5000946" y="1766284"/>
            <a:ext cx="3639420" cy="523943"/>
          </a:xfrm>
        </p:spPr>
        <p:txBody>
          <a:bodyPr anchor="ctr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00946" y="2831995"/>
            <a:ext cx="3639420" cy="278606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chemeClr val="tx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zh-CN" altLang="en-US" dirty="0"/>
              <a:t>署名</a:t>
            </a:r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5000946" y="3110601"/>
            <a:ext cx="3639420" cy="278606"/>
          </a:xfrm>
        </p:spPr>
        <p:txBody>
          <a:bodyPr anchor="ctr">
            <a:normAutofit/>
          </a:bodyPr>
          <a:lstStyle>
            <a:lvl1pPr marL="0" indent="0" algn="l">
              <a:buNone/>
              <a:defRPr sz="900" b="1">
                <a:solidFill>
                  <a:schemeClr val="tx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zh-CN" altLang="en-US" dirty="0"/>
              <a:t>日期</a:t>
            </a:r>
          </a:p>
        </p:txBody>
      </p:sp>
      <p:grpSp>
        <p:nvGrpSpPr>
          <p:cNvPr id="315" name="组合 314"/>
          <p:cNvGrpSpPr/>
          <p:nvPr userDrawn="1"/>
        </p:nvGrpSpPr>
        <p:grpSpPr>
          <a:xfrm>
            <a:off x="179133" y="1123950"/>
            <a:ext cx="4594000" cy="4019550"/>
            <a:chOff x="254283" y="1886754"/>
            <a:chExt cx="5836681" cy="5292666"/>
          </a:xfrm>
        </p:grpSpPr>
        <p:grpSp>
          <p:nvGrpSpPr>
            <p:cNvPr id="316" name="组合 315"/>
            <p:cNvGrpSpPr/>
            <p:nvPr/>
          </p:nvGrpSpPr>
          <p:grpSpPr>
            <a:xfrm flipH="1">
              <a:off x="773576" y="2329256"/>
              <a:ext cx="4930983" cy="4850164"/>
              <a:chOff x="4" y="1009025"/>
              <a:chExt cx="5518411" cy="5427964"/>
            </a:xfrm>
          </p:grpSpPr>
          <p:sp>
            <p:nvSpPr>
              <p:cNvPr id="32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58" y="1012624"/>
                <a:ext cx="5467604" cy="5104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0" name="Freeform 6"/>
              <p:cNvSpPr>
                <a:spLocks/>
              </p:cNvSpPr>
              <p:nvPr/>
            </p:nvSpPr>
            <p:spPr bwMode="auto">
              <a:xfrm>
                <a:off x="1315122" y="3048111"/>
                <a:ext cx="2688858" cy="3388878"/>
              </a:xfrm>
              <a:custGeom>
                <a:avLst/>
                <a:gdLst/>
                <a:ahLst/>
                <a:cxnLst>
                  <a:cxn ang="0">
                    <a:pos x="534" y="1813"/>
                  </a:cxn>
                  <a:cxn ang="0">
                    <a:pos x="439" y="1553"/>
                  </a:cxn>
                  <a:cxn ang="0">
                    <a:pos x="148" y="1532"/>
                  </a:cxn>
                  <a:cxn ang="0">
                    <a:pos x="135" y="1370"/>
                  </a:cxn>
                  <a:cxn ang="0">
                    <a:pos x="109" y="1290"/>
                  </a:cxn>
                  <a:cxn ang="0">
                    <a:pos x="109" y="1154"/>
                  </a:cxn>
                  <a:cxn ang="0">
                    <a:pos x="5" y="1059"/>
                  </a:cxn>
                  <a:cxn ang="0">
                    <a:pos x="136" y="870"/>
                  </a:cxn>
                  <a:cxn ang="0">
                    <a:pos x="343" y="190"/>
                  </a:cxn>
                  <a:cxn ang="0">
                    <a:pos x="1150" y="116"/>
                  </a:cxn>
                  <a:cxn ang="0">
                    <a:pos x="1461" y="453"/>
                  </a:cxn>
                  <a:cxn ang="0">
                    <a:pos x="1451" y="937"/>
                  </a:cxn>
                  <a:cxn ang="0">
                    <a:pos x="1173" y="1321"/>
                  </a:cxn>
                  <a:cxn ang="0">
                    <a:pos x="1301" y="1807"/>
                  </a:cxn>
                  <a:cxn ang="0">
                    <a:pos x="534" y="1813"/>
                  </a:cxn>
                </a:cxnLst>
                <a:rect l="0" t="0" r="r" b="b"/>
                <a:pathLst>
                  <a:path w="1522" h="1813">
                    <a:moveTo>
                      <a:pt x="534" y="1813"/>
                    </a:moveTo>
                    <a:cubicBezTo>
                      <a:pt x="534" y="1813"/>
                      <a:pt x="464" y="1592"/>
                      <a:pt x="439" y="1553"/>
                    </a:cubicBezTo>
                    <a:cubicBezTo>
                      <a:pt x="413" y="1514"/>
                      <a:pt x="212" y="1576"/>
                      <a:pt x="148" y="1532"/>
                    </a:cubicBezTo>
                    <a:cubicBezTo>
                      <a:pt x="83" y="1489"/>
                      <a:pt x="135" y="1370"/>
                      <a:pt x="135" y="1370"/>
                    </a:cubicBezTo>
                    <a:cubicBezTo>
                      <a:pt x="135" y="1370"/>
                      <a:pt x="32" y="1362"/>
                      <a:pt x="109" y="1290"/>
                    </a:cubicBezTo>
                    <a:cubicBezTo>
                      <a:pt x="32" y="1272"/>
                      <a:pt x="117" y="1182"/>
                      <a:pt x="109" y="1154"/>
                    </a:cubicBezTo>
                    <a:cubicBezTo>
                      <a:pt x="47" y="1144"/>
                      <a:pt x="0" y="1100"/>
                      <a:pt x="5" y="1059"/>
                    </a:cubicBezTo>
                    <a:cubicBezTo>
                      <a:pt x="11" y="1018"/>
                      <a:pt x="154" y="906"/>
                      <a:pt x="136" y="870"/>
                    </a:cubicBezTo>
                    <a:cubicBezTo>
                      <a:pt x="118" y="834"/>
                      <a:pt x="8" y="466"/>
                      <a:pt x="343" y="190"/>
                    </a:cubicBezTo>
                    <a:cubicBezTo>
                      <a:pt x="553" y="18"/>
                      <a:pt x="897" y="0"/>
                      <a:pt x="1150" y="116"/>
                    </a:cubicBezTo>
                    <a:cubicBezTo>
                      <a:pt x="1301" y="185"/>
                      <a:pt x="1415" y="320"/>
                      <a:pt x="1461" y="453"/>
                    </a:cubicBezTo>
                    <a:cubicBezTo>
                      <a:pt x="1517" y="612"/>
                      <a:pt x="1522" y="801"/>
                      <a:pt x="1451" y="937"/>
                    </a:cubicBezTo>
                    <a:cubicBezTo>
                      <a:pt x="1363" y="1106"/>
                      <a:pt x="1187" y="1215"/>
                      <a:pt x="1173" y="1321"/>
                    </a:cubicBezTo>
                    <a:cubicBezTo>
                      <a:pt x="1147" y="1514"/>
                      <a:pt x="1301" y="1807"/>
                      <a:pt x="1301" y="1807"/>
                    </a:cubicBezTo>
                    <a:lnTo>
                      <a:pt x="534" y="181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1" name="Freeform 7"/>
              <p:cNvSpPr>
                <a:spLocks/>
              </p:cNvSpPr>
              <p:nvPr/>
            </p:nvSpPr>
            <p:spPr bwMode="auto">
              <a:xfrm>
                <a:off x="1793878" y="3336066"/>
                <a:ext cx="541289" cy="604707"/>
              </a:xfrm>
              <a:custGeom>
                <a:avLst/>
                <a:gdLst/>
                <a:ahLst/>
                <a:cxnLst>
                  <a:cxn ang="0">
                    <a:pos x="18" y="225"/>
                  </a:cxn>
                  <a:cxn ang="0">
                    <a:pos x="0" y="371"/>
                  </a:cxn>
                  <a:cxn ang="0">
                    <a:pos x="169" y="371"/>
                  </a:cxn>
                  <a:cxn ang="0">
                    <a:pos x="260" y="196"/>
                  </a:cxn>
                  <a:cxn ang="0">
                    <a:pos x="164" y="138"/>
                  </a:cxn>
                  <a:cxn ang="0">
                    <a:pos x="306" y="136"/>
                  </a:cxn>
                  <a:cxn ang="0">
                    <a:pos x="306" y="0"/>
                  </a:cxn>
                  <a:cxn ang="0">
                    <a:pos x="108" y="104"/>
                  </a:cxn>
                  <a:cxn ang="0">
                    <a:pos x="43" y="165"/>
                  </a:cxn>
                  <a:cxn ang="0">
                    <a:pos x="196" y="225"/>
                  </a:cxn>
                  <a:cxn ang="0">
                    <a:pos x="18" y="225"/>
                  </a:cxn>
                </a:cxnLst>
                <a:rect l="0" t="0" r="r" b="b"/>
                <a:pathLst>
                  <a:path w="306" h="371">
                    <a:moveTo>
                      <a:pt x="18" y="225"/>
                    </a:moveTo>
                    <a:cubicBezTo>
                      <a:pt x="9" y="225"/>
                      <a:pt x="0" y="371"/>
                      <a:pt x="0" y="371"/>
                    </a:cubicBezTo>
                    <a:cubicBezTo>
                      <a:pt x="169" y="371"/>
                      <a:pt x="169" y="371"/>
                      <a:pt x="169" y="371"/>
                    </a:cubicBezTo>
                    <a:cubicBezTo>
                      <a:pt x="260" y="196"/>
                      <a:pt x="260" y="196"/>
                      <a:pt x="260" y="196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233" y="23"/>
                      <a:pt x="165" y="57"/>
                      <a:pt x="108" y="104"/>
                    </a:cubicBezTo>
                    <a:cubicBezTo>
                      <a:pt x="84" y="124"/>
                      <a:pt x="63" y="144"/>
                      <a:pt x="43" y="165"/>
                    </a:cubicBezTo>
                    <a:cubicBezTo>
                      <a:pt x="196" y="225"/>
                      <a:pt x="196" y="225"/>
                      <a:pt x="196" y="225"/>
                    </a:cubicBezTo>
                    <a:cubicBezTo>
                      <a:pt x="196" y="225"/>
                      <a:pt x="26" y="225"/>
                      <a:pt x="18" y="2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2" name="Freeform 8"/>
              <p:cNvSpPr>
                <a:spLocks/>
              </p:cNvSpPr>
              <p:nvPr/>
            </p:nvSpPr>
            <p:spPr bwMode="auto">
              <a:xfrm>
                <a:off x="1801695" y="3998364"/>
                <a:ext cx="504161" cy="248362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0" y="0"/>
                  </a:cxn>
                  <a:cxn ang="0">
                    <a:pos x="164" y="138"/>
                  </a:cxn>
                  <a:cxn ang="0">
                    <a:pos x="258" y="101"/>
                  </a:cxn>
                  <a:cxn ang="0">
                    <a:pos x="112" y="0"/>
                  </a:cxn>
                </a:cxnLst>
                <a:rect l="0" t="0" r="r" b="b"/>
                <a:pathLst>
                  <a:path w="258" h="138">
                    <a:moveTo>
                      <a:pt x="112" y="0"/>
                    </a:moveTo>
                    <a:lnTo>
                      <a:pt x="0" y="0"/>
                    </a:lnTo>
                    <a:lnTo>
                      <a:pt x="164" y="138"/>
                    </a:lnTo>
                    <a:lnTo>
                      <a:pt x="258" y="101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3" name="Freeform 9"/>
              <p:cNvSpPr>
                <a:spLocks/>
              </p:cNvSpPr>
              <p:nvPr/>
            </p:nvSpPr>
            <p:spPr bwMode="auto">
              <a:xfrm>
                <a:off x="2214012" y="3798595"/>
                <a:ext cx="1645362" cy="721689"/>
              </a:xfrm>
              <a:custGeom>
                <a:avLst/>
                <a:gdLst/>
                <a:ahLst/>
                <a:cxnLst>
                  <a:cxn ang="0">
                    <a:pos x="923" y="194"/>
                  </a:cxn>
                  <a:cxn ang="0">
                    <a:pos x="733" y="201"/>
                  </a:cxn>
                  <a:cxn ang="0">
                    <a:pos x="719" y="248"/>
                  </a:cxn>
                  <a:cxn ang="0">
                    <a:pos x="786" y="280"/>
                  </a:cxn>
                  <a:cxn ang="0">
                    <a:pos x="689" y="268"/>
                  </a:cxn>
                  <a:cxn ang="0">
                    <a:pos x="724" y="178"/>
                  </a:cxn>
                  <a:cxn ang="0">
                    <a:pos x="919" y="164"/>
                  </a:cxn>
                  <a:cxn ang="0">
                    <a:pos x="891" y="59"/>
                  </a:cxn>
                  <a:cxn ang="0">
                    <a:pos x="866" y="0"/>
                  </a:cxn>
                  <a:cxn ang="0">
                    <a:pos x="684" y="134"/>
                  </a:cxn>
                  <a:cxn ang="0">
                    <a:pos x="529" y="87"/>
                  </a:cxn>
                  <a:cxn ang="0">
                    <a:pos x="374" y="177"/>
                  </a:cxn>
                  <a:cxn ang="0">
                    <a:pos x="198" y="172"/>
                  </a:cxn>
                  <a:cxn ang="0">
                    <a:pos x="190" y="251"/>
                  </a:cxn>
                  <a:cxn ang="0">
                    <a:pos x="307" y="296"/>
                  </a:cxn>
                  <a:cxn ang="0">
                    <a:pos x="295" y="341"/>
                  </a:cxn>
                  <a:cxn ang="0">
                    <a:pos x="204" y="312"/>
                  </a:cxn>
                  <a:cxn ang="0">
                    <a:pos x="58" y="251"/>
                  </a:cxn>
                  <a:cxn ang="0">
                    <a:pos x="0" y="283"/>
                  </a:cxn>
                  <a:cxn ang="0">
                    <a:pos x="0" y="382"/>
                  </a:cxn>
                  <a:cxn ang="0">
                    <a:pos x="90" y="443"/>
                  </a:cxn>
                  <a:cxn ang="0">
                    <a:pos x="371" y="443"/>
                  </a:cxn>
                  <a:cxn ang="0">
                    <a:pos x="423" y="327"/>
                  </a:cxn>
                  <a:cxn ang="0">
                    <a:pos x="364" y="252"/>
                  </a:cxn>
                  <a:cxn ang="0">
                    <a:pos x="532" y="259"/>
                  </a:cxn>
                  <a:cxn ang="0">
                    <a:pos x="457" y="331"/>
                  </a:cxn>
                  <a:cxn ang="0">
                    <a:pos x="543" y="334"/>
                  </a:cxn>
                  <a:cxn ang="0">
                    <a:pos x="654" y="291"/>
                  </a:cxn>
                  <a:cxn ang="0">
                    <a:pos x="733" y="359"/>
                  </a:cxn>
                  <a:cxn ang="0">
                    <a:pos x="925" y="356"/>
                  </a:cxn>
                  <a:cxn ang="0">
                    <a:pos x="923" y="194"/>
                  </a:cxn>
                </a:cxnLst>
                <a:rect l="0" t="0" r="r" b="b"/>
                <a:pathLst>
                  <a:path w="932" h="443">
                    <a:moveTo>
                      <a:pt x="923" y="194"/>
                    </a:moveTo>
                    <a:cubicBezTo>
                      <a:pt x="733" y="201"/>
                      <a:pt x="733" y="201"/>
                      <a:pt x="733" y="201"/>
                    </a:cubicBezTo>
                    <a:cubicBezTo>
                      <a:pt x="719" y="248"/>
                      <a:pt x="719" y="248"/>
                      <a:pt x="719" y="248"/>
                    </a:cubicBezTo>
                    <a:cubicBezTo>
                      <a:pt x="786" y="280"/>
                      <a:pt x="786" y="280"/>
                      <a:pt x="786" y="280"/>
                    </a:cubicBezTo>
                    <a:cubicBezTo>
                      <a:pt x="689" y="268"/>
                      <a:pt x="689" y="268"/>
                      <a:pt x="689" y="268"/>
                    </a:cubicBezTo>
                    <a:cubicBezTo>
                      <a:pt x="724" y="178"/>
                      <a:pt x="724" y="178"/>
                      <a:pt x="724" y="178"/>
                    </a:cubicBezTo>
                    <a:cubicBezTo>
                      <a:pt x="919" y="164"/>
                      <a:pt x="919" y="164"/>
                      <a:pt x="919" y="164"/>
                    </a:cubicBezTo>
                    <a:cubicBezTo>
                      <a:pt x="912" y="128"/>
                      <a:pt x="903" y="93"/>
                      <a:pt x="891" y="59"/>
                    </a:cubicBezTo>
                    <a:cubicBezTo>
                      <a:pt x="884" y="40"/>
                      <a:pt x="876" y="20"/>
                      <a:pt x="866" y="0"/>
                    </a:cubicBezTo>
                    <a:cubicBezTo>
                      <a:pt x="684" y="134"/>
                      <a:pt x="684" y="134"/>
                      <a:pt x="684" y="134"/>
                    </a:cubicBezTo>
                    <a:cubicBezTo>
                      <a:pt x="529" y="87"/>
                      <a:pt x="529" y="87"/>
                      <a:pt x="529" y="87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198" y="172"/>
                      <a:pt x="198" y="172"/>
                      <a:pt x="198" y="172"/>
                    </a:cubicBezTo>
                    <a:cubicBezTo>
                      <a:pt x="190" y="251"/>
                      <a:pt x="190" y="251"/>
                      <a:pt x="190" y="251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295" y="341"/>
                      <a:pt x="295" y="341"/>
                      <a:pt x="295" y="341"/>
                    </a:cubicBezTo>
                    <a:cubicBezTo>
                      <a:pt x="204" y="312"/>
                      <a:pt x="204" y="312"/>
                      <a:pt x="204" y="312"/>
                    </a:cubicBezTo>
                    <a:cubicBezTo>
                      <a:pt x="58" y="251"/>
                      <a:pt x="58" y="251"/>
                      <a:pt x="58" y="25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90" y="443"/>
                      <a:pt x="90" y="443"/>
                      <a:pt x="90" y="443"/>
                    </a:cubicBezTo>
                    <a:cubicBezTo>
                      <a:pt x="371" y="443"/>
                      <a:pt x="371" y="443"/>
                      <a:pt x="371" y="443"/>
                    </a:cubicBezTo>
                    <a:cubicBezTo>
                      <a:pt x="423" y="327"/>
                      <a:pt x="423" y="327"/>
                      <a:pt x="423" y="327"/>
                    </a:cubicBezTo>
                    <a:cubicBezTo>
                      <a:pt x="364" y="252"/>
                      <a:pt x="364" y="252"/>
                      <a:pt x="364" y="252"/>
                    </a:cubicBezTo>
                    <a:cubicBezTo>
                      <a:pt x="532" y="259"/>
                      <a:pt x="532" y="259"/>
                      <a:pt x="532" y="259"/>
                    </a:cubicBezTo>
                    <a:cubicBezTo>
                      <a:pt x="457" y="331"/>
                      <a:pt x="457" y="331"/>
                      <a:pt x="457" y="331"/>
                    </a:cubicBezTo>
                    <a:cubicBezTo>
                      <a:pt x="543" y="334"/>
                      <a:pt x="543" y="334"/>
                      <a:pt x="543" y="334"/>
                    </a:cubicBezTo>
                    <a:cubicBezTo>
                      <a:pt x="654" y="291"/>
                      <a:pt x="654" y="291"/>
                      <a:pt x="654" y="291"/>
                    </a:cubicBezTo>
                    <a:cubicBezTo>
                      <a:pt x="733" y="359"/>
                      <a:pt x="733" y="359"/>
                      <a:pt x="733" y="359"/>
                    </a:cubicBezTo>
                    <a:cubicBezTo>
                      <a:pt x="925" y="356"/>
                      <a:pt x="925" y="356"/>
                      <a:pt x="925" y="356"/>
                    </a:cubicBezTo>
                    <a:cubicBezTo>
                      <a:pt x="932" y="304"/>
                      <a:pt x="931" y="248"/>
                      <a:pt x="92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4" name="Freeform 10"/>
              <p:cNvSpPr>
                <a:spLocks/>
              </p:cNvSpPr>
              <p:nvPr/>
            </p:nvSpPr>
            <p:spPr bwMode="auto">
              <a:xfrm>
                <a:off x="2718173" y="4563477"/>
                <a:ext cx="433813" cy="311352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58" y="191"/>
                  </a:cxn>
                  <a:cxn ang="0">
                    <a:pos x="246" y="150"/>
                  </a:cxn>
                  <a:cxn ang="0">
                    <a:pos x="111" y="0"/>
                  </a:cxn>
                  <a:cxn ang="0">
                    <a:pos x="0" y="26"/>
                  </a:cxn>
                </a:cxnLst>
                <a:rect l="0" t="0" r="r" b="b"/>
                <a:pathLst>
                  <a:path w="246" h="191">
                    <a:moveTo>
                      <a:pt x="0" y="26"/>
                    </a:moveTo>
                    <a:cubicBezTo>
                      <a:pt x="158" y="191"/>
                      <a:pt x="158" y="191"/>
                      <a:pt x="158" y="191"/>
                    </a:cubicBezTo>
                    <a:cubicBezTo>
                      <a:pt x="246" y="150"/>
                      <a:pt x="246" y="150"/>
                      <a:pt x="246" y="15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1" y="0"/>
                      <a:pt x="20" y="26"/>
                      <a:pt x="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5" name="Freeform 11"/>
              <p:cNvSpPr>
                <a:spLocks/>
              </p:cNvSpPr>
              <p:nvPr/>
            </p:nvSpPr>
            <p:spPr bwMode="auto">
              <a:xfrm>
                <a:off x="2952667" y="4388904"/>
                <a:ext cx="504161" cy="257360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80" y="143"/>
                  </a:cxn>
                  <a:cxn ang="0">
                    <a:pos x="258" y="103"/>
                  </a:cxn>
                  <a:cxn ang="0">
                    <a:pos x="258" y="0"/>
                  </a:cxn>
                  <a:cxn ang="0">
                    <a:pos x="28" y="0"/>
                  </a:cxn>
                  <a:cxn ang="0">
                    <a:pos x="0" y="72"/>
                  </a:cxn>
                </a:cxnLst>
                <a:rect l="0" t="0" r="r" b="b"/>
                <a:pathLst>
                  <a:path w="258" h="143">
                    <a:moveTo>
                      <a:pt x="0" y="72"/>
                    </a:moveTo>
                    <a:lnTo>
                      <a:pt x="80" y="143"/>
                    </a:lnTo>
                    <a:lnTo>
                      <a:pt x="258" y="103"/>
                    </a:lnTo>
                    <a:lnTo>
                      <a:pt x="258" y="0"/>
                    </a:lnTo>
                    <a:lnTo>
                      <a:pt x="28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6" name="Freeform 12"/>
              <p:cNvSpPr>
                <a:spLocks/>
              </p:cNvSpPr>
              <p:nvPr/>
            </p:nvSpPr>
            <p:spPr bwMode="auto">
              <a:xfrm>
                <a:off x="2845190" y="3318069"/>
                <a:ext cx="449446" cy="572312"/>
              </a:xfrm>
              <a:custGeom>
                <a:avLst/>
                <a:gdLst/>
                <a:ahLst/>
                <a:cxnLst>
                  <a:cxn ang="0">
                    <a:pos x="128" y="202"/>
                  </a:cxn>
                  <a:cxn ang="0">
                    <a:pos x="121" y="333"/>
                  </a:cxn>
                  <a:cxn ang="0">
                    <a:pos x="171" y="352"/>
                  </a:cxn>
                  <a:cxn ang="0">
                    <a:pos x="247" y="238"/>
                  </a:cxn>
                  <a:cxn ang="0">
                    <a:pos x="254" y="50"/>
                  </a:cxn>
                  <a:cxn ang="0">
                    <a:pos x="249" y="48"/>
                  </a:cxn>
                  <a:cxn ang="0">
                    <a:pos x="107" y="0"/>
                  </a:cxn>
                  <a:cxn ang="0">
                    <a:pos x="0" y="162"/>
                  </a:cxn>
                  <a:cxn ang="0">
                    <a:pos x="128" y="202"/>
                  </a:cxn>
                </a:cxnLst>
                <a:rect l="0" t="0" r="r" b="b"/>
                <a:pathLst>
                  <a:path w="254" h="352">
                    <a:moveTo>
                      <a:pt x="128" y="202"/>
                    </a:moveTo>
                    <a:cubicBezTo>
                      <a:pt x="121" y="333"/>
                      <a:pt x="121" y="333"/>
                      <a:pt x="121" y="333"/>
                    </a:cubicBezTo>
                    <a:cubicBezTo>
                      <a:pt x="171" y="352"/>
                      <a:pt x="171" y="352"/>
                      <a:pt x="171" y="352"/>
                    </a:cubicBezTo>
                    <a:cubicBezTo>
                      <a:pt x="247" y="238"/>
                      <a:pt x="247" y="238"/>
                      <a:pt x="247" y="238"/>
                    </a:cubicBezTo>
                    <a:cubicBezTo>
                      <a:pt x="254" y="50"/>
                      <a:pt x="254" y="50"/>
                      <a:pt x="254" y="50"/>
                    </a:cubicBezTo>
                    <a:cubicBezTo>
                      <a:pt x="252" y="49"/>
                      <a:pt x="251" y="48"/>
                      <a:pt x="249" y="48"/>
                    </a:cubicBezTo>
                    <a:cubicBezTo>
                      <a:pt x="204" y="27"/>
                      <a:pt x="156" y="11"/>
                      <a:pt x="107" y="0"/>
                    </a:cubicBezTo>
                    <a:cubicBezTo>
                      <a:pt x="0" y="162"/>
                      <a:pt x="0" y="162"/>
                      <a:pt x="0" y="162"/>
                    </a:cubicBezTo>
                    <a:lnTo>
                      <a:pt x="128" y="20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7" name="Freeform 13"/>
              <p:cNvSpPr>
                <a:spLocks/>
              </p:cNvSpPr>
              <p:nvPr/>
            </p:nvSpPr>
            <p:spPr bwMode="auto">
              <a:xfrm>
                <a:off x="3296590" y="3472845"/>
                <a:ext cx="396685" cy="442732"/>
              </a:xfrm>
              <a:custGeom>
                <a:avLst/>
                <a:gdLst/>
                <a:ahLst/>
                <a:cxnLst>
                  <a:cxn ang="0">
                    <a:pos x="47" y="133"/>
                  </a:cxn>
                  <a:cxn ang="0">
                    <a:pos x="0" y="193"/>
                  </a:cxn>
                  <a:cxn ang="0">
                    <a:pos x="0" y="272"/>
                  </a:cxn>
                  <a:cxn ang="0">
                    <a:pos x="82" y="272"/>
                  </a:cxn>
                  <a:cxn ang="0">
                    <a:pos x="225" y="152"/>
                  </a:cxn>
                  <a:cxn ang="0">
                    <a:pos x="77" y="0"/>
                  </a:cxn>
                  <a:cxn ang="0">
                    <a:pos x="41" y="33"/>
                  </a:cxn>
                  <a:cxn ang="0">
                    <a:pos x="47" y="133"/>
                  </a:cxn>
                </a:cxnLst>
                <a:rect l="0" t="0" r="r" b="b"/>
                <a:pathLst>
                  <a:path w="225" h="272">
                    <a:moveTo>
                      <a:pt x="47" y="133"/>
                    </a:moveTo>
                    <a:cubicBezTo>
                      <a:pt x="0" y="193"/>
                      <a:pt x="0" y="193"/>
                      <a:pt x="0" y="193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82" y="272"/>
                      <a:pt x="82" y="272"/>
                      <a:pt x="82" y="272"/>
                    </a:cubicBezTo>
                    <a:cubicBezTo>
                      <a:pt x="225" y="152"/>
                      <a:pt x="225" y="152"/>
                      <a:pt x="225" y="152"/>
                    </a:cubicBezTo>
                    <a:cubicBezTo>
                      <a:pt x="187" y="95"/>
                      <a:pt x="137" y="42"/>
                      <a:pt x="77" y="0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7" y="13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8" name="Freeform 14"/>
              <p:cNvSpPr>
                <a:spLocks/>
              </p:cNvSpPr>
              <p:nvPr/>
            </p:nvSpPr>
            <p:spPr bwMode="auto">
              <a:xfrm>
                <a:off x="2122169" y="3280275"/>
                <a:ext cx="859809" cy="860267"/>
              </a:xfrm>
              <a:custGeom>
                <a:avLst/>
                <a:gdLst/>
                <a:ahLst/>
                <a:cxnLst>
                  <a:cxn ang="0">
                    <a:pos x="321" y="283"/>
                  </a:cxn>
                  <a:cxn ang="0">
                    <a:pos x="276" y="304"/>
                  </a:cxn>
                  <a:cxn ang="0">
                    <a:pos x="124" y="252"/>
                  </a:cxn>
                  <a:cxn ang="0">
                    <a:pos x="97" y="304"/>
                  </a:cxn>
                  <a:cxn ang="0">
                    <a:pos x="136" y="333"/>
                  </a:cxn>
                  <a:cxn ang="0">
                    <a:pos x="124" y="377"/>
                  </a:cxn>
                  <a:cxn ang="0">
                    <a:pos x="51" y="352"/>
                  </a:cxn>
                  <a:cxn ang="0">
                    <a:pos x="0" y="442"/>
                  </a:cxn>
                  <a:cxn ang="0">
                    <a:pos x="120" y="529"/>
                  </a:cxn>
                  <a:cxn ang="0">
                    <a:pos x="208" y="494"/>
                  </a:cxn>
                  <a:cxn ang="0">
                    <a:pos x="242" y="391"/>
                  </a:cxn>
                  <a:cxn ang="0">
                    <a:pos x="276" y="406"/>
                  </a:cxn>
                  <a:cxn ang="0">
                    <a:pos x="276" y="438"/>
                  </a:cxn>
                  <a:cxn ang="0">
                    <a:pos x="457" y="426"/>
                  </a:cxn>
                  <a:cxn ang="0">
                    <a:pos x="486" y="345"/>
                  </a:cxn>
                  <a:cxn ang="0">
                    <a:pos x="486" y="254"/>
                  </a:cxn>
                  <a:cxn ang="0">
                    <a:pos x="346" y="210"/>
                  </a:cxn>
                  <a:cxn ang="0">
                    <a:pos x="393" y="144"/>
                  </a:cxn>
                  <a:cxn ang="0">
                    <a:pos x="450" y="54"/>
                  </a:cxn>
                  <a:cxn ang="0">
                    <a:pos x="392" y="5"/>
                  </a:cxn>
                  <a:cxn ang="0">
                    <a:pos x="172" y="21"/>
                  </a:cxn>
                  <a:cxn ang="0">
                    <a:pos x="170" y="193"/>
                  </a:cxn>
                  <a:cxn ang="0">
                    <a:pos x="321" y="283"/>
                  </a:cxn>
                </a:cxnLst>
                <a:rect l="0" t="0" r="r" b="b"/>
                <a:pathLst>
                  <a:path w="486" h="529">
                    <a:moveTo>
                      <a:pt x="321" y="283"/>
                    </a:moveTo>
                    <a:cubicBezTo>
                      <a:pt x="276" y="304"/>
                      <a:pt x="276" y="304"/>
                      <a:pt x="276" y="304"/>
                    </a:cubicBezTo>
                    <a:cubicBezTo>
                      <a:pt x="124" y="252"/>
                      <a:pt x="124" y="252"/>
                      <a:pt x="124" y="252"/>
                    </a:cubicBezTo>
                    <a:cubicBezTo>
                      <a:pt x="97" y="304"/>
                      <a:pt x="97" y="304"/>
                      <a:pt x="97" y="304"/>
                    </a:cubicBezTo>
                    <a:cubicBezTo>
                      <a:pt x="136" y="333"/>
                      <a:pt x="136" y="333"/>
                      <a:pt x="136" y="333"/>
                    </a:cubicBezTo>
                    <a:cubicBezTo>
                      <a:pt x="124" y="377"/>
                      <a:pt x="124" y="377"/>
                      <a:pt x="124" y="377"/>
                    </a:cubicBezTo>
                    <a:cubicBezTo>
                      <a:pt x="51" y="352"/>
                      <a:pt x="51" y="352"/>
                      <a:pt x="51" y="352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20" y="529"/>
                      <a:pt x="120" y="529"/>
                      <a:pt x="120" y="529"/>
                    </a:cubicBezTo>
                    <a:cubicBezTo>
                      <a:pt x="208" y="494"/>
                      <a:pt x="208" y="494"/>
                      <a:pt x="208" y="494"/>
                    </a:cubicBezTo>
                    <a:cubicBezTo>
                      <a:pt x="242" y="391"/>
                      <a:pt x="242" y="391"/>
                      <a:pt x="242" y="391"/>
                    </a:cubicBezTo>
                    <a:cubicBezTo>
                      <a:pt x="276" y="406"/>
                      <a:pt x="276" y="406"/>
                      <a:pt x="276" y="406"/>
                    </a:cubicBezTo>
                    <a:cubicBezTo>
                      <a:pt x="276" y="438"/>
                      <a:pt x="276" y="438"/>
                      <a:pt x="276" y="438"/>
                    </a:cubicBezTo>
                    <a:cubicBezTo>
                      <a:pt x="457" y="426"/>
                      <a:pt x="457" y="426"/>
                      <a:pt x="457" y="426"/>
                    </a:cubicBezTo>
                    <a:cubicBezTo>
                      <a:pt x="486" y="345"/>
                      <a:pt x="486" y="345"/>
                      <a:pt x="486" y="345"/>
                    </a:cubicBezTo>
                    <a:cubicBezTo>
                      <a:pt x="486" y="254"/>
                      <a:pt x="486" y="254"/>
                      <a:pt x="486" y="254"/>
                    </a:cubicBezTo>
                    <a:cubicBezTo>
                      <a:pt x="346" y="210"/>
                      <a:pt x="346" y="210"/>
                      <a:pt x="346" y="210"/>
                    </a:cubicBezTo>
                    <a:cubicBezTo>
                      <a:pt x="393" y="144"/>
                      <a:pt x="393" y="144"/>
                      <a:pt x="393" y="144"/>
                    </a:cubicBezTo>
                    <a:cubicBezTo>
                      <a:pt x="450" y="54"/>
                      <a:pt x="450" y="54"/>
                      <a:pt x="450" y="54"/>
                    </a:cubicBezTo>
                    <a:cubicBezTo>
                      <a:pt x="392" y="5"/>
                      <a:pt x="392" y="5"/>
                      <a:pt x="392" y="5"/>
                    </a:cubicBezTo>
                    <a:cubicBezTo>
                      <a:pt x="318" y="0"/>
                      <a:pt x="243" y="6"/>
                      <a:pt x="172" y="21"/>
                    </a:cubicBezTo>
                    <a:cubicBezTo>
                      <a:pt x="170" y="193"/>
                      <a:pt x="170" y="193"/>
                      <a:pt x="170" y="193"/>
                    </a:cubicBezTo>
                    <a:lnTo>
                      <a:pt x="321" y="28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9" name="Oval 15"/>
              <p:cNvSpPr>
                <a:spLocks noChangeArrowheads="1"/>
              </p:cNvSpPr>
              <p:nvPr/>
            </p:nvSpPr>
            <p:spPr bwMode="auto">
              <a:xfrm>
                <a:off x="3556487" y="1845896"/>
                <a:ext cx="621407" cy="57051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0" name="Oval 16"/>
              <p:cNvSpPr>
                <a:spLocks noChangeArrowheads="1"/>
              </p:cNvSpPr>
              <p:nvPr/>
            </p:nvSpPr>
            <p:spPr bwMode="auto">
              <a:xfrm>
                <a:off x="1733301" y="2635974"/>
                <a:ext cx="539335" cy="4985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1" name="Oval 17"/>
              <p:cNvSpPr>
                <a:spLocks noChangeArrowheads="1"/>
              </p:cNvSpPr>
              <p:nvPr/>
            </p:nvSpPr>
            <p:spPr bwMode="auto">
              <a:xfrm>
                <a:off x="3007382" y="1014424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2" name="Oval 18"/>
              <p:cNvSpPr>
                <a:spLocks noChangeArrowheads="1"/>
              </p:cNvSpPr>
              <p:nvPr/>
            </p:nvSpPr>
            <p:spPr bwMode="auto">
              <a:xfrm>
                <a:off x="1025913" y="5169983"/>
                <a:ext cx="326337" cy="29875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3" name="Oval 19"/>
              <p:cNvSpPr>
                <a:spLocks noChangeArrowheads="1"/>
              </p:cNvSpPr>
              <p:nvPr/>
            </p:nvSpPr>
            <p:spPr bwMode="auto">
              <a:xfrm>
                <a:off x="3009336" y="2533390"/>
                <a:ext cx="617499" cy="5705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4" name="Oval 20"/>
              <p:cNvSpPr>
                <a:spLocks noChangeArrowheads="1"/>
              </p:cNvSpPr>
              <p:nvPr/>
            </p:nvSpPr>
            <p:spPr bwMode="auto">
              <a:xfrm>
                <a:off x="3986392" y="4457293"/>
                <a:ext cx="347832" cy="3221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5" name="Oval 21"/>
              <p:cNvSpPr>
                <a:spLocks noChangeArrowheads="1"/>
              </p:cNvSpPr>
              <p:nvPr/>
            </p:nvSpPr>
            <p:spPr bwMode="auto">
              <a:xfrm>
                <a:off x="2401607" y="1167401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6" name="Oval 22"/>
              <p:cNvSpPr>
                <a:spLocks noChangeArrowheads="1"/>
              </p:cNvSpPr>
              <p:nvPr/>
            </p:nvSpPr>
            <p:spPr bwMode="auto">
              <a:xfrm>
                <a:off x="1358112" y="1775707"/>
                <a:ext cx="431859" cy="39593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7" name="Oval 23"/>
              <p:cNvSpPr>
                <a:spLocks noChangeArrowheads="1"/>
              </p:cNvSpPr>
              <p:nvPr/>
            </p:nvSpPr>
            <p:spPr bwMode="auto">
              <a:xfrm>
                <a:off x="3568212" y="5357155"/>
                <a:ext cx="480711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8" name="Oval 25"/>
              <p:cNvSpPr>
                <a:spLocks noChangeArrowheads="1"/>
              </p:cNvSpPr>
              <p:nvPr/>
            </p:nvSpPr>
            <p:spPr bwMode="auto">
              <a:xfrm>
                <a:off x="148516" y="4045157"/>
                <a:ext cx="500253" cy="4589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9" name="Oval 26"/>
              <p:cNvSpPr>
                <a:spLocks noChangeArrowheads="1"/>
              </p:cNvSpPr>
              <p:nvPr/>
            </p:nvSpPr>
            <p:spPr bwMode="auto">
              <a:xfrm>
                <a:off x="4146629" y="4995410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0" name="Oval 27"/>
              <p:cNvSpPr>
                <a:spLocks noChangeArrowheads="1"/>
              </p:cNvSpPr>
              <p:nvPr/>
            </p:nvSpPr>
            <p:spPr bwMode="auto">
              <a:xfrm>
                <a:off x="269671" y="2187843"/>
                <a:ext cx="384960" cy="35454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1" name="Oval 28"/>
              <p:cNvSpPr>
                <a:spLocks noChangeArrowheads="1"/>
              </p:cNvSpPr>
              <p:nvPr/>
            </p:nvSpPr>
            <p:spPr bwMode="auto">
              <a:xfrm>
                <a:off x="4" y="2680967"/>
                <a:ext cx="601866" cy="55611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2" name="Oval 29"/>
              <p:cNvSpPr>
                <a:spLocks noChangeArrowheads="1"/>
              </p:cNvSpPr>
              <p:nvPr/>
            </p:nvSpPr>
            <p:spPr bwMode="auto">
              <a:xfrm>
                <a:off x="4285371" y="2272430"/>
                <a:ext cx="480711" cy="4427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3" name="Oval 30"/>
              <p:cNvSpPr>
                <a:spLocks noChangeArrowheads="1"/>
              </p:cNvSpPr>
              <p:nvPr/>
            </p:nvSpPr>
            <p:spPr bwMode="auto">
              <a:xfrm>
                <a:off x="4330315" y="2880736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4" name="Freeform 31"/>
              <p:cNvSpPr>
                <a:spLocks/>
              </p:cNvSpPr>
              <p:nvPr/>
            </p:nvSpPr>
            <p:spPr bwMode="auto">
              <a:xfrm>
                <a:off x="599916" y="1604733"/>
                <a:ext cx="549105" cy="507522"/>
              </a:xfrm>
              <a:custGeom>
                <a:avLst/>
                <a:gdLst/>
                <a:ahLst/>
                <a:cxnLst>
                  <a:cxn ang="0">
                    <a:pos x="276" y="221"/>
                  </a:cxn>
                  <a:cxn ang="0">
                    <a:pos x="92" y="277"/>
                  </a:cxn>
                  <a:cxn ang="0">
                    <a:pos x="36" y="92"/>
                  </a:cxn>
                  <a:cxn ang="0">
                    <a:pos x="220" y="36"/>
                  </a:cxn>
                  <a:cxn ang="0">
                    <a:pos x="276" y="221"/>
                  </a:cxn>
                </a:cxnLst>
                <a:rect l="0" t="0" r="r" b="b"/>
                <a:pathLst>
                  <a:path w="312" h="312">
                    <a:moveTo>
                      <a:pt x="276" y="221"/>
                    </a:moveTo>
                    <a:cubicBezTo>
                      <a:pt x="241" y="287"/>
                      <a:pt x="158" y="312"/>
                      <a:pt x="92" y="277"/>
                    </a:cubicBezTo>
                    <a:cubicBezTo>
                      <a:pt x="25" y="241"/>
                      <a:pt x="0" y="159"/>
                      <a:pt x="36" y="92"/>
                    </a:cubicBezTo>
                    <a:cubicBezTo>
                      <a:pt x="71" y="26"/>
                      <a:pt x="154" y="0"/>
                      <a:pt x="220" y="36"/>
                    </a:cubicBezTo>
                    <a:cubicBezTo>
                      <a:pt x="287" y="71"/>
                      <a:pt x="312" y="154"/>
                      <a:pt x="276" y="22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5" name="Freeform 32"/>
              <p:cNvSpPr>
                <a:spLocks/>
              </p:cNvSpPr>
              <p:nvPr/>
            </p:nvSpPr>
            <p:spPr bwMode="auto">
              <a:xfrm>
                <a:off x="379102" y="4478890"/>
                <a:ext cx="789461" cy="723488"/>
              </a:xfrm>
              <a:custGeom>
                <a:avLst/>
                <a:gdLst/>
                <a:ahLst/>
                <a:cxnLst>
                  <a:cxn ang="0">
                    <a:pos x="395" y="314"/>
                  </a:cxn>
                  <a:cxn ang="0">
                    <a:pos x="131" y="394"/>
                  </a:cxn>
                  <a:cxn ang="0">
                    <a:pos x="51" y="131"/>
                  </a:cxn>
                  <a:cxn ang="0">
                    <a:pos x="315" y="50"/>
                  </a:cxn>
                  <a:cxn ang="0">
                    <a:pos x="395" y="314"/>
                  </a:cxn>
                </a:cxnLst>
                <a:rect l="0" t="0" r="r" b="b"/>
                <a:pathLst>
                  <a:path w="446" h="445">
                    <a:moveTo>
                      <a:pt x="395" y="314"/>
                    </a:moveTo>
                    <a:cubicBezTo>
                      <a:pt x="344" y="409"/>
                      <a:pt x="226" y="445"/>
                      <a:pt x="131" y="394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0"/>
                    </a:cubicBezTo>
                    <a:cubicBezTo>
                      <a:pt x="410" y="101"/>
                      <a:pt x="446" y="219"/>
                      <a:pt x="395" y="3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6" name="Freeform 33"/>
              <p:cNvSpPr>
                <a:spLocks/>
              </p:cNvSpPr>
              <p:nvPr/>
            </p:nvSpPr>
            <p:spPr bwMode="auto">
              <a:xfrm>
                <a:off x="4730908" y="3170492"/>
                <a:ext cx="787507" cy="725288"/>
              </a:xfrm>
              <a:custGeom>
                <a:avLst/>
                <a:gdLst/>
                <a:ahLst/>
                <a:cxnLst>
                  <a:cxn ang="0">
                    <a:pos x="395" y="315"/>
                  </a:cxn>
                  <a:cxn ang="0">
                    <a:pos x="131" y="395"/>
                  </a:cxn>
                  <a:cxn ang="0">
                    <a:pos x="51" y="131"/>
                  </a:cxn>
                  <a:cxn ang="0">
                    <a:pos x="315" y="51"/>
                  </a:cxn>
                  <a:cxn ang="0">
                    <a:pos x="395" y="315"/>
                  </a:cxn>
                </a:cxnLst>
                <a:rect l="0" t="0" r="r" b="b"/>
                <a:pathLst>
                  <a:path w="446" h="446">
                    <a:moveTo>
                      <a:pt x="395" y="315"/>
                    </a:moveTo>
                    <a:cubicBezTo>
                      <a:pt x="344" y="410"/>
                      <a:pt x="226" y="446"/>
                      <a:pt x="131" y="395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1"/>
                    </a:cubicBezTo>
                    <a:cubicBezTo>
                      <a:pt x="410" y="102"/>
                      <a:pt x="446" y="220"/>
                      <a:pt x="395" y="31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7" name="Freeform 34"/>
              <p:cNvSpPr>
                <a:spLocks/>
              </p:cNvSpPr>
              <p:nvPr/>
            </p:nvSpPr>
            <p:spPr bwMode="auto">
              <a:xfrm>
                <a:off x="3982483" y="3489043"/>
                <a:ext cx="785553" cy="723488"/>
              </a:xfrm>
              <a:custGeom>
                <a:avLst/>
                <a:gdLst/>
                <a:ahLst/>
                <a:cxnLst>
                  <a:cxn ang="0">
                    <a:pos x="394" y="315"/>
                  </a:cxn>
                  <a:cxn ang="0">
                    <a:pos x="130" y="395"/>
                  </a:cxn>
                  <a:cxn ang="0">
                    <a:pos x="50" y="131"/>
                  </a:cxn>
                  <a:cxn ang="0">
                    <a:pos x="314" y="51"/>
                  </a:cxn>
                  <a:cxn ang="0">
                    <a:pos x="394" y="315"/>
                  </a:cxn>
                </a:cxnLst>
                <a:rect l="0" t="0" r="r" b="b"/>
                <a:pathLst>
                  <a:path w="445" h="445">
                    <a:moveTo>
                      <a:pt x="394" y="315"/>
                    </a:moveTo>
                    <a:cubicBezTo>
                      <a:pt x="343" y="410"/>
                      <a:pt x="225" y="445"/>
                      <a:pt x="130" y="395"/>
                    </a:cubicBezTo>
                    <a:cubicBezTo>
                      <a:pt x="35" y="344"/>
                      <a:pt x="0" y="226"/>
                      <a:pt x="50" y="131"/>
                    </a:cubicBezTo>
                    <a:cubicBezTo>
                      <a:pt x="101" y="36"/>
                      <a:pt x="219" y="0"/>
                      <a:pt x="314" y="51"/>
                    </a:cubicBezTo>
                    <a:cubicBezTo>
                      <a:pt x="409" y="102"/>
                      <a:pt x="445" y="220"/>
                      <a:pt x="394" y="3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8" name="Freeform 35"/>
              <p:cNvSpPr>
                <a:spLocks/>
              </p:cNvSpPr>
              <p:nvPr/>
            </p:nvSpPr>
            <p:spPr bwMode="auto">
              <a:xfrm>
                <a:off x="136792" y="3377460"/>
                <a:ext cx="586233" cy="539917"/>
              </a:xfrm>
              <a:custGeom>
                <a:avLst/>
                <a:gdLst/>
                <a:ahLst/>
                <a:cxnLst>
                  <a:cxn ang="0">
                    <a:pos x="294" y="235"/>
                  </a:cxn>
                  <a:cxn ang="0">
                    <a:pos x="97" y="295"/>
                  </a:cxn>
                  <a:cxn ang="0">
                    <a:pos x="37" y="97"/>
                  </a:cxn>
                  <a:cxn ang="0">
                    <a:pos x="235" y="38"/>
                  </a:cxn>
                  <a:cxn ang="0">
                    <a:pos x="294" y="235"/>
                  </a:cxn>
                </a:cxnLst>
                <a:rect l="0" t="0" r="r" b="b"/>
                <a:pathLst>
                  <a:path w="332" h="332">
                    <a:moveTo>
                      <a:pt x="294" y="235"/>
                    </a:moveTo>
                    <a:cubicBezTo>
                      <a:pt x="257" y="306"/>
                      <a:pt x="168" y="332"/>
                      <a:pt x="97" y="295"/>
                    </a:cubicBezTo>
                    <a:cubicBezTo>
                      <a:pt x="26" y="257"/>
                      <a:pt x="0" y="168"/>
                      <a:pt x="37" y="97"/>
                    </a:cubicBezTo>
                    <a:cubicBezTo>
                      <a:pt x="75" y="26"/>
                      <a:pt x="164" y="0"/>
                      <a:pt x="235" y="38"/>
                    </a:cubicBezTo>
                    <a:cubicBezTo>
                      <a:pt x="306" y="76"/>
                      <a:pt x="332" y="164"/>
                      <a:pt x="294" y="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9" name="Freeform 36"/>
              <p:cNvSpPr>
                <a:spLocks/>
              </p:cNvSpPr>
              <p:nvPr/>
            </p:nvSpPr>
            <p:spPr bwMode="auto">
              <a:xfrm>
                <a:off x="1891584" y="1872892"/>
                <a:ext cx="601866" cy="552515"/>
              </a:xfrm>
              <a:custGeom>
                <a:avLst/>
                <a:gdLst/>
                <a:ahLst/>
                <a:cxnLst>
                  <a:cxn ang="0">
                    <a:pos x="302" y="240"/>
                  </a:cxn>
                  <a:cxn ang="0">
                    <a:pos x="100" y="301"/>
                  </a:cxn>
                  <a:cxn ang="0">
                    <a:pos x="39" y="100"/>
                  </a:cxn>
                  <a:cxn ang="0">
                    <a:pos x="241" y="38"/>
                  </a:cxn>
                  <a:cxn ang="0">
                    <a:pos x="302" y="240"/>
                  </a:cxn>
                </a:cxnLst>
                <a:rect l="0" t="0" r="r" b="b"/>
                <a:pathLst>
                  <a:path w="341" h="340">
                    <a:moveTo>
                      <a:pt x="302" y="240"/>
                    </a:moveTo>
                    <a:cubicBezTo>
                      <a:pt x="263" y="313"/>
                      <a:pt x="173" y="340"/>
                      <a:pt x="100" y="301"/>
                    </a:cubicBezTo>
                    <a:cubicBezTo>
                      <a:pt x="27" y="263"/>
                      <a:pt x="0" y="172"/>
                      <a:pt x="39" y="100"/>
                    </a:cubicBezTo>
                    <a:cubicBezTo>
                      <a:pt x="78" y="27"/>
                      <a:pt x="168" y="0"/>
                      <a:pt x="241" y="38"/>
                    </a:cubicBezTo>
                    <a:cubicBezTo>
                      <a:pt x="313" y="77"/>
                      <a:pt x="341" y="168"/>
                      <a:pt x="302" y="24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0" name="Freeform 37"/>
              <p:cNvSpPr>
                <a:spLocks/>
              </p:cNvSpPr>
              <p:nvPr/>
            </p:nvSpPr>
            <p:spPr bwMode="auto">
              <a:xfrm>
                <a:off x="2395745" y="2583782"/>
                <a:ext cx="486574" cy="448131"/>
              </a:xfrm>
              <a:custGeom>
                <a:avLst/>
                <a:gdLst/>
                <a:ahLst/>
                <a:cxnLst>
                  <a:cxn ang="0">
                    <a:pos x="245" y="195"/>
                  </a:cxn>
                  <a:cxn ang="0">
                    <a:pos x="81" y="245"/>
                  </a:cxn>
                  <a:cxn ang="0">
                    <a:pos x="31" y="81"/>
                  </a:cxn>
                  <a:cxn ang="0">
                    <a:pos x="195" y="31"/>
                  </a:cxn>
                  <a:cxn ang="0">
                    <a:pos x="245" y="195"/>
                  </a:cxn>
                </a:cxnLst>
                <a:rect l="0" t="0" r="r" b="b"/>
                <a:pathLst>
                  <a:path w="276" h="276">
                    <a:moveTo>
                      <a:pt x="245" y="195"/>
                    </a:moveTo>
                    <a:cubicBezTo>
                      <a:pt x="213" y="254"/>
                      <a:pt x="140" y="276"/>
                      <a:pt x="81" y="245"/>
                    </a:cubicBezTo>
                    <a:cubicBezTo>
                      <a:pt x="22" y="213"/>
                      <a:pt x="0" y="140"/>
                      <a:pt x="31" y="81"/>
                    </a:cubicBezTo>
                    <a:cubicBezTo>
                      <a:pt x="63" y="22"/>
                      <a:pt x="136" y="0"/>
                      <a:pt x="195" y="31"/>
                    </a:cubicBezTo>
                    <a:cubicBezTo>
                      <a:pt x="254" y="63"/>
                      <a:pt x="276" y="136"/>
                      <a:pt x="245" y="19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1" name="Freeform 38"/>
              <p:cNvSpPr>
                <a:spLocks/>
              </p:cNvSpPr>
              <p:nvPr/>
            </p:nvSpPr>
            <p:spPr bwMode="auto">
              <a:xfrm>
                <a:off x="2647825" y="1646127"/>
                <a:ext cx="678077" cy="622704"/>
              </a:xfrm>
              <a:custGeom>
                <a:avLst/>
                <a:gdLst/>
                <a:ahLst/>
                <a:cxnLst>
                  <a:cxn ang="0">
                    <a:pos x="340" y="271"/>
                  </a:cxn>
                  <a:cxn ang="0">
                    <a:pos x="113" y="340"/>
                  </a:cxn>
                  <a:cxn ang="0">
                    <a:pos x="44" y="113"/>
                  </a:cxn>
                  <a:cxn ang="0">
                    <a:pos x="271" y="44"/>
                  </a:cxn>
                  <a:cxn ang="0">
                    <a:pos x="340" y="271"/>
                  </a:cxn>
                </a:cxnLst>
                <a:rect l="0" t="0" r="r" b="b"/>
                <a:pathLst>
                  <a:path w="384" h="383">
                    <a:moveTo>
                      <a:pt x="340" y="271"/>
                    </a:moveTo>
                    <a:cubicBezTo>
                      <a:pt x="296" y="352"/>
                      <a:pt x="195" y="383"/>
                      <a:pt x="113" y="340"/>
                    </a:cubicBezTo>
                    <a:cubicBezTo>
                      <a:pt x="31" y="296"/>
                      <a:pt x="0" y="194"/>
                      <a:pt x="44" y="113"/>
                    </a:cubicBezTo>
                    <a:cubicBezTo>
                      <a:pt x="87" y="31"/>
                      <a:pt x="189" y="0"/>
                      <a:pt x="271" y="44"/>
                    </a:cubicBezTo>
                    <a:cubicBezTo>
                      <a:pt x="353" y="87"/>
                      <a:pt x="384" y="189"/>
                      <a:pt x="340" y="27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2" name="Freeform 39"/>
              <p:cNvSpPr>
                <a:spLocks/>
              </p:cNvSpPr>
              <p:nvPr/>
            </p:nvSpPr>
            <p:spPr bwMode="auto">
              <a:xfrm>
                <a:off x="830501" y="3184890"/>
                <a:ext cx="680031" cy="624504"/>
              </a:xfrm>
              <a:custGeom>
                <a:avLst/>
                <a:gdLst/>
                <a:ahLst/>
                <a:cxnLst>
                  <a:cxn ang="0">
                    <a:pos x="341" y="272"/>
                  </a:cxn>
                  <a:cxn ang="0">
                    <a:pos x="113" y="341"/>
                  </a:cxn>
                  <a:cxn ang="0">
                    <a:pos x="44" y="113"/>
                  </a:cxn>
                  <a:cxn ang="0">
                    <a:pos x="272" y="44"/>
                  </a:cxn>
                  <a:cxn ang="0">
                    <a:pos x="341" y="272"/>
                  </a:cxn>
                </a:cxnLst>
                <a:rect l="0" t="0" r="r" b="b"/>
                <a:pathLst>
                  <a:path w="385" h="385">
                    <a:moveTo>
                      <a:pt x="341" y="272"/>
                    </a:moveTo>
                    <a:cubicBezTo>
                      <a:pt x="297" y="354"/>
                      <a:pt x="195" y="385"/>
                      <a:pt x="113" y="341"/>
                    </a:cubicBezTo>
                    <a:cubicBezTo>
                      <a:pt x="31" y="297"/>
                      <a:pt x="0" y="195"/>
                      <a:pt x="44" y="113"/>
                    </a:cubicBezTo>
                    <a:cubicBezTo>
                      <a:pt x="88" y="31"/>
                      <a:pt x="190" y="0"/>
                      <a:pt x="272" y="44"/>
                    </a:cubicBezTo>
                    <a:cubicBezTo>
                      <a:pt x="354" y="87"/>
                      <a:pt x="385" y="190"/>
                      <a:pt x="341" y="27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3" name="Freeform 40"/>
              <p:cNvSpPr>
                <a:spLocks/>
              </p:cNvSpPr>
              <p:nvPr/>
            </p:nvSpPr>
            <p:spPr bwMode="auto">
              <a:xfrm>
                <a:off x="750383" y="2342619"/>
                <a:ext cx="717159" cy="662298"/>
              </a:xfrm>
              <a:custGeom>
                <a:avLst/>
                <a:gdLst/>
                <a:ahLst/>
                <a:cxnLst>
                  <a:cxn ang="0">
                    <a:pos x="360" y="287"/>
                  </a:cxn>
                  <a:cxn ang="0">
                    <a:pos x="119" y="361"/>
                  </a:cxn>
                  <a:cxn ang="0">
                    <a:pos x="46" y="120"/>
                  </a:cxn>
                  <a:cxn ang="0">
                    <a:pos x="287" y="47"/>
                  </a:cxn>
                  <a:cxn ang="0">
                    <a:pos x="360" y="287"/>
                  </a:cxn>
                </a:cxnLst>
                <a:rect l="0" t="0" r="r" b="b"/>
                <a:pathLst>
                  <a:path w="406" h="407">
                    <a:moveTo>
                      <a:pt x="360" y="287"/>
                    </a:moveTo>
                    <a:cubicBezTo>
                      <a:pt x="314" y="374"/>
                      <a:pt x="206" y="407"/>
                      <a:pt x="119" y="361"/>
                    </a:cubicBezTo>
                    <a:cubicBezTo>
                      <a:pt x="32" y="314"/>
                      <a:pt x="0" y="206"/>
                      <a:pt x="46" y="120"/>
                    </a:cubicBezTo>
                    <a:cubicBezTo>
                      <a:pt x="92" y="33"/>
                      <a:pt x="200" y="0"/>
                      <a:pt x="287" y="47"/>
                    </a:cubicBezTo>
                    <a:cubicBezTo>
                      <a:pt x="374" y="93"/>
                      <a:pt x="406" y="201"/>
                      <a:pt x="360" y="28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4" name="Freeform 41"/>
              <p:cNvSpPr>
                <a:spLocks/>
              </p:cNvSpPr>
              <p:nvPr/>
            </p:nvSpPr>
            <p:spPr bwMode="auto">
              <a:xfrm>
                <a:off x="1596513" y="1009025"/>
                <a:ext cx="654627" cy="602907"/>
              </a:xfrm>
              <a:custGeom>
                <a:avLst/>
                <a:gdLst/>
                <a:ahLst/>
                <a:cxnLst>
                  <a:cxn ang="0">
                    <a:pos x="307" y="299"/>
                  </a:cxn>
                  <a:cxn ang="0">
                    <a:pos x="71" y="307"/>
                  </a:cxn>
                  <a:cxn ang="0">
                    <a:pos x="63" y="71"/>
                  </a:cxn>
                  <a:cxn ang="0">
                    <a:pos x="299" y="63"/>
                  </a:cxn>
                  <a:cxn ang="0">
                    <a:pos x="307" y="299"/>
                  </a:cxn>
                </a:cxnLst>
                <a:rect l="0" t="0" r="r" b="b"/>
                <a:pathLst>
                  <a:path w="370" h="370">
                    <a:moveTo>
                      <a:pt x="307" y="299"/>
                    </a:moveTo>
                    <a:cubicBezTo>
                      <a:pt x="244" y="366"/>
                      <a:pt x="138" y="370"/>
                      <a:pt x="71" y="307"/>
                    </a:cubicBezTo>
                    <a:cubicBezTo>
                      <a:pt x="4" y="244"/>
                      <a:pt x="0" y="138"/>
                      <a:pt x="63" y="71"/>
                    </a:cubicBezTo>
                    <a:cubicBezTo>
                      <a:pt x="126" y="4"/>
                      <a:pt x="232" y="0"/>
                      <a:pt x="299" y="63"/>
                    </a:cubicBezTo>
                    <a:cubicBezTo>
                      <a:pt x="366" y="126"/>
                      <a:pt x="370" y="231"/>
                      <a:pt x="307" y="29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5" name="Freeform 42"/>
              <p:cNvSpPr>
                <a:spLocks/>
              </p:cNvSpPr>
              <p:nvPr/>
            </p:nvSpPr>
            <p:spPr bwMode="auto">
              <a:xfrm>
                <a:off x="4719183" y="2500995"/>
                <a:ext cx="672214" cy="617305"/>
              </a:xfrm>
              <a:custGeom>
                <a:avLst/>
                <a:gdLst/>
                <a:ahLst/>
                <a:cxnLst>
                  <a:cxn ang="0">
                    <a:pos x="337" y="268"/>
                  </a:cxn>
                  <a:cxn ang="0">
                    <a:pos x="112" y="337"/>
                  </a:cxn>
                  <a:cxn ang="0">
                    <a:pos x="43" y="111"/>
                  </a:cxn>
                  <a:cxn ang="0">
                    <a:pos x="269" y="43"/>
                  </a:cxn>
                  <a:cxn ang="0">
                    <a:pos x="337" y="268"/>
                  </a:cxn>
                </a:cxnLst>
                <a:rect l="0" t="0" r="r" b="b"/>
                <a:pathLst>
                  <a:path w="381" h="380">
                    <a:moveTo>
                      <a:pt x="337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3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7" y="2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6" name="Freeform 43"/>
              <p:cNvSpPr>
                <a:spLocks/>
              </p:cNvSpPr>
              <p:nvPr/>
            </p:nvSpPr>
            <p:spPr bwMode="auto">
              <a:xfrm>
                <a:off x="4560900" y="4199933"/>
                <a:ext cx="670260" cy="620904"/>
              </a:xfrm>
              <a:custGeom>
                <a:avLst/>
                <a:gdLst/>
                <a:ahLst/>
                <a:cxnLst>
                  <a:cxn ang="0">
                    <a:pos x="337" y="269"/>
                  </a:cxn>
                  <a:cxn ang="0">
                    <a:pos x="112" y="338"/>
                  </a:cxn>
                  <a:cxn ang="0">
                    <a:pos x="43" y="112"/>
                  </a:cxn>
                  <a:cxn ang="0">
                    <a:pos x="269" y="44"/>
                  </a:cxn>
                  <a:cxn ang="0">
                    <a:pos x="337" y="269"/>
                  </a:cxn>
                </a:cxnLst>
                <a:rect l="0" t="0" r="r" b="b"/>
                <a:pathLst>
                  <a:path w="380" h="381">
                    <a:moveTo>
                      <a:pt x="337" y="269"/>
                    </a:moveTo>
                    <a:cubicBezTo>
                      <a:pt x="294" y="350"/>
                      <a:pt x="193" y="381"/>
                      <a:pt x="112" y="338"/>
                    </a:cubicBezTo>
                    <a:cubicBezTo>
                      <a:pt x="30" y="294"/>
                      <a:pt x="0" y="193"/>
                      <a:pt x="43" y="112"/>
                    </a:cubicBezTo>
                    <a:cubicBezTo>
                      <a:pt x="86" y="31"/>
                      <a:pt x="187" y="0"/>
                      <a:pt x="269" y="44"/>
                    </a:cubicBezTo>
                    <a:cubicBezTo>
                      <a:pt x="350" y="87"/>
                      <a:pt x="380" y="188"/>
                      <a:pt x="337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7" name="Freeform 44"/>
              <p:cNvSpPr>
                <a:spLocks/>
              </p:cNvSpPr>
              <p:nvPr/>
            </p:nvSpPr>
            <p:spPr bwMode="auto">
              <a:xfrm>
                <a:off x="3599477" y="2877137"/>
                <a:ext cx="672214" cy="617305"/>
              </a:xfrm>
              <a:custGeom>
                <a:avLst/>
                <a:gdLst/>
                <a:ahLst/>
                <a:cxnLst>
                  <a:cxn ang="0">
                    <a:pos x="338" y="268"/>
                  </a:cxn>
                  <a:cxn ang="0">
                    <a:pos x="112" y="337"/>
                  </a:cxn>
                  <a:cxn ang="0">
                    <a:pos x="44" y="111"/>
                  </a:cxn>
                  <a:cxn ang="0">
                    <a:pos x="269" y="43"/>
                  </a:cxn>
                  <a:cxn ang="0">
                    <a:pos x="338" y="268"/>
                  </a:cxn>
                </a:cxnLst>
                <a:rect l="0" t="0" r="r" b="b"/>
                <a:pathLst>
                  <a:path w="381" h="380">
                    <a:moveTo>
                      <a:pt x="338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4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8" y="2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8" name="Freeform 45"/>
              <p:cNvSpPr>
                <a:spLocks/>
              </p:cNvSpPr>
              <p:nvPr/>
            </p:nvSpPr>
            <p:spPr bwMode="auto">
              <a:xfrm>
                <a:off x="4105592" y="1530945"/>
                <a:ext cx="566692" cy="521920"/>
              </a:xfrm>
              <a:custGeom>
                <a:avLst/>
                <a:gdLst/>
                <a:ahLst/>
                <a:cxnLst>
                  <a:cxn ang="0">
                    <a:pos x="284" y="226"/>
                  </a:cxn>
                  <a:cxn ang="0">
                    <a:pos x="94" y="283"/>
                  </a:cxn>
                  <a:cxn ang="0">
                    <a:pos x="37" y="94"/>
                  </a:cxn>
                  <a:cxn ang="0">
                    <a:pos x="226" y="36"/>
                  </a:cxn>
                  <a:cxn ang="0">
                    <a:pos x="284" y="226"/>
                  </a:cxn>
                </a:cxnLst>
                <a:rect l="0" t="0" r="r" b="b"/>
                <a:pathLst>
                  <a:path w="320" h="320">
                    <a:moveTo>
                      <a:pt x="284" y="226"/>
                    </a:moveTo>
                    <a:cubicBezTo>
                      <a:pt x="247" y="294"/>
                      <a:pt x="162" y="320"/>
                      <a:pt x="94" y="283"/>
                    </a:cubicBezTo>
                    <a:cubicBezTo>
                      <a:pt x="26" y="247"/>
                      <a:pt x="0" y="162"/>
                      <a:pt x="37" y="94"/>
                    </a:cubicBezTo>
                    <a:cubicBezTo>
                      <a:pt x="73" y="25"/>
                      <a:pt x="158" y="0"/>
                      <a:pt x="226" y="36"/>
                    </a:cubicBezTo>
                    <a:cubicBezTo>
                      <a:pt x="295" y="73"/>
                      <a:pt x="320" y="157"/>
                      <a:pt x="284" y="22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9" name="Freeform 46"/>
              <p:cNvSpPr>
                <a:spLocks/>
              </p:cNvSpPr>
              <p:nvPr/>
            </p:nvSpPr>
            <p:spPr bwMode="auto">
              <a:xfrm>
                <a:off x="3364984" y="1162001"/>
                <a:ext cx="672214" cy="619105"/>
              </a:xfrm>
              <a:custGeom>
                <a:avLst/>
                <a:gdLst/>
                <a:ahLst/>
                <a:cxnLst>
                  <a:cxn ang="0">
                    <a:pos x="338" y="269"/>
                  </a:cxn>
                  <a:cxn ang="0">
                    <a:pos x="112" y="337"/>
                  </a:cxn>
                  <a:cxn ang="0">
                    <a:pos x="44" y="112"/>
                  </a:cxn>
                  <a:cxn ang="0">
                    <a:pos x="269" y="43"/>
                  </a:cxn>
                  <a:cxn ang="0">
                    <a:pos x="338" y="269"/>
                  </a:cxn>
                </a:cxnLst>
                <a:rect l="0" t="0" r="r" b="b"/>
                <a:pathLst>
                  <a:path w="381" h="381">
                    <a:moveTo>
                      <a:pt x="338" y="269"/>
                    </a:moveTo>
                    <a:cubicBezTo>
                      <a:pt x="294" y="350"/>
                      <a:pt x="193" y="381"/>
                      <a:pt x="112" y="337"/>
                    </a:cubicBezTo>
                    <a:cubicBezTo>
                      <a:pt x="31" y="294"/>
                      <a:pt x="0" y="193"/>
                      <a:pt x="44" y="112"/>
                    </a:cubicBezTo>
                    <a:cubicBezTo>
                      <a:pt x="87" y="31"/>
                      <a:pt x="188" y="0"/>
                      <a:pt x="269" y="43"/>
                    </a:cubicBezTo>
                    <a:cubicBezTo>
                      <a:pt x="350" y="87"/>
                      <a:pt x="381" y="188"/>
                      <a:pt x="338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0" name="Freeform 47"/>
              <p:cNvSpPr>
                <a:spLocks/>
              </p:cNvSpPr>
              <p:nvPr/>
            </p:nvSpPr>
            <p:spPr bwMode="auto">
              <a:xfrm>
                <a:off x="3681550" y="1953879"/>
                <a:ext cx="173916" cy="277157"/>
              </a:xfrm>
              <a:custGeom>
                <a:avLst/>
                <a:gdLst/>
                <a:ahLst/>
                <a:cxnLst>
                  <a:cxn ang="0">
                    <a:pos x="99" y="100"/>
                  </a:cxn>
                  <a:cxn ang="0">
                    <a:pos x="99" y="0"/>
                  </a:cxn>
                  <a:cxn ang="0">
                    <a:pos x="99" y="0"/>
                  </a:cxn>
                  <a:cxn ang="0">
                    <a:pos x="0" y="100"/>
                  </a:cxn>
                  <a:cxn ang="0">
                    <a:pos x="29" y="170"/>
                  </a:cxn>
                  <a:cxn ang="0">
                    <a:pos x="99" y="100"/>
                  </a:cxn>
                </a:cxnLst>
                <a:rect l="0" t="0" r="r" b="b"/>
                <a:pathLst>
                  <a:path w="99" h="170">
                    <a:moveTo>
                      <a:pt x="99" y="10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44" y="0"/>
                      <a:pt x="0" y="45"/>
                      <a:pt x="0" y="100"/>
                    </a:cubicBezTo>
                    <a:cubicBezTo>
                      <a:pt x="0" y="127"/>
                      <a:pt x="11" y="152"/>
                      <a:pt x="29" y="170"/>
                    </a:cubicBezTo>
                    <a:cubicBezTo>
                      <a:pt x="99" y="100"/>
                      <a:pt x="99" y="100"/>
                      <a:pt x="99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1" name="Freeform 48"/>
              <p:cNvSpPr>
                <a:spLocks/>
              </p:cNvSpPr>
              <p:nvPr/>
            </p:nvSpPr>
            <p:spPr bwMode="auto">
              <a:xfrm>
                <a:off x="3746036" y="2135651"/>
                <a:ext cx="298979" cy="16017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0" y="99"/>
                  </a:cxn>
                  <a:cxn ang="0">
                    <a:pos x="169" y="0"/>
                  </a:cxn>
                  <a:cxn ang="0">
                    <a:pos x="70" y="0"/>
                  </a:cxn>
                  <a:cxn ang="0">
                    <a:pos x="0" y="70"/>
                  </a:cxn>
                </a:cxnLst>
                <a:rect l="0" t="0" r="r" b="b"/>
                <a:pathLst>
                  <a:path w="169" h="99">
                    <a:moveTo>
                      <a:pt x="0" y="70"/>
                    </a:moveTo>
                    <a:cubicBezTo>
                      <a:pt x="18" y="88"/>
                      <a:pt x="43" y="99"/>
                      <a:pt x="70" y="99"/>
                    </a:cubicBezTo>
                    <a:cubicBezTo>
                      <a:pt x="125" y="99"/>
                      <a:pt x="169" y="55"/>
                      <a:pt x="169" y="0"/>
                    </a:cubicBezTo>
                    <a:cubicBezTo>
                      <a:pt x="70" y="0"/>
                      <a:pt x="70" y="0"/>
                      <a:pt x="7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2" name="Freeform 49"/>
              <p:cNvSpPr>
                <a:spLocks/>
              </p:cNvSpPr>
              <p:nvPr/>
            </p:nvSpPr>
            <p:spPr bwMode="auto">
              <a:xfrm>
                <a:off x="3878915" y="1953879"/>
                <a:ext cx="173916" cy="163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0"/>
                  </a:cxn>
                  <a:cxn ang="0">
                    <a:pos x="99" y="100"/>
                  </a:cxn>
                  <a:cxn ang="0">
                    <a:pos x="99" y="100"/>
                  </a:cxn>
                  <a:cxn ang="0">
                    <a:pos x="0" y="0"/>
                  </a:cxn>
                </a:cxnLst>
                <a:rect l="0" t="0" r="r" b="b"/>
                <a:pathLst>
                  <a:path w="99" h="100">
                    <a:moveTo>
                      <a:pt x="0" y="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45"/>
                      <a:pt x="55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3" name="Freeform 50"/>
              <p:cNvSpPr>
                <a:spLocks noEditPoints="1"/>
              </p:cNvSpPr>
              <p:nvPr/>
            </p:nvSpPr>
            <p:spPr bwMode="auto">
              <a:xfrm>
                <a:off x="4121225" y="4576075"/>
                <a:ext cx="91843" cy="84587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0" y="26"/>
                  </a:cxn>
                  <a:cxn ang="0">
                    <a:pos x="26" y="52"/>
                  </a:cxn>
                  <a:cxn ang="0">
                    <a:pos x="52" y="26"/>
                  </a:cxn>
                  <a:cxn ang="0">
                    <a:pos x="26" y="0"/>
                  </a:cxn>
                  <a:cxn ang="0">
                    <a:pos x="26" y="45"/>
                  </a:cxn>
                  <a:cxn ang="0">
                    <a:pos x="7" y="26"/>
                  </a:cxn>
                  <a:cxn ang="0">
                    <a:pos x="26" y="7"/>
                  </a:cxn>
                  <a:cxn ang="0">
                    <a:pos x="45" y="26"/>
                  </a:cxn>
                  <a:cxn ang="0">
                    <a:pos x="26" y="45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1" y="52"/>
                      <a:pt x="52" y="40"/>
                      <a:pt x="52" y="26"/>
                    </a:cubicBezTo>
                    <a:cubicBezTo>
                      <a:pt x="52" y="12"/>
                      <a:pt x="41" y="0"/>
                      <a:pt x="26" y="0"/>
                    </a:cubicBezTo>
                    <a:close/>
                    <a:moveTo>
                      <a:pt x="26" y="45"/>
                    </a:moveTo>
                    <a:cubicBezTo>
                      <a:pt x="16" y="45"/>
                      <a:pt x="7" y="37"/>
                      <a:pt x="7" y="26"/>
                    </a:cubicBezTo>
                    <a:cubicBezTo>
                      <a:pt x="7" y="16"/>
                      <a:pt x="16" y="7"/>
                      <a:pt x="26" y="7"/>
                    </a:cubicBezTo>
                    <a:cubicBezTo>
                      <a:pt x="37" y="7"/>
                      <a:pt x="45" y="16"/>
                      <a:pt x="45" y="26"/>
                    </a:cubicBezTo>
                    <a:cubicBezTo>
                      <a:pt x="45" y="37"/>
                      <a:pt x="37" y="45"/>
                      <a:pt x="26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4" name="Freeform 51"/>
              <p:cNvSpPr>
                <a:spLocks noEditPoints="1"/>
              </p:cNvSpPr>
              <p:nvPr/>
            </p:nvSpPr>
            <p:spPr bwMode="auto">
              <a:xfrm>
                <a:off x="4056740" y="4518484"/>
                <a:ext cx="214952" cy="197969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0" y="61"/>
                  </a:cxn>
                  <a:cxn ang="0">
                    <a:pos x="61" y="122"/>
                  </a:cxn>
                  <a:cxn ang="0">
                    <a:pos x="122" y="61"/>
                  </a:cxn>
                  <a:cxn ang="0">
                    <a:pos x="61" y="0"/>
                  </a:cxn>
                  <a:cxn ang="0">
                    <a:pos x="62" y="91"/>
                  </a:cxn>
                  <a:cxn ang="0">
                    <a:pos x="33" y="62"/>
                  </a:cxn>
                  <a:cxn ang="0">
                    <a:pos x="62" y="33"/>
                  </a:cxn>
                  <a:cxn ang="0">
                    <a:pos x="91" y="62"/>
                  </a:cxn>
                  <a:cxn ang="0">
                    <a:pos x="62" y="91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2" y="91"/>
                    </a:moveTo>
                    <a:cubicBezTo>
                      <a:pt x="46" y="91"/>
                      <a:pt x="33" y="78"/>
                      <a:pt x="33" y="62"/>
                    </a:cubicBezTo>
                    <a:cubicBezTo>
                      <a:pt x="33" y="46"/>
                      <a:pt x="46" y="33"/>
                      <a:pt x="62" y="33"/>
                    </a:cubicBezTo>
                    <a:cubicBezTo>
                      <a:pt x="78" y="33"/>
                      <a:pt x="91" y="46"/>
                      <a:pt x="91" y="62"/>
                    </a:cubicBezTo>
                    <a:cubicBezTo>
                      <a:pt x="91" y="78"/>
                      <a:pt x="78" y="91"/>
                      <a:pt x="62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5" name="Freeform 52"/>
              <p:cNvSpPr>
                <a:spLocks/>
              </p:cNvSpPr>
              <p:nvPr/>
            </p:nvSpPr>
            <p:spPr bwMode="auto">
              <a:xfrm>
                <a:off x="2569661" y="1395965"/>
                <a:ext cx="9771" cy="71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6" name="Freeform 53"/>
              <p:cNvSpPr>
                <a:spLocks/>
              </p:cNvSpPr>
              <p:nvPr/>
            </p:nvSpPr>
            <p:spPr bwMode="auto">
              <a:xfrm>
                <a:off x="2643917" y="1327576"/>
                <a:ext cx="9771" cy="899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7" name="Freeform 54"/>
              <p:cNvSpPr>
                <a:spLocks/>
              </p:cNvSpPr>
              <p:nvPr/>
            </p:nvSpPr>
            <p:spPr bwMode="auto">
              <a:xfrm>
                <a:off x="2716219" y="1395965"/>
                <a:ext cx="11725" cy="7199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8" name="Freeform 55"/>
              <p:cNvSpPr>
                <a:spLocks/>
              </p:cNvSpPr>
              <p:nvPr/>
            </p:nvSpPr>
            <p:spPr bwMode="auto">
              <a:xfrm>
                <a:off x="2643917" y="1462555"/>
                <a:ext cx="9771" cy="899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9" name="Freeform 56"/>
              <p:cNvSpPr>
                <a:spLocks/>
              </p:cNvSpPr>
              <p:nvPr/>
            </p:nvSpPr>
            <p:spPr bwMode="auto">
              <a:xfrm>
                <a:off x="2645871" y="1341974"/>
                <a:ext cx="44945" cy="6119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30"/>
                  </a:cxn>
                  <a:cxn ang="0">
                    <a:pos x="3" y="30"/>
                  </a:cxn>
                  <a:cxn ang="0">
                    <a:pos x="3" y="0"/>
                  </a:cxn>
                </a:cxnLst>
                <a:rect l="0" t="0" r="r" b="b"/>
                <a:pathLst>
                  <a:path w="23" h="34">
                    <a:moveTo>
                      <a:pt x="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3" y="34"/>
                    </a:lnTo>
                    <a:lnTo>
                      <a:pt x="23" y="30"/>
                    </a:lnTo>
                    <a:lnTo>
                      <a:pt x="3" y="3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0" name="Freeform 57"/>
              <p:cNvSpPr>
                <a:spLocks/>
              </p:cNvSpPr>
              <p:nvPr/>
            </p:nvSpPr>
            <p:spPr bwMode="auto">
              <a:xfrm>
                <a:off x="26751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20"/>
                  </a:cxn>
                  <a:cxn ang="0">
                    <a:pos x="47" y="60"/>
                  </a:cxn>
                  <a:cxn ang="0">
                    <a:pos x="63" y="32"/>
                  </a:cxn>
                  <a:cxn ang="0">
                    <a:pos x="30" y="0"/>
                  </a:cxn>
                </a:cxnLst>
                <a:rect l="0" t="0" r="r" b="b"/>
                <a:pathLst>
                  <a:path w="63" h="60">
                    <a:moveTo>
                      <a:pt x="30" y="0"/>
                    </a:moveTo>
                    <a:cubicBezTo>
                      <a:pt x="16" y="0"/>
                      <a:pt x="5" y="8"/>
                      <a:pt x="0" y="20"/>
                    </a:cubicBezTo>
                    <a:cubicBezTo>
                      <a:pt x="21" y="24"/>
                      <a:pt x="39" y="40"/>
                      <a:pt x="47" y="60"/>
                    </a:cubicBezTo>
                    <a:cubicBezTo>
                      <a:pt x="56" y="54"/>
                      <a:pt x="63" y="44"/>
                      <a:pt x="63" y="32"/>
                    </a:cubicBezTo>
                    <a:cubicBezTo>
                      <a:pt x="63" y="14"/>
                      <a:pt x="48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1" name="Freeform 58"/>
              <p:cNvSpPr>
                <a:spLocks/>
              </p:cNvSpPr>
              <p:nvPr/>
            </p:nvSpPr>
            <p:spPr bwMode="auto">
              <a:xfrm>
                <a:off x="25090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63" y="20"/>
                  </a:cxn>
                  <a:cxn ang="0">
                    <a:pos x="33" y="0"/>
                  </a:cxn>
                  <a:cxn ang="0">
                    <a:pos x="0" y="32"/>
                  </a:cxn>
                  <a:cxn ang="0">
                    <a:pos x="15" y="60"/>
                  </a:cxn>
                  <a:cxn ang="0">
                    <a:pos x="63" y="20"/>
                  </a:cxn>
                </a:cxnLst>
                <a:rect l="0" t="0" r="r" b="b"/>
                <a:pathLst>
                  <a:path w="63" h="60">
                    <a:moveTo>
                      <a:pt x="63" y="20"/>
                    </a:moveTo>
                    <a:cubicBezTo>
                      <a:pt x="58" y="8"/>
                      <a:pt x="46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60"/>
                    </a:cubicBezTo>
                    <a:cubicBezTo>
                      <a:pt x="23" y="40"/>
                      <a:pt x="41" y="24"/>
                      <a:pt x="6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2" name="Freeform 59"/>
              <p:cNvSpPr>
                <a:spLocks noEditPoints="1"/>
              </p:cNvSpPr>
              <p:nvPr/>
            </p:nvSpPr>
            <p:spPr bwMode="auto">
              <a:xfrm>
                <a:off x="2534487" y="1293381"/>
                <a:ext cx="228631" cy="226765"/>
              </a:xfrm>
              <a:custGeom>
                <a:avLst/>
                <a:gdLst/>
                <a:ahLst/>
                <a:cxnLst>
                  <a:cxn ang="0">
                    <a:pos x="129" y="65"/>
                  </a:cxn>
                  <a:cxn ang="0">
                    <a:pos x="64" y="0"/>
                  </a:cxn>
                  <a:cxn ang="0">
                    <a:pos x="0" y="65"/>
                  </a:cxn>
                  <a:cxn ang="0">
                    <a:pos x="26" y="117"/>
                  </a:cxn>
                  <a:cxn ang="0">
                    <a:pos x="16" y="139"/>
                  </a:cxn>
                  <a:cxn ang="0">
                    <a:pos x="25" y="139"/>
                  </a:cxn>
                  <a:cxn ang="0">
                    <a:pos x="33" y="121"/>
                  </a:cxn>
                  <a:cxn ang="0">
                    <a:pos x="64" y="129"/>
                  </a:cxn>
                  <a:cxn ang="0">
                    <a:pos x="94" y="122"/>
                  </a:cxn>
                  <a:cxn ang="0">
                    <a:pos x="101" y="139"/>
                  </a:cxn>
                  <a:cxn ang="0">
                    <a:pos x="111" y="139"/>
                  </a:cxn>
                  <a:cxn ang="0">
                    <a:pos x="101" y="118"/>
                  </a:cxn>
                  <a:cxn ang="0">
                    <a:pos x="129" y="65"/>
                  </a:cxn>
                  <a:cxn ang="0">
                    <a:pos x="17" y="65"/>
                  </a:cxn>
                  <a:cxn ang="0">
                    <a:pos x="64" y="18"/>
                  </a:cxn>
                  <a:cxn ang="0">
                    <a:pos x="106" y="42"/>
                  </a:cxn>
                  <a:cxn ang="0">
                    <a:pos x="111" y="64"/>
                  </a:cxn>
                  <a:cxn ang="0">
                    <a:pos x="63" y="112"/>
                  </a:cxn>
                  <a:cxn ang="0">
                    <a:pos x="50" y="110"/>
                  </a:cxn>
                  <a:cxn ang="0">
                    <a:pos x="17" y="65"/>
                  </a:cxn>
                </a:cxnLst>
                <a:rect l="0" t="0" r="r" b="b"/>
                <a:pathLst>
                  <a:path w="129" h="139">
                    <a:moveTo>
                      <a:pt x="129" y="65"/>
                    </a:moveTo>
                    <a:cubicBezTo>
                      <a:pt x="129" y="29"/>
                      <a:pt x="100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86"/>
                      <a:pt x="10" y="105"/>
                      <a:pt x="26" y="117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2" y="126"/>
                      <a:pt x="53" y="129"/>
                      <a:pt x="64" y="129"/>
                    </a:cubicBezTo>
                    <a:cubicBezTo>
                      <a:pt x="75" y="129"/>
                      <a:pt x="85" y="127"/>
                      <a:pt x="94" y="122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111" y="139"/>
                      <a:pt x="111" y="139"/>
                      <a:pt x="111" y="139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18" y="106"/>
                      <a:pt x="129" y="87"/>
                      <a:pt x="129" y="65"/>
                    </a:cubicBezTo>
                    <a:close/>
                    <a:moveTo>
                      <a:pt x="17" y="65"/>
                    </a:moveTo>
                    <a:cubicBezTo>
                      <a:pt x="17" y="39"/>
                      <a:pt x="38" y="18"/>
                      <a:pt x="64" y="18"/>
                    </a:cubicBezTo>
                    <a:cubicBezTo>
                      <a:pt x="82" y="18"/>
                      <a:pt x="98" y="28"/>
                      <a:pt x="106" y="42"/>
                    </a:cubicBezTo>
                    <a:cubicBezTo>
                      <a:pt x="109" y="49"/>
                      <a:pt x="111" y="56"/>
                      <a:pt x="111" y="64"/>
                    </a:cubicBezTo>
                    <a:cubicBezTo>
                      <a:pt x="111" y="90"/>
                      <a:pt x="89" y="112"/>
                      <a:pt x="63" y="112"/>
                    </a:cubicBezTo>
                    <a:cubicBezTo>
                      <a:pt x="59" y="112"/>
                      <a:pt x="54" y="111"/>
                      <a:pt x="50" y="110"/>
                    </a:cubicBezTo>
                    <a:cubicBezTo>
                      <a:pt x="31" y="104"/>
                      <a:pt x="17" y="86"/>
                      <a:pt x="17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3" name="Freeform 60"/>
              <p:cNvSpPr>
                <a:spLocks noEditPoints="1"/>
              </p:cNvSpPr>
              <p:nvPr/>
            </p:nvSpPr>
            <p:spPr bwMode="auto">
              <a:xfrm>
                <a:off x="4383076" y="2351618"/>
                <a:ext cx="283346" cy="260960"/>
              </a:xfrm>
              <a:custGeom>
                <a:avLst/>
                <a:gdLst/>
                <a:ahLst/>
                <a:cxnLst>
                  <a:cxn ang="0">
                    <a:pos x="131" y="70"/>
                  </a:cxn>
                  <a:cxn ang="0">
                    <a:pos x="120" y="59"/>
                  </a:cxn>
                  <a:cxn ang="0">
                    <a:pos x="145" y="32"/>
                  </a:cxn>
                  <a:cxn ang="0">
                    <a:pos x="111" y="0"/>
                  </a:cxn>
                  <a:cxn ang="0">
                    <a:pos x="86" y="26"/>
                  </a:cxn>
                  <a:cxn ang="0">
                    <a:pos x="73" y="12"/>
                  </a:cxn>
                  <a:cxn ang="0">
                    <a:pos x="57" y="29"/>
                  </a:cxn>
                  <a:cxn ang="0">
                    <a:pos x="70" y="41"/>
                  </a:cxn>
                  <a:cxn ang="0">
                    <a:pos x="18" y="94"/>
                  </a:cxn>
                  <a:cxn ang="0">
                    <a:pos x="17" y="110"/>
                  </a:cxn>
                  <a:cxn ang="0">
                    <a:pos x="0" y="125"/>
                  </a:cxn>
                  <a:cxn ang="0">
                    <a:pos x="20" y="145"/>
                  </a:cxn>
                  <a:cxn ang="0">
                    <a:pos x="36" y="130"/>
                  </a:cxn>
                  <a:cxn ang="0">
                    <a:pos x="52" y="127"/>
                  </a:cxn>
                  <a:cxn ang="0">
                    <a:pos x="104" y="75"/>
                  </a:cxn>
                  <a:cxn ang="0">
                    <a:pos x="116" y="87"/>
                  </a:cxn>
                  <a:cxn ang="0">
                    <a:pos x="131" y="70"/>
                  </a:cxn>
                  <a:cxn ang="0">
                    <a:pos x="49" y="122"/>
                  </a:cxn>
                  <a:cxn ang="0">
                    <a:pos x="33" y="124"/>
                  </a:cxn>
                  <a:cxn ang="0">
                    <a:pos x="20" y="136"/>
                  </a:cxn>
                  <a:cxn ang="0">
                    <a:pos x="10" y="125"/>
                  </a:cxn>
                  <a:cxn ang="0">
                    <a:pos x="22" y="113"/>
                  </a:cxn>
                  <a:cxn ang="0">
                    <a:pos x="24" y="97"/>
                  </a:cxn>
                  <a:cxn ang="0">
                    <a:pos x="74" y="46"/>
                  </a:cxn>
                  <a:cxn ang="0">
                    <a:pos x="100" y="70"/>
                  </a:cxn>
                  <a:cxn ang="0">
                    <a:pos x="49" y="122"/>
                  </a:cxn>
                </a:cxnLst>
                <a:rect l="0" t="0" r="r" b="b"/>
                <a:pathLst>
                  <a:path w="145" h="145">
                    <a:moveTo>
                      <a:pt x="131" y="70"/>
                    </a:moveTo>
                    <a:lnTo>
                      <a:pt x="120" y="59"/>
                    </a:lnTo>
                    <a:lnTo>
                      <a:pt x="145" y="32"/>
                    </a:lnTo>
                    <a:lnTo>
                      <a:pt x="111" y="0"/>
                    </a:lnTo>
                    <a:lnTo>
                      <a:pt x="86" y="26"/>
                    </a:lnTo>
                    <a:lnTo>
                      <a:pt x="73" y="12"/>
                    </a:lnTo>
                    <a:lnTo>
                      <a:pt x="57" y="29"/>
                    </a:lnTo>
                    <a:lnTo>
                      <a:pt x="70" y="41"/>
                    </a:lnTo>
                    <a:lnTo>
                      <a:pt x="18" y="94"/>
                    </a:lnTo>
                    <a:lnTo>
                      <a:pt x="17" y="110"/>
                    </a:lnTo>
                    <a:lnTo>
                      <a:pt x="0" y="125"/>
                    </a:lnTo>
                    <a:lnTo>
                      <a:pt x="20" y="145"/>
                    </a:lnTo>
                    <a:lnTo>
                      <a:pt x="36" y="130"/>
                    </a:lnTo>
                    <a:lnTo>
                      <a:pt x="52" y="127"/>
                    </a:lnTo>
                    <a:lnTo>
                      <a:pt x="104" y="75"/>
                    </a:lnTo>
                    <a:lnTo>
                      <a:pt x="116" y="87"/>
                    </a:lnTo>
                    <a:lnTo>
                      <a:pt x="131" y="70"/>
                    </a:lnTo>
                    <a:close/>
                    <a:moveTo>
                      <a:pt x="49" y="122"/>
                    </a:moveTo>
                    <a:lnTo>
                      <a:pt x="33" y="124"/>
                    </a:lnTo>
                    <a:lnTo>
                      <a:pt x="20" y="136"/>
                    </a:lnTo>
                    <a:lnTo>
                      <a:pt x="10" y="125"/>
                    </a:lnTo>
                    <a:lnTo>
                      <a:pt x="22" y="113"/>
                    </a:lnTo>
                    <a:lnTo>
                      <a:pt x="24" y="97"/>
                    </a:lnTo>
                    <a:lnTo>
                      <a:pt x="74" y="46"/>
                    </a:lnTo>
                    <a:lnTo>
                      <a:pt x="100" y="70"/>
                    </a:lnTo>
                    <a:lnTo>
                      <a:pt x="49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4" name="Freeform 61"/>
              <p:cNvSpPr>
                <a:spLocks/>
              </p:cNvSpPr>
              <p:nvPr/>
            </p:nvSpPr>
            <p:spPr bwMode="auto">
              <a:xfrm>
                <a:off x="4963447" y="3321668"/>
                <a:ext cx="336107" cy="350946"/>
              </a:xfrm>
              <a:custGeom>
                <a:avLst/>
                <a:gdLst/>
                <a:ahLst/>
                <a:cxnLst>
                  <a:cxn ang="0">
                    <a:pos x="130" y="135"/>
                  </a:cxn>
                  <a:cxn ang="0">
                    <a:pos x="128" y="87"/>
                  </a:cxn>
                  <a:cxn ang="0">
                    <a:pos x="145" y="50"/>
                  </a:cxn>
                  <a:cxn ang="0">
                    <a:pos x="96" y="0"/>
                  </a:cxn>
                  <a:cxn ang="0">
                    <a:pos x="46" y="50"/>
                  </a:cxn>
                  <a:cxn ang="0">
                    <a:pos x="66" y="90"/>
                  </a:cxn>
                  <a:cxn ang="0">
                    <a:pos x="60" y="133"/>
                  </a:cxn>
                  <a:cxn ang="0">
                    <a:pos x="18" y="187"/>
                  </a:cxn>
                  <a:cxn ang="0">
                    <a:pos x="0" y="187"/>
                  </a:cxn>
                  <a:cxn ang="0">
                    <a:pos x="0" y="215"/>
                  </a:cxn>
                  <a:cxn ang="0">
                    <a:pos x="191" y="215"/>
                  </a:cxn>
                  <a:cxn ang="0">
                    <a:pos x="191" y="187"/>
                  </a:cxn>
                  <a:cxn ang="0">
                    <a:pos x="173" y="187"/>
                  </a:cxn>
                  <a:cxn ang="0">
                    <a:pos x="130" y="135"/>
                  </a:cxn>
                </a:cxnLst>
                <a:rect l="0" t="0" r="r" b="b"/>
                <a:pathLst>
                  <a:path w="191" h="215">
                    <a:moveTo>
                      <a:pt x="130" y="135"/>
                    </a:moveTo>
                    <a:cubicBezTo>
                      <a:pt x="125" y="120"/>
                      <a:pt x="126" y="100"/>
                      <a:pt x="128" y="87"/>
                    </a:cubicBezTo>
                    <a:cubicBezTo>
                      <a:pt x="139" y="78"/>
                      <a:pt x="145" y="65"/>
                      <a:pt x="145" y="50"/>
                    </a:cubicBezTo>
                    <a:cubicBezTo>
                      <a:pt x="145" y="22"/>
                      <a:pt x="123" y="0"/>
                      <a:pt x="96" y="0"/>
                    </a:cubicBezTo>
                    <a:cubicBezTo>
                      <a:pt x="68" y="0"/>
                      <a:pt x="46" y="22"/>
                      <a:pt x="46" y="50"/>
                    </a:cubicBezTo>
                    <a:cubicBezTo>
                      <a:pt x="46" y="66"/>
                      <a:pt x="54" y="81"/>
                      <a:pt x="66" y="90"/>
                    </a:cubicBezTo>
                    <a:cubicBezTo>
                      <a:pt x="67" y="102"/>
                      <a:pt x="66" y="118"/>
                      <a:pt x="60" y="133"/>
                    </a:cubicBezTo>
                    <a:cubicBezTo>
                      <a:pt x="51" y="158"/>
                      <a:pt x="24" y="182"/>
                      <a:pt x="18" y="187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191" y="215"/>
                      <a:pt x="191" y="215"/>
                      <a:pt x="191" y="215"/>
                    </a:cubicBezTo>
                    <a:cubicBezTo>
                      <a:pt x="191" y="187"/>
                      <a:pt x="191" y="187"/>
                      <a:pt x="191" y="187"/>
                    </a:cubicBezTo>
                    <a:cubicBezTo>
                      <a:pt x="173" y="187"/>
                      <a:pt x="173" y="187"/>
                      <a:pt x="173" y="187"/>
                    </a:cubicBezTo>
                    <a:cubicBezTo>
                      <a:pt x="167" y="182"/>
                      <a:pt x="137" y="156"/>
                      <a:pt x="130" y="1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5" name="Freeform 62"/>
              <p:cNvSpPr>
                <a:spLocks noEditPoints="1"/>
              </p:cNvSpPr>
              <p:nvPr/>
            </p:nvSpPr>
            <p:spPr bwMode="auto">
              <a:xfrm>
                <a:off x="1774337" y="1179999"/>
                <a:ext cx="138742" cy="12598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1" y="70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20" y="32"/>
                  </a:cxn>
                  <a:cxn ang="0">
                    <a:pos x="32" y="32"/>
                  </a:cxn>
                  <a:cxn ang="0">
                    <a:pos x="32" y="19"/>
                  </a:cxn>
                  <a:cxn ang="0">
                    <a:pos x="39" y="19"/>
                  </a:cxn>
                  <a:cxn ang="0">
                    <a:pos x="39" y="32"/>
                  </a:cxn>
                  <a:cxn ang="0">
                    <a:pos x="51" y="32"/>
                  </a:cxn>
                  <a:cxn ang="0">
                    <a:pos x="51" y="39"/>
                  </a:cxn>
                  <a:cxn ang="0">
                    <a:pos x="39" y="39"/>
                  </a:cxn>
                  <a:cxn ang="0">
                    <a:pos x="39" y="51"/>
                  </a:cxn>
                  <a:cxn ang="0">
                    <a:pos x="32" y="51"/>
                  </a:cxn>
                  <a:cxn ang="0">
                    <a:pos x="32" y="39"/>
                  </a:cxn>
                  <a:cxn ang="0">
                    <a:pos x="20" y="39"/>
                  </a:cxn>
                  <a:cxn ang="0">
                    <a:pos x="20" y="32"/>
                  </a:cxn>
                </a:cxnLst>
                <a:rect l="0" t="0" r="r" b="b"/>
                <a:pathLst>
                  <a:path w="71" h="70">
                    <a:moveTo>
                      <a:pt x="0" y="70"/>
                    </a:moveTo>
                    <a:lnTo>
                      <a:pt x="71" y="70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70"/>
                    </a:lnTo>
                    <a:close/>
                    <a:moveTo>
                      <a:pt x="20" y="32"/>
                    </a:moveTo>
                    <a:lnTo>
                      <a:pt x="32" y="32"/>
                    </a:lnTo>
                    <a:lnTo>
                      <a:pt x="32" y="19"/>
                    </a:lnTo>
                    <a:lnTo>
                      <a:pt x="39" y="19"/>
                    </a:lnTo>
                    <a:lnTo>
                      <a:pt x="39" y="32"/>
                    </a:lnTo>
                    <a:lnTo>
                      <a:pt x="51" y="32"/>
                    </a:lnTo>
                    <a:lnTo>
                      <a:pt x="51" y="39"/>
                    </a:lnTo>
                    <a:lnTo>
                      <a:pt x="39" y="39"/>
                    </a:lnTo>
                    <a:lnTo>
                      <a:pt x="39" y="51"/>
                    </a:lnTo>
                    <a:lnTo>
                      <a:pt x="32" y="51"/>
                    </a:lnTo>
                    <a:lnTo>
                      <a:pt x="32" y="39"/>
                    </a:lnTo>
                    <a:lnTo>
                      <a:pt x="20" y="39"/>
                    </a:lnTo>
                    <a:lnTo>
                      <a:pt x="20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6" name="Freeform 63"/>
              <p:cNvSpPr>
                <a:spLocks noEditPoints="1"/>
              </p:cNvSpPr>
              <p:nvPr/>
            </p:nvSpPr>
            <p:spPr bwMode="auto">
              <a:xfrm>
                <a:off x="1774337" y="1320377"/>
                <a:ext cx="138742" cy="124181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71" y="69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69"/>
                  </a:cxn>
                  <a:cxn ang="0">
                    <a:pos x="20" y="31"/>
                  </a:cxn>
                  <a:cxn ang="0">
                    <a:pos x="51" y="31"/>
                  </a:cxn>
                  <a:cxn ang="0">
                    <a:pos x="51" y="38"/>
                  </a:cxn>
                  <a:cxn ang="0">
                    <a:pos x="20" y="38"/>
                  </a:cxn>
                  <a:cxn ang="0">
                    <a:pos x="20" y="31"/>
                  </a:cxn>
                </a:cxnLst>
                <a:rect l="0" t="0" r="r" b="b"/>
                <a:pathLst>
                  <a:path w="71" h="69">
                    <a:moveTo>
                      <a:pt x="0" y="69"/>
                    </a:moveTo>
                    <a:lnTo>
                      <a:pt x="71" y="69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69"/>
                    </a:lnTo>
                    <a:close/>
                    <a:moveTo>
                      <a:pt x="20" y="31"/>
                    </a:moveTo>
                    <a:lnTo>
                      <a:pt x="51" y="31"/>
                    </a:lnTo>
                    <a:lnTo>
                      <a:pt x="51" y="38"/>
                    </a:lnTo>
                    <a:lnTo>
                      <a:pt x="20" y="38"/>
                    </a:lnTo>
                    <a:lnTo>
                      <a:pt x="20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7" name="Freeform 64"/>
              <p:cNvSpPr>
                <a:spLocks noEditPoints="1"/>
              </p:cNvSpPr>
              <p:nvPr/>
            </p:nvSpPr>
            <p:spPr bwMode="auto">
              <a:xfrm>
                <a:off x="1934574" y="1179999"/>
                <a:ext cx="136788" cy="1259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"/>
                  </a:cxn>
                  <a:cxn ang="0">
                    <a:pos x="70" y="70"/>
                  </a:cxn>
                  <a:cxn ang="0">
                    <a:pos x="70" y="0"/>
                  </a:cxn>
                  <a:cxn ang="0">
                    <a:pos x="0" y="0"/>
                  </a:cxn>
                  <a:cxn ang="0">
                    <a:pos x="51" y="43"/>
                  </a:cxn>
                  <a:cxn ang="0">
                    <a:pos x="46" y="49"/>
                  </a:cxn>
                  <a:cxn ang="0">
                    <a:pos x="38" y="40"/>
                  </a:cxn>
                  <a:cxn ang="0">
                    <a:pos x="29" y="49"/>
                  </a:cxn>
                  <a:cxn ang="0">
                    <a:pos x="24" y="43"/>
                  </a:cxn>
                  <a:cxn ang="0">
                    <a:pos x="32" y="35"/>
                  </a:cxn>
                  <a:cxn ang="0">
                    <a:pos x="24" y="26"/>
                  </a:cxn>
                  <a:cxn ang="0">
                    <a:pos x="29" y="22"/>
                  </a:cxn>
                  <a:cxn ang="0">
                    <a:pos x="38" y="30"/>
                  </a:cxn>
                  <a:cxn ang="0">
                    <a:pos x="46" y="22"/>
                  </a:cxn>
                  <a:cxn ang="0">
                    <a:pos x="51" y="26"/>
                  </a:cxn>
                  <a:cxn ang="0">
                    <a:pos x="42" y="35"/>
                  </a:cxn>
                  <a:cxn ang="0">
                    <a:pos x="51" y="43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0" y="70"/>
                    </a:lnTo>
                    <a:lnTo>
                      <a:pt x="70" y="70"/>
                    </a:lnTo>
                    <a:lnTo>
                      <a:pt x="70" y="0"/>
                    </a:lnTo>
                    <a:lnTo>
                      <a:pt x="0" y="0"/>
                    </a:lnTo>
                    <a:close/>
                    <a:moveTo>
                      <a:pt x="51" y="43"/>
                    </a:moveTo>
                    <a:lnTo>
                      <a:pt x="46" y="49"/>
                    </a:lnTo>
                    <a:lnTo>
                      <a:pt x="38" y="40"/>
                    </a:lnTo>
                    <a:lnTo>
                      <a:pt x="29" y="49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24" y="26"/>
                    </a:lnTo>
                    <a:lnTo>
                      <a:pt x="29" y="22"/>
                    </a:lnTo>
                    <a:lnTo>
                      <a:pt x="38" y="30"/>
                    </a:lnTo>
                    <a:lnTo>
                      <a:pt x="46" y="22"/>
                    </a:lnTo>
                    <a:lnTo>
                      <a:pt x="51" y="26"/>
                    </a:lnTo>
                    <a:lnTo>
                      <a:pt x="42" y="35"/>
                    </a:lnTo>
                    <a:lnTo>
                      <a:pt x="51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8" name="Freeform 65"/>
              <p:cNvSpPr>
                <a:spLocks noEditPoints="1"/>
              </p:cNvSpPr>
              <p:nvPr/>
            </p:nvSpPr>
            <p:spPr bwMode="auto">
              <a:xfrm>
                <a:off x="1934574" y="1320377"/>
                <a:ext cx="136788" cy="124181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78" y="77"/>
                  </a:cxn>
                  <a:cxn ang="0">
                    <a:pos x="78" y="0"/>
                  </a:cxn>
                  <a:cxn ang="0">
                    <a:pos x="0" y="0"/>
                  </a:cxn>
                  <a:cxn ang="0">
                    <a:pos x="0" y="77"/>
                  </a:cxn>
                  <a:cxn ang="0">
                    <a:pos x="47" y="56"/>
                  </a:cxn>
                  <a:cxn ang="0">
                    <a:pos x="46" y="58"/>
                  </a:cxn>
                  <a:cxn ang="0">
                    <a:pos x="44" y="60"/>
                  </a:cxn>
                  <a:cxn ang="0">
                    <a:pos x="41" y="60"/>
                  </a:cxn>
                  <a:cxn ang="0">
                    <a:pos x="39" y="60"/>
                  </a:cxn>
                  <a:cxn ang="0">
                    <a:pos x="37" y="58"/>
                  </a:cxn>
                  <a:cxn ang="0">
                    <a:pos x="35" y="56"/>
                  </a:cxn>
                  <a:cxn ang="0">
                    <a:pos x="35" y="54"/>
                  </a:cxn>
                  <a:cxn ang="0">
                    <a:pos x="35" y="51"/>
                  </a:cxn>
                  <a:cxn ang="0">
                    <a:pos x="37" y="49"/>
                  </a:cxn>
                  <a:cxn ang="0">
                    <a:pos x="39" y="48"/>
                  </a:cxn>
                  <a:cxn ang="0">
                    <a:pos x="41" y="47"/>
                  </a:cxn>
                  <a:cxn ang="0">
                    <a:pos x="44" y="48"/>
                  </a:cxn>
                  <a:cxn ang="0">
                    <a:pos x="46" y="49"/>
                  </a:cxn>
                  <a:cxn ang="0">
                    <a:pos x="47" y="51"/>
                  </a:cxn>
                  <a:cxn ang="0">
                    <a:pos x="47" y="54"/>
                  </a:cxn>
                  <a:cxn ang="0">
                    <a:pos x="47" y="56"/>
                  </a:cxn>
                  <a:cxn ang="0">
                    <a:pos x="35" y="20"/>
                  </a:cxn>
                  <a:cxn ang="0">
                    <a:pos x="37" y="18"/>
                  </a:cxn>
                  <a:cxn ang="0">
                    <a:pos x="39" y="17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47" y="20"/>
                  </a:cxn>
                  <a:cxn ang="0">
                    <a:pos x="47" y="23"/>
                  </a:cxn>
                  <a:cxn ang="0">
                    <a:pos x="47" y="25"/>
                  </a:cxn>
                  <a:cxn ang="0">
                    <a:pos x="46" y="27"/>
                  </a:cxn>
                  <a:cxn ang="0">
                    <a:pos x="44" y="29"/>
                  </a:cxn>
                  <a:cxn ang="0">
                    <a:pos x="41" y="29"/>
                  </a:cxn>
                  <a:cxn ang="0">
                    <a:pos x="39" y="29"/>
                  </a:cxn>
                  <a:cxn ang="0">
                    <a:pos x="37" y="27"/>
                  </a:cxn>
                  <a:cxn ang="0">
                    <a:pos x="35" y="25"/>
                  </a:cxn>
                  <a:cxn ang="0">
                    <a:pos x="35" y="23"/>
                  </a:cxn>
                  <a:cxn ang="0">
                    <a:pos x="35" y="20"/>
                  </a:cxn>
                  <a:cxn ang="0">
                    <a:pos x="24" y="34"/>
                  </a:cxn>
                  <a:cxn ang="0">
                    <a:pos x="59" y="34"/>
                  </a:cxn>
                  <a:cxn ang="0">
                    <a:pos x="59" y="43"/>
                  </a:cxn>
                  <a:cxn ang="0">
                    <a:pos x="24" y="43"/>
                  </a:cxn>
                  <a:cxn ang="0">
                    <a:pos x="24" y="34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cubicBezTo>
                      <a:pt x="78" y="77"/>
                      <a:pt x="78" y="77"/>
                      <a:pt x="78" y="7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7"/>
                    </a:lnTo>
                    <a:close/>
                    <a:moveTo>
                      <a:pt x="47" y="56"/>
                    </a:moveTo>
                    <a:cubicBezTo>
                      <a:pt x="47" y="57"/>
                      <a:pt x="46" y="58"/>
                      <a:pt x="46" y="58"/>
                    </a:cubicBezTo>
                    <a:cubicBezTo>
                      <a:pt x="45" y="59"/>
                      <a:pt x="44" y="59"/>
                      <a:pt x="44" y="60"/>
                    </a:cubicBezTo>
                    <a:cubicBezTo>
                      <a:pt x="43" y="60"/>
                      <a:pt x="42" y="60"/>
                      <a:pt x="41" y="60"/>
                    </a:cubicBezTo>
                    <a:cubicBezTo>
                      <a:pt x="40" y="60"/>
                      <a:pt x="39" y="60"/>
                      <a:pt x="39" y="60"/>
                    </a:cubicBezTo>
                    <a:cubicBezTo>
                      <a:pt x="38" y="59"/>
                      <a:pt x="37" y="59"/>
                      <a:pt x="37" y="58"/>
                    </a:cubicBezTo>
                    <a:cubicBezTo>
                      <a:pt x="36" y="58"/>
                      <a:pt x="35" y="57"/>
                      <a:pt x="35" y="56"/>
                    </a:cubicBezTo>
                    <a:cubicBezTo>
                      <a:pt x="35" y="56"/>
                      <a:pt x="35" y="55"/>
                      <a:pt x="35" y="54"/>
                    </a:cubicBezTo>
                    <a:cubicBezTo>
                      <a:pt x="35" y="53"/>
                      <a:pt x="35" y="52"/>
                      <a:pt x="35" y="51"/>
                    </a:cubicBezTo>
                    <a:cubicBezTo>
                      <a:pt x="35" y="51"/>
                      <a:pt x="36" y="50"/>
                      <a:pt x="37" y="49"/>
                    </a:cubicBezTo>
                    <a:cubicBezTo>
                      <a:pt x="37" y="49"/>
                      <a:pt x="38" y="48"/>
                      <a:pt x="39" y="48"/>
                    </a:cubicBezTo>
                    <a:cubicBezTo>
                      <a:pt x="39" y="48"/>
                      <a:pt x="40" y="47"/>
                      <a:pt x="41" y="47"/>
                    </a:cubicBezTo>
                    <a:cubicBezTo>
                      <a:pt x="42" y="47"/>
                      <a:pt x="43" y="48"/>
                      <a:pt x="44" y="48"/>
                    </a:cubicBezTo>
                    <a:cubicBezTo>
                      <a:pt x="44" y="48"/>
                      <a:pt x="45" y="49"/>
                      <a:pt x="46" y="49"/>
                    </a:cubicBezTo>
                    <a:cubicBezTo>
                      <a:pt x="46" y="50"/>
                      <a:pt x="47" y="51"/>
                      <a:pt x="47" y="51"/>
                    </a:cubicBezTo>
                    <a:cubicBezTo>
                      <a:pt x="47" y="52"/>
                      <a:pt x="47" y="53"/>
                      <a:pt x="47" y="54"/>
                    </a:cubicBezTo>
                    <a:cubicBezTo>
                      <a:pt x="47" y="55"/>
                      <a:pt x="47" y="56"/>
                      <a:pt x="47" y="56"/>
                    </a:cubicBezTo>
                    <a:close/>
                    <a:moveTo>
                      <a:pt x="35" y="20"/>
                    </a:moveTo>
                    <a:cubicBezTo>
                      <a:pt x="35" y="19"/>
                      <a:pt x="36" y="19"/>
                      <a:pt x="37" y="18"/>
                    </a:cubicBezTo>
                    <a:cubicBezTo>
                      <a:pt x="37" y="18"/>
                      <a:pt x="38" y="17"/>
                      <a:pt x="39" y="17"/>
                    </a:cubicBezTo>
                    <a:cubicBezTo>
                      <a:pt x="39" y="16"/>
                      <a:pt x="40" y="16"/>
                      <a:pt x="41" y="16"/>
                    </a:cubicBezTo>
                    <a:cubicBezTo>
                      <a:pt x="42" y="16"/>
                      <a:pt x="43" y="16"/>
                      <a:pt x="44" y="17"/>
                    </a:cubicBezTo>
                    <a:cubicBezTo>
                      <a:pt x="44" y="17"/>
                      <a:pt x="45" y="18"/>
                      <a:pt x="46" y="18"/>
                    </a:cubicBezTo>
                    <a:cubicBezTo>
                      <a:pt x="46" y="19"/>
                      <a:pt x="47" y="19"/>
                      <a:pt x="47" y="20"/>
                    </a:cubicBezTo>
                    <a:cubicBezTo>
                      <a:pt x="47" y="21"/>
                      <a:pt x="47" y="22"/>
                      <a:pt x="47" y="23"/>
                    </a:cubicBezTo>
                    <a:cubicBezTo>
                      <a:pt x="47" y="24"/>
                      <a:pt x="47" y="25"/>
                      <a:pt x="47" y="25"/>
                    </a:cubicBezTo>
                    <a:cubicBezTo>
                      <a:pt x="47" y="26"/>
                      <a:pt x="46" y="27"/>
                      <a:pt x="46" y="27"/>
                    </a:cubicBezTo>
                    <a:cubicBezTo>
                      <a:pt x="45" y="28"/>
                      <a:pt x="44" y="28"/>
                      <a:pt x="44" y="29"/>
                    </a:cubicBezTo>
                    <a:cubicBezTo>
                      <a:pt x="43" y="29"/>
                      <a:pt x="42" y="29"/>
                      <a:pt x="41" y="29"/>
                    </a:cubicBezTo>
                    <a:cubicBezTo>
                      <a:pt x="40" y="29"/>
                      <a:pt x="39" y="29"/>
                      <a:pt x="39" y="29"/>
                    </a:cubicBezTo>
                    <a:cubicBezTo>
                      <a:pt x="38" y="28"/>
                      <a:pt x="37" y="28"/>
                      <a:pt x="37" y="27"/>
                    </a:cubicBezTo>
                    <a:cubicBezTo>
                      <a:pt x="36" y="27"/>
                      <a:pt x="35" y="26"/>
                      <a:pt x="35" y="25"/>
                    </a:cubicBezTo>
                    <a:cubicBezTo>
                      <a:pt x="35" y="25"/>
                      <a:pt x="35" y="24"/>
                      <a:pt x="35" y="23"/>
                    </a:cubicBezTo>
                    <a:cubicBezTo>
                      <a:pt x="35" y="22"/>
                      <a:pt x="35" y="21"/>
                      <a:pt x="35" y="20"/>
                    </a:cubicBezTo>
                    <a:close/>
                    <a:moveTo>
                      <a:pt x="24" y="34"/>
                    </a:move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24" y="43"/>
                      <a:pt x="24" y="43"/>
                      <a:pt x="24" y="43"/>
                    </a:cubicBezTo>
                    <a:lnTo>
                      <a:pt x="24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9" name="Freeform 66"/>
              <p:cNvSpPr>
                <a:spLocks/>
              </p:cNvSpPr>
              <p:nvPr/>
            </p:nvSpPr>
            <p:spPr bwMode="auto">
              <a:xfrm>
                <a:off x="293121" y="3478244"/>
                <a:ext cx="275530" cy="302353"/>
              </a:xfrm>
              <a:custGeom>
                <a:avLst/>
                <a:gdLst/>
                <a:ahLst/>
                <a:cxnLst>
                  <a:cxn ang="0">
                    <a:pos x="10" y="133"/>
                  </a:cxn>
                  <a:cxn ang="0">
                    <a:pos x="26" y="140"/>
                  </a:cxn>
                  <a:cxn ang="0">
                    <a:pos x="48" y="118"/>
                  </a:cxn>
                  <a:cxn ang="0">
                    <a:pos x="26" y="96"/>
                  </a:cxn>
                  <a:cxn ang="0">
                    <a:pos x="10" y="103"/>
                  </a:cxn>
                  <a:cxn ang="0">
                    <a:pos x="1" y="103"/>
                  </a:cxn>
                  <a:cxn ang="0">
                    <a:pos x="1" y="52"/>
                  </a:cxn>
                  <a:cxn ang="0">
                    <a:pos x="64" y="52"/>
                  </a:cxn>
                  <a:cxn ang="0">
                    <a:pos x="64" y="44"/>
                  </a:cxn>
                  <a:cxn ang="0">
                    <a:pos x="56" y="25"/>
                  </a:cxn>
                  <a:cxn ang="0">
                    <a:pos x="82" y="0"/>
                  </a:cxn>
                  <a:cxn ang="0">
                    <a:pos x="107" y="26"/>
                  </a:cxn>
                  <a:cxn ang="0">
                    <a:pos x="100" y="44"/>
                  </a:cxn>
                  <a:cxn ang="0">
                    <a:pos x="99" y="52"/>
                  </a:cxn>
                  <a:cxn ang="0">
                    <a:pos x="156" y="52"/>
                  </a:cxn>
                  <a:cxn ang="0">
                    <a:pos x="156" y="103"/>
                  </a:cxn>
                  <a:cxn ang="0">
                    <a:pos x="148" y="103"/>
                  </a:cxn>
                  <a:cxn ang="0">
                    <a:pos x="133" y="96"/>
                  </a:cxn>
                  <a:cxn ang="0">
                    <a:pos x="111" y="118"/>
                  </a:cxn>
                  <a:cxn ang="0">
                    <a:pos x="133" y="140"/>
                  </a:cxn>
                  <a:cxn ang="0">
                    <a:pos x="148" y="134"/>
                  </a:cxn>
                  <a:cxn ang="0">
                    <a:pos x="156" y="134"/>
                  </a:cxn>
                  <a:cxn ang="0">
                    <a:pos x="156" y="186"/>
                  </a:cxn>
                  <a:cxn ang="0">
                    <a:pos x="96" y="186"/>
                  </a:cxn>
                  <a:cxn ang="0">
                    <a:pos x="96" y="180"/>
                  </a:cxn>
                  <a:cxn ang="0">
                    <a:pos x="103" y="165"/>
                  </a:cxn>
                  <a:cxn ang="0">
                    <a:pos x="81" y="143"/>
                  </a:cxn>
                  <a:cxn ang="0">
                    <a:pos x="59" y="165"/>
                  </a:cxn>
                  <a:cxn ang="0">
                    <a:pos x="66" y="180"/>
                  </a:cxn>
                  <a:cxn ang="0">
                    <a:pos x="66" y="186"/>
                  </a:cxn>
                  <a:cxn ang="0">
                    <a:pos x="0" y="186"/>
                  </a:cxn>
                  <a:cxn ang="0">
                    <a:pos x="1" y="133"/>
                  </a:cxn>
                  <a:cxn ang="0">
                    <a:pos x="10" y="133"/>
                  </a:cxn>
                </a:cxnLst>
                <a:rect l="0" t="0" r="r" b="b"/>
                <a:pathLst>
                  <a:path w="156" h="186">
                    <a:moveTo>
                      <a:pt x="10" y="133"/>
                    </a:moveTo>
                    <a:cubicBezTo>
                      <a:pt x="14" y="137"/>
                      <a:pt x="20" y="140"/>
                      <a:pt x="26" y="140"/>
                    </a:cubicBezTo>
                    <a:cubicBezTo>
                      <a:pt x="38" y="140"/>
                      <a:pt x="48" y="130"/>
                      <a:pt x="48" y="118"/>
                    </a:cubicBezTo>
                    <a:cubicBezTo>
                      <a:pt x="48" y="106"/>
                      <a:pt x="38" y="96"/>
                      <a:pt x="26" y="96"/>
                    </a:cubicBezTo>
                    <a:cubicBezTo>
                      <a:pt x="20" y="96"/>
                      <a:pt x="14" y="99"/>
                      <a:pt x="10" y="103"/>
                    </a:cubicBezTo>
                    <a:cubicBezTo>
                      <a:pt x="1" y="103"/>
                      <a:pt x="1" y="103"/>
                      <a:pt x="1" y="103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59" y="39"/>
                      <a:pt x="56" y="33"/>
                      <a:pt x="56" y="25"/>
                    </a:cubicBezTo>
                    <a:cubicBezTo>
                      <a:pt x="56" y="11"/>
                      <a:pt x="68" y="0"/>
                      <a:pt x="82" y="0"/>
                    </a:cubicBezTo>
                    <a:cubicBezTo>
                      <a:pt x="96" y="0"/>
                      <a:pt x="107" y="11"/>
                      <a:pt x="107" y="26"/>
                    </a:cubicBezTo>
                    <a:cubicBezTo>
                      <a:pt x="107" y="33"/>
                      <a:pt x="104" y="39"/>
                      <a:pt x="100" y="44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56" y="103"/>
                      <a:pt x="156" y="103"/>
                      <a:pt x="156" y="103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4" y="99"/>
                      <a:pt x="139" y="96"/>
                      <a:pt x="133" y="96"/>
                    </a:cubicBezTo>
                    <a:cubicBezTo>
                      <a:pt x="121" y="96"/>
                      <a:pt x="111" y="106"/>
                      <a:pt x="111" y="118"/>
                    </a:cubicBezTo>
                    <a:cubicBezTo>
                      <a:pt x="111" y="130"/>
                      <a:pt x="120" y="140"/>
                      <a:pt x="133" y="140"/>
                    </a:cubicBezTo>
                    <a:cubicBezTo>
                      <a:pt x="139" y="140"/>
                      <a:pt x="144" y="138"/>
                      <a:pt x="148" y="134"/>
                    </a:cubicBezTo>
                    <a:cubicBezTo>
                      <a:pt x="156" y="134"/>
                      <a:pt x="156" y="134"/>
                      <a:pt x="156" y="134"/>
                    </a:cubicBezTo>
                    <a:cubicBezTo>
                      <a:pt x="156" y="186"/>
                      <a:pt x="156" y="186"/>
                      <a:pt x="156" y="186"/>
                    </a:cubicBezTo>
                    <a:cubicBezTo>
                      <a:pt x="96" y="186"/>
                      <a:pt x="96" y="186"/>
                      <a:pt x="96" y="186"/>
                    </a:cubicBezTo>
                    <a:cubicBezTo>
                      <a:pt x="96" y="180"/>
                      <a:pt x="96" y="180"/>
                      <a:pt x="96" y="180"/>
                    </a:cubicBezTo>
                    <a:cubicBezTo>
                      <a:pt x="100" y="176"/>
                      <a:pt x="103" y="171"/>
                      <a:pt x="103" y="165"/>
                    </a:cubicBezTo>
                    <a:cubicBezTo>
                      <a:pt x="103" y="153"/>
                      <a:pt x="93" y="143"/>
                      <a:pt x="81" y="143"/>
                    </a:cubicBezTo>
                    <a:cubicBezTo>
                      <a:pt x="69" y="143"/>
                      <a:pt x="59" y="152"/>
                      <a:pt x="59" y="165"/>
                    </a:cubicBezTo>
                    <a:cubicBezTo>
                      <a:pt x="59" y="171"/>
                      <a:pt x="62" y="176"/>
                      <a:pt x="66" y="180"/>
                    </a:cubicBezTo>
                    <a:cubicBezTo>
                      <a:pt x="66" y="186"/>
                      <a:pt x="66" y="186"/>
                      <a:pt x="66" y="186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" y="133"/>
                      <a:pt x="1" y="133"/>
                      <a:pt x="1" y="133"/>
                    </a:cubicBezTo>
                    <a:lnTo>
                      <a:pt x="10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0" name="Rectangle 67"/>
              <p:cNvSpPr>
                <a:spLocks noChangeArrowheads="1"/>
              </p:cNvSpPr>
              <p:nvPr/>
            </p:nvSpPr>
            <p:spPr bwMode="auto">
              <a:xfrm>
                <a:off x="3275095" y="2958124"/>
                <a:ext cx="89889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1" name="Freeform 68"/>
              <p:cNvSpPr>
                <a:spLocks/>
              </p:cNvSpPr>
              <p:nvPr/>
            </p:nvSpPr>
            <p:spPr bwMode="auto">
              <a:xfrm>
                <a:off x="3228196" y="2608978"/>
                <a:ext cx="183686" cy="332949"/>
              </a:xfrm>
              <a:custGeom>
                <a:avLst/>
                <a:gdLst/>
                <a:ahLst/>
                <a:cxnLst>
                  <a:cxn ang="0">
                    <a:pos x="104" y="124"/>
                  </a:cxn>
                  <a:cxn ang="0">
                    <a:pos x="92" y="87"/>
                  </a:cxn>
                  <a:cxn ang="0">
                    <a:pos x="66" y="17"/>
                  </a:cxn>
                  <a:cxn ang="0">
                    <a:pos x="71" y="9"/>
                  </a:cxn>
                  <a:cxn ang="0">
                    <a:pos x="62" y="0"/>
                  </a:cxn>
                  <a:cxn ang="0">
                    <a:pos x="56" y="3"/>
                  </a:cxn>
                  <a:cxn ang="0">
                    <a:pos x="56" y="99"/>
                  </a:cxn>
                  <a:cxn ang="0">
                    <a:pos x="66" y="113"/>
                  </a:cxn>
                  <a:cxn ang="0">
                    <a:pos x="52" y="127"/>
                  </a:cxn>
                  <a:cxn ang="0">
                    <a:pos x="38" y="113"/>
                  </a:cxn>
                  <a:cxn ang="0">
                    <a:pos x="48" y="99"/>
                  </a:cxn>
                  <a:cxn ang="0">
                    <a:pos x="48" y="3"/>
                  </a:cxn>
                  <a:cxn ang="0">
                    <a:pos x="42" y="0"/>
                  </a:cxn>
                  <a:cxn ang="0">
                    <a:pos x="33" y="9"/>
                  </a:cxn>
                  <a:cxn ang="0">
                    <a:pos x="38" y="17"/>
                  </a:cxn>
                  <a:cxn ang="0">
                    <a:pos x="9" y="90"/>
                  </a:cxn>
                  <a:cxn ang="0">
                    <a:pos x="0" y="124"/>
                  </a:cxn>
                  <a:cxn ang="0">
                    <a:pos x="16" y="167"/>
                  </a:cxn>
                  <a:cxn ang="0">
                    <a:pos x="12" y="205"/>
                  </a:cxn>
                  <a:cxn ang="0">
                    <a:pos x="91" y="205"/>
                  </a:cxn>
                  <a:cxn ang="0">
                    <a:pos x="87" y="167"/>
                  </a:cxn>
                  <a:cxn ang="0">
                    <a:pos x="104" y="124"/>
                  </a:cxn>
                </a:cxnLst>
                <a:rect l="0" t="0" r="r" b="b"/>
                <a:pathLst>
                  <a:path w="104" h="205">
                    <a:moveTo>
                      <a:pt x="104" y="124"/>
                    </a:moveTo>
                    <a:cubicBezTo>
                      <a:pt x="104" y="110"/>
                      <a:pt x="100" y="97"/>
                      <a:pt x="92" y="87"/>
                    </a:cubicBezTo>
                    <a:cubicBezTo>
                      <a:pt x="85" y="74"/>
                      <a:pt x="72" y="55"/>
                      <a:pt x="66" y="17"/>
                    </a:cubicBezTo>
                    <a:cubicBezTo>
                      <a:pt x="69" y="15"/>
                      <a:pt x="71" y="13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ubicBezTo>
                      <a:pt x="60" y="0"/>
                      <a:pt x="58" y="2"/>
                      <a:pt x="56" y="3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62" y="101"/>
                      <a:pt x="66" y="106"/>
                      <a:pt x="66" y="113"/>
                    </a:cubicBezTo>
                    <a:cubicBezTo>
                      <a:pt x="66" y="120"/>
                      <a:pt x="59" y="127"/>
                      <a:pt x="52" y="127"/>
                    </a:cubicBezTo>
                    <a:cubicBezTo>
                      <a:pt x="44" y="127"/>
                      <a:pt x="38" y="120"/>
                      <a:pt x="38" y="113"/>
                    </a:cubicBezTo>
                    <a:cubicBezTo>
                      <a:pt x="38" y="106"/>
                      <a:pt x="42" y="101"/>
                      <a:pt x="48" y="99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2"/>
                      <a:pt x="44" y="0"/>
                      <a:pt x="42" y="0"/>
                    </a:cubicBezTo>
                    <a:cubicBezTo>
                      <a:pt x="37" y="0"/>
                      <a:pt x="33" y="4"/>
                      <a:pt x="33" y="9"/>
                    </a:cubicBezTo>
                    <a:cubicBezTo>
                      <a:pt x="33" y="12"/>
                      <a:pt x="35" y="15"/>
                      <a:pt x="38" y="17"/>
                    </a:cubicBezTo>
                    <a:cubicBezTo>
                      <a:pt x="31" y="59"/>
                      <a:pt x="16" y="77"/>
                      <a:pt x="9" y="90"/>
                    </a:cubicBezTo>
                    <a:cubicBezTo>
                      <a:pt x="3" y="100"/>
                      <a:pt x="0" y="111"/>
                      <a:pt x="0" y="124"/>
                    </a:cubicBezTo>
                    <a:cubicBezTo>
                      <a:pt x="0" y="141"/>
                      <a:pt x="6" y="156"/>
                      <a:pt x="16" y="167"/>
                    </a:cubicBezTo>
                    <a:cubicBezTo>
                      <a:pt x="12" y="205"/>
                      <a:pt x="12" y="205"/>
                      <a:pt x="12" y="205"/>
                    </a:cubicBezTo>
                    <a:cubicBezTo>
                      <a:pt x="91" y="205"/>
                      <a:pt x="91" y="205"/>
                      <a:pt x="91" y="205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8" y="156"/>
                      <a:pt x="104" y="141"/>
                      <a:pt x="104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2" name="Freeform 69"/>
              <p:cNvSpPr>
                <a:spLocks noEditPoints="1"/>
              </p:cNvSpPr>
              <p:nvPr/>
            </p:nvSpPr>
            <p:spPr bwMode="auto">
              <a:xfrm>
                <a:off x="3722586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2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9" y="0"/>
                      <a:pt x="0" y="18"/>
                      <a:pt x="0" y="41"/>
                    </a:cubicBezTo>
                    <a:cubicBezTo>
                      <a:pt x="0" y="64"/>
                      <a:pt x="19" y="82"/>
                      <a:pt x="41" y="82"/>
                    </a:cubicBezTo>
                    <a:cubicBezTo>
                      <a:pt x="64" y="82"/>
                      <a:pt x="82" y="64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2" y="52"/>
                      <a:pt x="22" y="41"/>
                    </a:cubicBezTo>
                    <a:cubicBezTo>
                      <a:pt x="22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3" name="Freeform 70"/>
              <p:cNvSpPr>
                <a:spLocks noEditPoints="1"/>
              </p:cNvSpPr>
              <p:nvPr/>
            </p:nvSpPr>
            <p:spPr bwMode="auto">
              <a:xfrm>
                <a:off x="3558441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1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8" y="0"/>
                      <a:pt x="0" y="18"/>
                      <a:pt x="0" y="41"/>
                    </a:cubicBezTo>
                    <a:cubicBezTo>
                      <a:pt x="0" y="64"/>
                      <a:pt x="18" y="82"/>
                      <a:pt x="41" y="82"/>
                    </a:cubicBezTo>
                    <a:cubicBezTo>
                      <a:pt x="63" y="82"/>
                      <a:pt x="82" y="64"/>
                      <a:pt x="82" y="41"/>
                    </a:cubicBezTo>
                    <a:cubicBezTo>
                      <a:pt x="82" y="18"/>
                      <a:pt x="63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1" y="52"/>
                      <a:pt x="21" y="41"/>
                    </a:cubicBezTo>
                    <a:cubicBezTo>
                      <a:pt x="21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4" name="Freeform 71"/>
              <p:cNvSpPr>
                <a:spLocks noEditPoints="1"/>
              </p:cNvSpPr>
              <p:nvPr/>
            </p:nvSpPr>
            <p:spPr bwMode="auto">
              <a:xfrm>
                <a:off x="3581890" y="1304179"/>
                <a:ext cx="271622" cy="197969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74"/>
                  </a:cxn>
                  <a:cxn ang="0">
                    <a:pos x="75" y="73"/>
                  </a:cxn>
                  <a:cxn ang="0">
                    <a:pos x="0" y="1"/>
                  </a:cxn>
                  <a:cxn ang="0">
                    <a:pos x="0" y="49"/>
                  </a:cxn>
                  <a:cxn ang="0">
                    <a:pos x="75" y="122"/>
                  </a:cxn>
                  <a:cxn ang="0">
                    <a:pos x="150" y="49"/>
                  </a:cxn>
                  <a:cxn ang="0">
                    <a:pos x="154" y="0"/>
                  </a:cxn>
                  <a:cxn ang="0">
                    <a:pos x="76" y="104"/>
                  </a:cxn>
                  <a:cxn ang="0">
                    <a:pos x="66" y="94"/>
                  </a:cxn>
                  <a:cxn ang="0">
                    <a:pos x="76" y="83"/>
                  </a:cxn>
                  <a:cxn ang="0">
                    <a:pos x="87" y="94"/>
                  </a:cxn>
                  <a:cxn ang="0">
                    <a:pos x="76" y="104"/>
                  </a:cxn>
                </a:cxnLst>
                <a:rect l="0" t="0" r="r" b="b"/>
                <a:pathLst>
                  <a:path w="154" h="122">
                    <a:moveTo>
                      <a:pt x="154" y="0"/>
                    </a:move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150" y="49"/>
                      <a:pt x="150" y="49"/>
                      <a:pt x="150" y="49"/>
                    </a:cubicBezTo>
                    <a:lnTo>
                      <a:pt x="154" y="0"/>
                    </a:lnTo>
                    <a:close/>
                    <a:moveTo>
                      <a:pt x="76" y="104"/>
                    </a:moveTo>
                    <a:cubicBezTo>
                      <a:pt x="70" y="104"/>
                      <a:pt x="66" y="99"/>
                      <a:pt x="66" y="94"/>
                    </a:cubicBezTo>
                    <a:cubicBezTo>
                      <a:pt x="66" y="88"/>
                      <a:pt x="70" y="83"/>
                      <a:pt x="76" y="83"/>
                    </a:cubicBezTo>
                    <a:cubicBezTo>
                      <a:pt x="82" y="83"/>
                      <a:pt x="87" y="88"/>
                      <a:pt x="87" y="94"/>
                    </a:cubicBezTo>
                    <a:cubicBezTo>
                      <a:pt x="87" y="99"/>
                      <a:pt x="82" y="104"/>
                      <a:pt x="76" y="1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5" name="Freeform 72"/>
              <p:cNvSpPr>
                <a:spLocks noEditPoints="1"/>
              </p:cNvSpPr>
              <p:nvPr/>
            </p:nvSpPr>
            <p:spPr bwMode="auto">
              <a:xfrm>
                <a:off x="269671" y="4140542"/>
                <a:ext cx="257943" cy="257360"/>
              </a:xfrm>
              <a:custGeom>
                <a:avLst/>
                <a:gdLst/>
                <a:ahLst/>
                <a:cxnLst>
                  <a:cxn ang="0">
                    <a:pos x="109" y="98"/>
                  </a:cxn>
                  <a:cxn ang="0">
                    <a:pos x="115" y="93"/>
                  </a:cxn>
                  <a:cxn ang="0">
                    <a:pos x="107" y="84"/>
                  </a:cxn>
                  <a:cxn ang="0">
                    <a:pos x="114" y="57"/>
                  </a:cxn>
                  <a:cxn ang="0">
                    <a:pos x="57" y="0"/>
                  </a:cxn>
                  <a:cxn ang="0">
                    <a:pos x="0" y="57"/>
                  </a:cxn>
                  <a:cxn ang="0">
                    <a:pos x="57" y="113"/>
                  </a:cxn>
                  <a:cxn ang="0">
                    <a:pos x="76" y="110"/>
                  </a:cxn>
                  <a:cxn ang="0">
                    <a:pos x="84" y="119"/>
                  </a:cxn>
                  <a:cxn ang="0">
                    <a:pos x="91" y="113"/>
                  </a:cxn>
                  <a:cxn ang="0">
                    <a:pos x="129" y="158"/>
                  </a:cxn>
                  <a:cxn ang="0">
                    <a:pos x="147" y="143"/>
                  </a:cxn>
                  <a:cxn ang="0">
                    <a:pos x="109" y="98"/>
                  </a:cxn>
                  <a:cxn ang="0">
                    <a:pos x="24" y="57"/>
                  </a:cxn>
                  <a:cxn ang="0">
                    <a:pos x="57" y="24"/>
                  </a:cxn>
                  <a:cxn ang="0">
                    <a:pos x="90" y="57"/>
                  </a:cxn>
                  <a:cxn ang="0">
                    <a:pos x="57" y="90"/>
                  </a:cxn>
                  <a:cxn ang="0">
                    <a:pos x="24" y="57"/>
                  </a:cxn>
                </a:cxnLst>
                <a:rect l="0" t="0" r="r" b="b"/>
                <a:pathLst>
                  <a:path w="147" h="158">
                    <a:moveTo>
                      <a:pt x="109" y="98"/>
                    </a:moveTo>
                    <a:cubicBezTo>
                      <a:pt x="115" y="93"/>
                      <a:pt x="115" y="93"/>
                      <a:pt x="115" y="93"/>
                    </a:cubicBezTo>
                    <a:cubicBezTo>
                      <a:pt x="107" y="84"/>
                      <a:pt x="107" y="84"/>
                      <a:pt x="107" y="84"/>
                    </a:cubicBezTo>
                    <a:cubicBezTo>
                      <a:pt x="111" y="76"/>
                      <a:pt x="114" y="67"/>
                      <a:pt x="114" y="57"/>
                    </a:cubicBezTo>
                    <a:cubicBezTo>
                      <a:pt x="114" y="26"/>
                      <a:pt x="88" y="0"/>
                      <a:pt x="57" y="0"/>
                    </a:cubicBezTo>
                    <a:cubicBezTo>
                      <a:pt x="26" y="0"/>
                      <a:pt x="0" y="26"/>
                      <a:pt x="0" y="57"/>
                    </a:cubicBezTo>
                    <a:cubicBezTo>
                      <a:pt x="0" y="88"/>
                      <a:pt x="26" y="113"/>
                      <a:pt x="57" y="113"/>
                    </a:cubicBezTo>
                    <a:cubicBezTo>
                      <a:pt x="64" y="113"/>
                      <a:pt x="70" y="112"/>
                      <a:pt x="76" y="110"/>
                    </a:cubicBezTo>
                    <a:cubicBezTo>
                      <a:pt x="84" y="119"/>
                      <a:pt x="84" y="119"/>
                      <a:pt x="84" y="119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129" y="158"/>
                      <a:pt x="129" y="158"/>
                      <a:pt x="129" y="158"/>
                    </a:cubicBezTo>
                    <a:cubicBezTo>
                      <a:pt x="147" y="143"/>
                      <a:pt x="147" y="143"/>
                      <a:pt x="147" y="143"/>
                    </a:cubicBezTo>
                    <a:lnTo>
                      <a:pt x="109" y="98"/>
                    </a:lnTo>
                    <a:close/>
                    <a:moveTo>
                      <a:pt x="24" y="57"/>
                    </a:moveTo>
                    <a:cubicBezTo>
                      <a:pt x="24" y="39"/>
                      <a:pt x="39" y="24"/>
                      <a:pt x="57" y="24"/>
                    </a:cubicBezTo>
                    <a:cubicBezTo>
                      <a:pt x="75" y="24"/>
                      <a:pt x="90" y="39"/>
                      <a:pt x="90" y="57"/>
                    </a:cubicBezTo>
                    <a:cubicBezTo>
                      <a:pt x="90" y="75"/>
                      <a:pt x="75" y="90"/>
                      <a:pt x="57" y="90"/>
                    </a:cubicBezTo>
                    <a:cubicBezTo>
                      <a:pt x="39" y="90"/>
                      <a:pt x="24" y="75"/>
                      <a:pt x="24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6" name="Freeform 73"/>
              <p:cNvSpPr>
                <a:spLocks/>
              </p:cNvSpPr>
              <p:nvPr/>
            </p:nvSpPr>
            <p:spPr bwMode="auto">
              <a:xfrm>
                <a:off x="162195" y="2835743"/>
                <a:ext cx="269667" cy="246562"/>
              </a:xfrm>
              <a:custGeom>
                <a:avLst/>
                <a:gdLst/>
                <a:ahLst/>
                <a:cxnLst>
                  <a:cxn ang="0">
                    <a:pos x="69" y="95"/>
                  </a:cxn>
                  <a:cxn ang="0">
                    <a:pos x="112" y="137"/>
                  </a:cxn>
                  <a:cxn ang="0">
                    <a:pos x="138" y="112"/>
                  </a:cxn>
                  <a:cxn ang="0">
                    <a:pos x="95" y="69"/>
                  </a:cxn>
                  <a:cxn ang="0">
                    <a:pos x="138" y="25"/>
                  </a:cxn>
                  <a:cxn ang="0">
                    <a:pos x="112" y="0"/>
                  </a:cxn>
                  <a:cxn ang="0">
                    <a:pos x="69" y="44"/>
                  </a:cxn>
                  <a:cxn ang="0">
                    <a:pos x="26" y="0"/>
                  </a:cxn>
                  <a:cxn ang="0">
                    <a:pos x="0" y="25"/>
                  </a:cxn>
                  <a:cxn ang="0">
                    <a:pos x="44" y="69"/>
                  </a:cxn>
                  <a:cxn ang="0">
                    <a:pos x="0" y="112"/>
                  </a:cxn>
                  <a:cxn ang="0">
                    <a:pos x="26" y="137"/>
                  </a:cxn>
                  <a:cxn ang="0">
                    <a:pos x="69" y="95"/>
                  </a:cxn>
                </a:cxnLst>
                <a:rect l="0" t="0" r="r" b="b"/>
                <a:pathLst>
                  <a:path w="138" h="137">
                    <a:moveTo>
                      <a:pt x="69" y="95"/>
                    </a:moveTo>
                    <a:lnTo>
                      <a:pt x="112" y="137"/>
                    </a:lnTo>
                    <a:lnTo>
                      <a:pt x="138" y="112"/>
                    </a:lnTo>
                    <a:lnTo>
                      <a:pt x="95" y="69"/>
                    </a:lnTo>
                    <a:lnTo>
                      <a:pt x="138" y="25"/>
                    </a:lnTo>
                    <a:lnTo>
                      <a:pt x="112" y="0"/>
                    </a:lnTo>
                    <a:lnTo>
                      <a:pt x="69" y="44"/>
                    </a:lnTo>
                    <a:lnTo>
                      <a:pt x="26" y="0"/>
                    </a:lnTo>
                    <a:lnTo>
                      <a:pt x="0" y="25"/>
                    </a:lnTo>
                    <a:lnTo>
                      <a:pt x="44" y="69"/>
                    </a:lnTo>
                    <a:lnTo>
                      <a:pt x="0" y="112"/>
                    </a:lnTo>
                    <a:lnTo>
                      <a:pt x="26" y="137"/>
                    </a:lnTo>
                    <a:lnTo>
                      <a:pt x="69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7" name="Rectangle 74"/>
              <p:cNvSpPr>
                <a:spLocks noChangeArrowheads="1"/>
              </p:cNvSpPr>
              <p:nvPr/>
            </p:nvSpPr>
            <p:spPr bwMode="auto">
              <a:xfrm>
                <a:off x="1000509" y="4093749"/>
                <a:ext cx="261851" cy="2879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8" name="Freeform 75"/>
              <p:cNvSpPr>
                <a:spLocks/>
              </p:cNvSpPr>
              <p:nvPr/>
            </p:nvSpPr>
            <p:spPr bwMode="auto">
              <a:xfrm>
                <a:off x="1037637" y="3971368"/>
                <a:ext cx="56669" cy="100784"/>
              </a:xfrm>
              <a:custGeom>
                <a:avLst/>
                <a:gdLst/>
                <a:ahLst/>
                <a:cxnLst>
                  <a:cxn ang="0">
                    <a:pos x="14" y="62"/>
                  </a:cxn>
                  <a:cxn ang="0">
                    <a:pos x="33" y="62"/>
                  </a:cxn>
                  <a:cxn ang="0">
                    <a:pos x="33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2" y="10"/>
                  </a:cxn>
                  <a:cxn ang="0">
                    <a:pos x="6" y="12"/>
                  </a:cxn>
                  <a:cxn ang="0">
                    <a:pos x="0" y="13"/>
                  </a:cxn>
                  <a:cxn ang="0">
                    <a:pos x="0" y="26"/>
                  </a:cxn>
                  <a:cxn ang="0">
                    <a:pos x="14" y="26"/>
                  </a:cxn>
                  <a:cxn ang="0">
                    <a:pos x="14" y="62"/>
                  </a:cxn>
                </a:cxnLst>
                <a:rect l="0" t="0" r="r" b="b"/>
                <a:pathLst>
                  <a:path w="33" h="62">
                    <a:moveTo>
                      <a:pt x="14" y="62"/>
                    </a:move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"/>
                      <a:pt x="17" y="4"/>
                      <a:pt x="16" y="6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4" y="13"/>
                      <a:pt x="2" y="13"/>
                      <a:pt x="0" y="1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9" name="Freeform 76"/>
              <p:cNvSpPr>
                <a:spLocks/>
              </p:cNvSpPr>
              <p:nvPr/>
            </p:nvSpPr>
            <p:spPr bwMode="auto">
              <a:xfrm>
                <a:off x="1129480" y="3969569"/>
                <a:ext cx="93797" cy="102584"/>
              </a:xfrm>
              <a:custGeom>
                <a:avLst/>
                <a:gdLst/>
                <a:ahLst/>
                <a:cxnLst>
                  <a:cxn ang="0">
                    <a:pos x="54" y="47"/>
                  </a:cxn>
                  <a:cxn ang="0">
                    <a:pos x="26" y="47"/>
                  </a:cxn>
                  <a:cxn ang="0">
                    <a:pos x="26" y="47"/>
                  </a:cxn>
                  <a:cxn ang="0">
                    <a:pos x="35" y="42"/>
                  </a:cxn>
                  <a:cxn ang="0">
                    <a:pos x="44" y="37"/>
                  </a:cxn>
                  <a:cxn ang="0">
                    <a:pos x="50" y="29"/>
                  </a:cxn>
                  <a:cxn ang="0">
                    <a:pos x="53" y="19"/>
                  </a:cxn>
                  <a:cxn ang="0">
                    <a:pos x="51" y="11"/>
                  </a:cxn>
                  <a:cxn ang="0">
                    <a:pos x="46" y="5"/>
                  </a:cxn>
                  <a:cxn ang="0">
                    <a:pos x="38" y="1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8" y="7"/>
                  </a:cxn>
                  <a:cxn ang="0">
                    <a:pos x="3" y="15"/>
                  </a:cxn>
                  <a:cxn ang="0">
                    <a:pos x="1" y="27"/>
                  </a:cxn>
                  <a:cxn ang="0">
                    <a:pos x="18" y="27"/>
                  </a:cxn>
                  <a:cxn ang="0">
                    <a:pos x="20" y="17"/>
                  </a:cxn>
                  <a:cxn ang="0">
                    <a:pos x="27" y="14"/>
                  </a:cxn>
                  <a:cxn ang="0">
                    <a:pos x="33" y="16"/>
                  </a:cxn>
                  <a:cxn ang="0">
                    <a:pos x="35" y="22"/>
                  </a:cxn>
                  <a:cxn ang="0">
                    <a:pos x="34" y="25"/>
                  </a:cxn>
                  <a:cxn ang="0">
                    <a:pos x="32" y="27"/>
                  </a:cxn>
                  <a:cxn ang="0">
                    <a:pos x="29" y="29"/>
                  </a:cxn>
                  <a:cxn ang="0">
                    <a:pos x="26" y="31"/>
                  </a:cxn>
                  <a:cxn ang="0">
                    <a:pos x="20" y="34"/>
                  </a:cxn>
                  <a:cxn ang="0">
                    <a:pos x="14" y="38"/>
                  </a:cxn>
                  <a:cxn ang="0">
                    <a:pos x="9" y="42"/>
                  </a:cxn>
                  <a:cxn ang="0">
                    <a:pos x="4" y="47"/>
                  </a:cxn>
                  <a:cxn ang="0">
                    <a:pos x="1" y="54"/>
                  </a:cxn>
                  <a:cxn ang="0">
                    <a:pos x="0" y="63"/>
                  </a:cxn>
                  <a:cxn ang="0">
                    <a:pos x="54" y="63"/>
                  </a:cxn>
                  <a:cxn ang="0">
                    <a:pos x="54" y="47"/>
                  </a:cxn>
                </a:cxnLst>
                <a:rect l="0" t="0" r="r" b="b"/>
                <a:pathLst>
                  <a:path w="54" h="63">
                    <a:moveTo>
                      <a:pt x="54" y="47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9" y="46"/>
                      <a:pt x="32" y="44"/>
                      <a:pt x="35" y="42"/>
                    </a:cubicBezTo>
                    <a:cubicBezTo>
                      <a:pt x="38" y="41"/>
                      <a:pt x="41" y="39"/>
                      <a:pt x="44" y="37"/>
                    </a:cubicBezTo>
                    <a:cubicBezTo>
                      <a:pt x="46" y="35"/>
                      <a:pt x="48" y="32"/>
                      <a:pt x="50" y="29"/>
                    </a:cubicBezTo>
                    <a:cubicBezTo>
                      <a:pt x="52" y="27"/>
                      <a:pt x="53" y="23"/>
                      <a:pt x="53" y="19"/>
                    </a:cubicBezTo>
                    <a:cubicBezTo>
                      <a:pt x="53" y="16"/>
                      <a:pt x="52" y="13"/>
                      <a:pt x="51" y="11"/>
                    </a:cubicBezTo>
                    <a:cubicBezTo>
                      <a:pt x="50" y="8"/>
                      <a:pt x="48" y="6"/>
                      <a:pt x="46" y="5"/>
                    </a:cubicBezTo>
                    <a:cubicBezTo>
                      <a:pt x="44" y="3"/>
                      <a:pt x="41" y="2"/>
                      <a:pt x="38" y="1"/>
                    </a:cubicBezTo>
                    <a:cubicBezTo>
                      <a:pt x="35" y="0"/>
                      <a:pt x="31" y="0"/>
                      <a:pt x="28" y="0"/>
                    </a:cubicBezTo>
                    <a:cubicBezTo>
                      <a:pt x="23" y="0"/>
                      <a:pt x="20" y="0"/>
                      <a:pt x="16" y="2"/>
                    </a:cubicBezTo>
                    <a:cubicBezTo>
                      <a:pt x="13" y="3"/>
                      <a:pt x="10" y="5"/>
                      <a:pt x="8" y="7"/>
                    </a:cubicBezTo>
                    <a:cubicBezTo>
                      <a:pt x="5" y="9"/>
                      <a:pt x="4" y="12"/>
                      <a:pt x="3" y="15"/>
                    </a:cubicBezTo>
                    <a:cubicBezTo>
                      <a:pt x="1" y="19"/>
                      <a:pt x="1" y="22"/>
                      <a:pt x="1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3"/>
                      <a:pt x="19" y="20"/>
                      <a:pt x="20" y="17"/>
                    </a:cubicBezTo>
                    <a:cubicBezTo>
                      <a:pt x="21" y="15"/>
                      <a:pt x="24" y="14"/>
                      <a:pt x="27" y="14"/>
                    </a:cubicBezTo>
                    <a:cubicBezTo>
                      <a:pt x="29" y="14"/>
                      <a:pt x="31" y="15"/>
                      <a:pt x="33" y="16"/>
                    </a:cubicBezTo>
                    <a:cubicBezTo>
                      <a:pt x="34" y="17"/>
                      <a:pt x="35" y="19"/>
                      <a:pt x="35" y="22"/>
                    </a:cubicBezTo>
                    <a:cubicBezTo>
                      <a:pt x="35" y="23"/>
                      <a:pt x="35" y="24"/>
                      <a:pt x="34" y="25"/>
                    </a:cubicBezTo>
                    <a:cubicBezTo>
                      <a:pt x="33" y="25"/>
                      <a:pt x="33" y="26"/>
                      <a:pt x="32" y="27"/>
                    </a:cubicBezTo>
                    <a:cubicBezTo>
                      <a:pt x="31" y="28"/>
                      <a:pt x="30" y="28"/>
                      <a:pt x="29" y="29"/>
                    </a:cubicBezTo>
                    <a:cubicBezTo>
                      <a:pt x="28" y="30"/>
                      <a:pt x="27" y="30"/>
                      <a:pt x="26" y="31"/>
                    </a:cubicBezTo>
                    <a:cubicBezTo>
                      <a:pt x="24" y="32"/>
                      <a:pt x="22" y="33"/>
                      <a:pt x="20" y="34"/>
                    </a:cubicBezTo>
                    <a:cubicBezTo>
                      <a:pt x="18" y="35"/>
                      <a:pt x="16" y="37"/>
                      <a:pt x="14" y="38"/>
                    </a:cubicBezTo>
                    <a:cubicBezTo>
                      <a:pt x="12" y="39"/>
                      <a:pt x="11" y="41"/>
                      <a:pt x="9" y="42"/>
                    </a:cubicBezTo>
                    <a:cubicBezTo>
                      <a:pt x="7" y="44"/>
                      <a:pt x="6" y="45"/>
                      <a:pt x="4" y="47"/>
                    </a:cubicBezTo>
                    <a:cubicBezTo>
                      <a:pt x="3" y="49"/>
                      <a:pt x="2" y="52"/>
                      <a:pt x="1" y="54"/>
                    </a:cubicBezTo>
                    <a:cubicBezTo>
                      <a:pt x="0" y="57"/>
                      <a:pt x="0" y="60"/>
                      <a:pt x="0" y="63"/>
                    </a:cubicBezTo>
                    <a:cubicBezTo>
                      <a:pt x="54" y="63"/>
                      <a:pt x="54" y="63"/>
                      <a:pt x="54" y="63"/>
                    </a:cubicBezTo>
                    <a:lnTo>
                      <a:pt x="5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0" name="Freeform 77"/>
              <p:cNvSpPr>
                <a:spLocks noEditPoints="1"/>
              </p:cNvSpPr>
              <p:nvPr/>
            </p:nvSpPr>
            <p:spPr bwMode="auto">
              <a:xfrm>
                <a:off x="1076719" y="4144142"/>
                <a:ext cx="91843" cy="102584"/>
              </a:xfrm>
              <a:custGeom>
                <a:avLst/>
                <a:gdLst/>
                <a:ahLst/>
                <a:cxnLst>
                  <a:cxn ang="0">
                    <a:pos x="46" y="26"/>
                  </a:cxn>
                  <a:cxn ang="0">
                    <a:pos x="39" y="22"/>
                  </a:cxn>
                  <a:cxn ang="0">
                    <a:pos x="31" y="20"/>
                  </a:cxn>
                  <a:cxn ang="0">
                    <a:pos x="23" y="21"/>
                  </a:cxn>
                  <a:cxn ang="0">
                    <a:pos x="17" y="25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3" y="14"/>
                  </a:cxn>
                  <a:cxn ang="0">
                    <a:pos x="28" y="13"/>
                  </a:cxn>
                  <a:cxn ang="0">
                    <a:pos x="32" y="14"/>
                  </a:cxn>
                  <a:cxn ang="0">
                    <a:pos x="35" y="17"/>
                  </a:cxn>
                  <a:cxn ang="0">
                    <a:pos x="51" y="17"/>
                  </a:cxn>
                  <a:cxn ang="0">
                    <a:pos x="44" y="4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7" y="9"/>
                  </a:cxn>
                  <a:cxn ang="0">
                    <a:pos x="2" y="20"/>
                  </a:cxn>
                  <a:cxn ang="0">
                    <a:pos x="0" y="34"/>
                  </a:cxn>
                  <a:cxn ang="0">
                    <a:pos x="1" y="45"/>
                  </a:cxn>
                  <a:cxn ang="0">
                    <a:pos x="6" y="54"/>
                  </a:cxn>
                  <a:cxn ang="0">
                    <a:pos x="14" y="61"/>
                  </a:cxn>
                  <a:cxn ang="0">
                    <a:pos x="26" y="63"/>
                  </a:cxn>
                  <a:cxn ang="0">
                    <a:pos x="37" y="62"/>
                  </a:cxn>
                  <a:cxn ang="0">
                    <a:pos x="45" y="57"/>
                  </a:cxn>
                  <a:cxn ang="0">
                    <a:pos x="50" y="50"/>
                  </a:cxn>
                  <a:cxn ang="0">
                    <a:pos x="52" y="40"/>
                  </a:cxn>
                  <a:cxn ang="0">
                    <a:pos x="50" y="32"/>
                  </a:cxn>
                  <a:cxn ang="0">
                    <a:pos x="46" y="26"/>
                  </a:cxn>
                  <a:cxn ang="0">
                    <a:pos x="33" y="47"/>
                  </a:cxn>
                  <a:cxn ang="0">
                    <a:pos x="26" y="49"/>
                  </a:cxn>
                  <a:cxn ang="0">
                    <a:pos x="20" y="47"/>
                  </a:cxn>
                  <a:cxn ang="0">
                    <a:pos x="18" y="40"/>
                  </a:cxn>
                  <a:cxn ang="0">
                    <a:pos x="20" y="35"/>
                  </a:cxn>
                  <a:cxn ang="0">
                    <a:pos x="26" y="32"/>
                  </a:cxn>
                  <a:cxn ang="0">
                    <a:pos x="33" y="35"/>
                  </a:cxn>
                  <a:cxn ang="0">
                    <a:pos x="36" y="40"/>
                  </a:cxn>
                  <a:cxn ang="0">
                    <a:pos x="33" y="47"/>
                  </a:cxn>
                </a:cxnLst>
                <a:rect l="0" t="0" r="r" b="b"/>
                <a:pathLst>
                  <a:path w="52" h="63">
                    <a:moveTo>
                      <a:pt x="46" y="26"/>
                    </a:moveTo>
                    <a:cubicBezTo>
                      <a:pt x="44" y="24"/>
                      <a:pt x="42" y="23"/>
                      <a:pt x="39" y="22"/>
                    </a:cubicBezTo>
                    <a:cubicBezTo>
                      <a:pt x="37" y="21"/>
                      <a:pt x="34" y="20"/>
                      <a:pt x="31" y="20"/>
                    </a:cubicBezTo>
                    <a:cubicBezTo>
                      <a:pt x="28" y="20"/>
                      <a:pt x="26" y="21"/>
                      <a:pt x="23" y="21"/>
                    </a:cubicBezTo>
                    <a:cubicBezTo>
                      <a:pt x="21" y="22"/>
                      <a:pt x="19" y="23"/>
                      <a:pt x="17" y="25"/>
                    </a:cubicBezTo>
                    <a:cubicBezTo>
                      <a:pt x="17" y="24"/>
                      <a:pt x="17" y="22"/>
                      <a:pt x="18" y="21"/>
                    </a:cubicBezTo>
                    <a:cubicBezTo>
                      <a:pt x="18" y="19"/>
                      <a:pt x="19" y="18"/>
                      <a:pt x="20" y="17"/>
                    </a:cubicBezTo>
                    <a:cubicBezTo>
                      <a:pt x="21" y="15"/>
                      <a:pt x="22" y="14"/>
                      <a:pt x="23" y="14"/>
                    </a:cubicBezTo>
                    <a:cubicBezTo>
                      <a:pt x="24" y="13"/>
                      <a:pt x="26" y="13"/>
                      <a:pt x="28" y="13"/>
                    </a:cubicBezTo>
                    <a:cubicBezTo>
                      <a:pt x="30" y="13"/>
                      <a:pt x="31" y="13"/>
                      <a:pt x="32" y="14"/>
                    </a:cubicBezTo>
                    <a:cubicBezTo>
                      <a:pt x="34" y="15"/>
                      <a:pt x="35" y="16"/>
                      <a:pt x="35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0" y="11"/>
                      <a:pt x="48" y="6"/>
                      <a:pt x="44" y="4"/>
                    </a:cubicBezTo>
                    <a:cubicBezTo>
                      <a:pt x="40" y="1"/>
                      <a:pt x="35" y="0"/>
                      <a:pt x="28" y="0"/>
                    </a:cubicBezTo>
                    <a:cubicBezTo>
                      <a:pt x="23" y="0"/>
                      <a:pt x="19" y="1"/>
                      <a:pt x="16" y="2"/>
                    </a:cubicBezTo>
                    <a:cubicBezTo>
                      <a:pt x="12" y="4"/>
                      <a:pt x="9" y="6"/>
                      <a:pt x="7" y="9"/>
                    </a:cubicBezTo>
                    <a:cubicBezTo>
                      <a:pt x="5" y="12"/>
                      <a:pt x="3" y="16"/>
                      <a:pt x="2" y="20"/>
                    </a:cubicBezTo>
                    <a:cubicBezTo>
                      <a:pt x="1" y="24"/>
                      <a:pt x="0" y="29"/>
                      <a:pt x="0" y="34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8"/>
                      <a:pt x="4" y="51"/>
                      <a:pt x="6" y="54"/>
                    </a:cubicBezTo>
                    <a:cubicBezTo>
                      <a:pt x="8" y="57"/>
                      <a:pt x="11" y="59"/>
                      <a:pt x="14" y="61"/>
                    </a:cubicBezTo>
                    <a:cubicBezTo>
                      <a:pt x="18" y="62"/>
                      <a:pt x="22" y="63"/>
                      <a:pt x="26" y="63"/>
                    </a:cubicBezTo>
                    <a:cubicBezTo>
                      <a:pt x="30" y="63"/>
                      <a:pt x="34" y="63"/>
                      <a:pt x="37" y="62"/>
                    </a:cubicBezTo>
                    <a:cubicBezTo>
                      <a:pt x="40" y="61"/>
                      <a:pt x="42" y="59"/>
                      <a:pt x="45" y="57"/>
                    </a:cubicBezTo>
                    <a:cubicBezTo>
                      <a:pt x="47" y="55"/>
                      <a:pt x="49" y="53"/>
                      <a:pt x="50" y="50"/>
                    </a:cubicBezTo>
                    <a:cubicBezTo>
                      <a:pt x="51" y="47"/>
                      <a:pt x="52" y="44"/>
                      <a:pt x="52" y="40"/>
                    </a:cubicBezTo>
                    <a:cubicBezTo>
                      <a:pt x="52" y="37"/>
                      <a:pt x="51" y="34"/>
                      <a:pt x="50" y="32"/>
                    </a:cubicBezTo>
                    <a:cubicBezTo>
                      <a:pt x="49" y="30"/>
                      <a:pt x="48" y="28"/>
                      <a:pt x="46" y="26"/>
                    </a:cubicBezTo>
                    <a:close/>
                    <a:moveTo>
                      <a:pt x="33" y="47"/>
                    </a:moveTo>
                    <a:cubicBezTo>
                      <a:pt x="31" y="48"/>
                      <a:pt x="29" y="49"/>
                      <a:pt x="26" y="49"/>
                    </a:cubicBezTo>
                    <a:cubicBezTo>
                      <a:pt x="24" y="49"/>
                      <a:pt x="22" y="48"/>
                      <a:pt x="20" y="47"/>
                    </a:cubicBezTo>
                    <a:cubicBezTo>
                      <a:pt x="19" y="45"/>
                      <a:pt x="18" y="43"/>
                      <a:pt x="18" y="40"/>
                    </a:cubicBezTo>
                    <a:cubicBezTo>
                      <a:pt x="18" y="38"/>
                      <a:pt x="19" y="36"/>
                      <a:pt x="20" y="35"/>
                    </a:cubicBezTo>
                    <a:cubicBezTo>
                      <a:pt x="22" y="33"/>
                      <a:pt x="24" y="32"/>
                      <a:pt x="26" y="32"/>
                    </a:cubicBezTo>
                    <a:cubicBezTo>
                      <a:pt x="29" y="32"/>
                      <a:pt x="31" y="33"/>
                      <a:pt x="33" y="35"/>
                    </a:cubicBezTo>
                    <a:cubicBezTo>
                      <a:pt x="35" y="36"/>
                      <a:pt x="36" y="38"/>
                      <a:pt x="36" y="40"/>
                    </a:cubicBezTo>
                    <a:cubicBezTo>
                      <a:pt x="36" y="43"/>
                      <a:pt x="35" y="45"/>
                      <a:pt x="33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1" name="Freeform 78"/>
              <p:cNvSpPr>
                <a:spLocks noEditPoints="1"/>
              </p:cNvSpPr>
              <p:nvPr/>
            </p:nvSpPr>
            <p:spPr bwMode="auto">
              <a:xfrm>
                <a:off x="3828109" y="3015716"/>
                <a:ext cx="230585" cy="322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98"/>
                  </a:cxn>
                  <a:cxn ang="0">
                    <a:pos x="131" y="198"/>
                  </a:cxn>
                  <a:cxn ang="0">
                    <a:pos x="131" y="0"/>
                  </a:cxn>
                  <a:cxn ang="0">
                    <a:pos x="0" y="0"/>
                  </a:cxn>
                  <a:cxn ang="0">
                    <a:pos x="68" y="188"/>
                  </a:cxn>
                  <a:cxn ang="0">
                    <a:pos x="62" y="182"/>
                  </a:cxn>
                  <a:cxn ang="0">
                    <a:pos x="68" y="175"/>
                  </a:cxn>
                  <a:cxn ang="0">
                    <a:pos x="75" y="182"/>
                  </a:cxn>
                  <a:cxn ang="0">
                    <a:pos x="68" y="188"/>
                  </a:cxn>
                  <a:cxn ang="0">
                    <a:pos x="112" y="165"/>
                  </a:cxn>
                  <a:cxn ang="0">
                    <a:pos x="19" y="165"/>
                  </a:cxn>
                  <a:cxn ang="0">
                    <a:pos x="19" y="19"/>
                  </a:cxn>
                  <a:cxn ang="0">
                    <a:pos x="112" y="19"/>
                  </a:cxn>
                  <a:cxn ang="0">
                    <a:pos x="112" y="165"/>
                  </a:cxn>
                </a:cxnLst>
                <a:rect l="0" t="0" r="r" b="b"/>
                <a:pathLst>
                  <a:path w="131" h="198">
                    <a:moveTo>
                      <a:pt x="0" y="0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131" y="198"/>
                      <a:pt x="131" y="198"/>
                      <a:pt x="131" y="198"/>
                    </a:cubicBezTo>
                    <a:cubicBezTo>
                      <a:pt x="131" y="0"/>
                      <a:pt x="131" y="0"/>
                      <a:pt x="131" y="0"/>
                    </a:cubicBezTo>
                    <a:lnTo>
                      <a:pt x="0" y="0"/>
                    </a:lnTo>
                    <a:close/>
                    <a:moveTo>
                      <a:pt x="68" y="188"/>
                    </a:moveTo>
                    <a:cubicBezTo>
                      <a:pt x="65" y="188"/>
                      <a:pt x="62" y="185"/>
                      <a:pt x="62" y="182"/>
                    </a:cubicBezTo>
                    <a:cubicBezTo>
                      <a:pt x="62" y="178"/>
                      <a:pt x="65" y="175"/>
                      <a:pt x="68" y="175"/>
                    </a:cubicBezTo>
                    <a:cubicBezTo>
                      <a:pt x="72" y="175"/>
                      <a:pt x="75" y="178"/>
                      <a:pt x="75" y="182"/>
                    </a:cubicBezTo>
                    <a:cubicBezTo>
                      <a:pt x="75" y="185"/>
                      <a:pt x="72" y="188"/>
                      <a:pt x="68" y="188"/>
                    </a:cubicBezTo>
                    <a:close/>
                    <a:moveTo>
                      <a:pt x="112" y="165"/>
                    </a:moveTo>
                    <a:cubicBezTo>
                      <a:pt x="19" y="165"/>
                      <a:pt x="19" y="165"/>
                      <a:pt x="19" y="165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12" y="19"/>
                      <a:pt x="112" y="19"/>
                      <a:pt x="112" y="19"/>
                    </a:cubicBezTo>
                    <a:lnTo>
                      <a:pt x="112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2" name="Freeform 79"/>
              <p:cNvSpPr>
                <a:spLocks noEditPoints="1"/>
              </p:cNvSpPr>
              <p:nvPr/>
            </p:nvSpPr>
            <p:spPr bwMode="auto">
              <a:xfrm>
                <a:off x="578421" y="4707455"/>
                <a:ext cx="404501" cy="268159"/>
              </a:xfrm>
              <a:custGeom>
                <a:avLst/>
                <a:gdLst/>
                <a:ahLst/>
                <a:cxnLst>
                  <a:cxn ang="0">
                    <a:pos x="207" y="132"/>
                  </a:cxn>
                  <a:cxn ang="0">
                    <a:pos x="207" y="0"/>
                  </a:cxn>
                  <a:cxn ang="0">
                    <a:pos x="0" y="0"/>
                  </a:cxn>
                  <a:cxn ang="0">
                    <a:pos x="0" y="132"/>
                  </a:cxn>
                  <a:cxn ang="0">
                    <a:pos x="85" y="132"/>
                  </a:cxn>
                  <a:cxn ang="0">
                    <a:pos x="85" y="141"/>
                  </a:cxn>
                  <a:cxn ang="0">
                    <a:pos x="40" y="141"/>
                  </a:cxn>
                  <a:cxn ang="0">
                    <a:pos x="40" y="149"/>
                  </a:cxn>
                  <a:cxn ang="0">
                    <a:pos x="163" y="149"/>
                  </a:cxn>
                  <a:cxn ang="0">
                    <a:pos x="163" y="141"/>
                  </a:cxn>
                  <a:cxn ang="0">
                    <a:pos x="121" y="141"/>
                  </a:cxn>
                  <a:cxn ang="0">
                    <a:pos x="121" y="132"/>
                  </a:cxn>
                  <a:cxn ang="0">
                    <a:pos x="207" y="132"/>
                  </a:cxn>
                  <a:cxn ang="0">
                    <a:pos x="15" y="15"/>
                  </a:cxn>
                  <a:cxn ang="0">
                    <a:pos x="191" y="15"/>
                  </a:cxn>
                  <a:cxn ang="0">
                    <a:pos x="191" y="113"/>
                  </a:cxn>
                  <a:cxn ang="0">
                    <a:pos x="15" y="113"/>
                  </a:cxn>
                  <a:cxn ang="0">
                    <a:pos x="15" y="15"/>
                  </a:cxn>
                </a:cxnLst>
                <a:rect l="0" t="0" r="r" b="b"/>
                <a:pathLst>
                  <a:path w="207" h="149">
                    <a:moveTo>
                      <a:pt x="207" y="132"/>
                    </a:moveTo>
                    <a:lnTo>
                      <a:pt x="207" y="0"/>
                    </a:lnTo>
                    <a:lnTo>
                      <a:pt x="0" y="0"/>
                    </a:lnTo>
                    <a:lnTo>
                      <a:pt x="0" y="132"/>
                    </a:lnTo>
                    <a:lnTo>
                      <a:pt x="85" y="132"/>
                    </a:lnTo>
                    <a:lnTo>
                      <a:pt x="85" y="141"/>
                    </a:lnTo>
                    <a:lnTo>
                      <a:pt x="40" y="141"/>
                    </a:lnTo>
                    <a:lnTo>
                      <a:pt x="40" y="149"/>
                    </a:lnTo>
                    <a:lnTo>
                      <a:pt x="163" y="149"/>
                    </a:lnTo>
                    <a:lnTo>
                      <a:pt x="163" y="141"/>
                    </a:lnTo>
                    <a:lnTo>
                      <a:pt x="121" y="141"/>
                    </a:lnTo>
                    <a:lnTo>
                      <a:pt x="121" y="132"/>
                    </a:lnTo>
                    <a:lnTo>
                      <a:pt x="207" y="132"/>
                    </a:lnTo>
                    <a:close/>
                    <a:moveTo>
                      <a:pt x="15" y="15"/>
                    </a:moveTo>
                    <a:lnTo>
                      <a:pt x="191" y="15"/>
                    </a:lnTo>
                    <a:lnTo>
                      <a:pt x="191" y="113"/>
                    </a:lnTo>
                    <a:lnTo>
                      <a:pt x="15" y="113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3" name="Freeform 80"/>
              <p:cNvSpPr>
                <a:spLocks noEditPoints="1"/>
              </p:cNvSpPr>
              <p:nvPr/>
            </p:nvSpPr>
            <p:spPr bwMode="auto">
              <a:xfrm>
                <a:off x="2778751" y="2040266"/>
                <a:ext cx="425996" cy="32395"/>
              </a:xfrm>
              <a:custGeom>
                <a:avLst/>
                <a:gdLst/>
                <a:ahLst/>
                <a:cxnLst>
                  <a:cxn ang="0">
                    <a:pos x="194" y="0"/>
                  </a:cxn>
                  <a:cxn ang="0">
                    <a:pos x="112" y="0"/>
                  </a:cxn>
                  <a:cxn ang="0">
                    <a:pos x="107" y="0"/>
                  </a:cxn>
                  <a:cxn ang="0">
                    <a:pos x="24" y="0"/>
                  </a:cxn>
                  <a:cxn ang="0">
                    <a:pos x="0" y="1"/>
                  </a:cxn>
                  <a:cxn ang="0">
                    <a:pos x="0" y="18"/>
                  </a:cxn>
                  <a:cxn ang="0">
                    <a:pos x="218" y="18"/>
                  </a:cxn>
                  <a:cxn ang="0">
                    <a:pos x="218" y="1"/>
                  </a:cxn>
                  <a:cxn ang="0">
                    <a:pos x="194" y="0"/>
                  </a:cxn>
                  <a:cxn ang="0">
                    <a:pos x="23" y="11"/>
                  </a:cxn>
                  <a:cxn ang="0">
                    <a:pos x="11" y="11"/>
                  </a:cxn>
                  <a:cxn ang="0">
                    <a:pos x="11" y="7"/>
                  </a:cxn>
                  <a:cxn ang="0">
                    <a:pos x="23" y="7"/>
                  </a:cxn>
                  <a:cxn ang="0">
                    <a:pos x="23" y="11"/>
                  </a:cxn>
                  <a:cxn ang="0">
                    <a:pos x="133" y="11"/>
                  </a:cxn>
                  <a:cxn ang="0">
                    <a:pos x="83" y="11"/>
                  </a:cxn>
                  <a:cxn ang="0">
                    <a:pos x="83" y="7"/>
                  </a:cxn>
                  <a:cxn ang="0">
                    <a:pos x="133" y="7"/>
                  </a:cxn>
                  <a:cxn ang="0">
                    <a:pos x="133" y="11"/>
                  </a:cxn>
                </a:cxnLst>
                <a:rect l="0" t="0" r="r" b="b"/>
                <a:pathLst>
                  <a:path w="218" h="18">
                    <a:moveTo>
                      <a:pt x="194" y="0"/>
                    </a:moveTo>
                    <a:lnTo>
                      <a:pt x="112" y="0"/>
                    </a:lnTo>
                    <a:lnTo>
                      <a:pt x="107" y="0"/>
                    </a:lnTo>
                    <a:lnTo>
                      <a:pt x="24" y="0"/>
                    </a:lnTo>
                    <a:lnTo>
                      <a:pt x="0" y="1"/>
                    </a:lnTo>
                    <a:lnTo>
                      <a:pt x="0" y="18"/>
                    </a:lnTo>
                    <a:lnTo>
                      <a:pt x="218" y="18"/>
                    </a:lnTo>
                    <a:lnTo>
                      <a:pt x="218" y="1"/>
                    </a:lnTo>
                    <a:lnTo>
                      <a:pt x="194" y="0"/>
                    </a:lnTo>
                    <a:close/>
                    <a:moveTo>
                      <a:pt x="23" y="11"/>
                    </a:moveTo>
                    <a:lnTo>
                      <a:pt x="11" y="11"/>
                    </a:lnTo>
                    <a:lnTo>
                      <a:pt x="11" y="7"/>
                    </a:lnTo>
                    <a:lnTo>
                      <a:pt x="23" y="7"/>
                    </a:lnTo>
                    <a:lnTo>
                      <a:pt x="23" y="11"/>
                    </a:lnTo>
                    <a:close/>
                    <a:moveTo>
                      <a:pt x="133" y="11"/>
                    </a:moveTo>
                    <a:lnTo>
                      <a:pt x="83" y="11"/>
                    </a:lnTo>
                    <a:lnTo>
                      <a:pt x="83" y="7"/>
                    </a:lnTo>
                    <a:lnTo>
                      <a:pt x="133" y="7"/>
                    </a:lnTo>
                    <a:lnTo>
                      <a:pt x="133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4" name="Freeform 81"/>
              <p:cNvSpPr>
                <a:spLocks noEditPoints="1"/>
              </p:cNvSpPr>
              <p:nvPr/>
            </p:nvSpPr>
            <p:spPr bwMode="auto">
              <a:xfrm>
                <a:off x="2825649" y="1829698"/>
                <a:ext cx="332199" cy="201569"/>
              </a:xfrm>
              <a:custGeom>
                <a:avLst/>
                <a:gdLst/>
                <a:ahLst/>
                <a:cxnLst>
                  <a:cxn ang="0">
                    <a:pos x="17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170" y="112"/>
                  </a:cxn>
                  <a:cxn ang="0">
                    <a:pos x="170" y="0"/>
                  </a:cxn>
                  <a:cxn ang="0">
                    <a:pos x="8" y="34"/>
                  </a:cxn>
                  <a:cxn ang="0">
                    <a:pos x="5" y="34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8" y="34"/>
                  </a:cxn>
                  <a:cxn ang="0">
                    <a:pos x="157" y="99"/>
                  </a:cxn>
                  <a:cxn ang="0">
                    <a:pos x="13" y="99"/>
                  </a:cxn>
                  <a:cxn ang="0">
                    <a:pos x="13" y="12"/>
                  </a:cxn>
                  <a:cxn ang="0">
                    <a:pos x="157" y="12"/>
                  </a:cxn>
                  <a:cxn ang="0">
                    <a:pos x="157" y="99"/>
                  </a:cxn>
                  <a:cxn ang="0">
                    <a:pos x="166" y="34"/>
                  </a:cxn>
                  <a:cxn ang="0">
                    <a:pos x="163" y="34"/>
                  </a:cxn>
                  <a:cxn ang="0">
                    <a:pos x="163" y="22"/>
                  </a:cxn>
                  <a:cxn ang="0">
                    <a:pos x="166" y="22"/>
                  </a:cxn>
                  <a:cxn ang="0">
                    <a:pos x="166" y="34"/>
                  </a:cxn>
                </a:cxnLst>
                <a:rect l="0" t="0" r="r" b="b"/>
                <a:pathLst>
                  <a:path w="170" h="112">
                    <a:moveTo>
                      <a:pt x="17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170" y="112"/>
                    </a:lnTo>
                    <a:lnTo>
                      <a:pt x="170" y="0"/>
                    </a:lnTo>
                    <a:close/>
                    <a:moveTo>
                      <a:pt x="8" y="34"/>
                    </a:moveTo>
                    <a:lnTo>
                      <a:pt x="5" y="34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8" y="34"/>
                    </a:lnTo>
                    <a:close/>
                    <a:moveTo>
                      <a:pt x="157" y="99"/>
                    </a:moveTo>
                    <a:lnTo>
                      <a:pt x="13" y="99"/>
                    </a:lnTo>
                    <a:lnTo>
                      <a:pt x="13" y="12"/>
                    </a:lnTo>
                    <a:lnTo>
                      <a:pt x="157" y="12"/>
                    </a:lnTo>
                    <a:lnTo>
                      <a:pt x="157" y="99"/>
                    </a:lnTo>
                    <a:close/>
                    <a:moveTo>
                      <a:pt x="166" y="34"/>
                    </a:moveTo>
                    <a:lnTo>
                      <a:pt x="163" y="34"/>
                    </a:lnTo>
                    <a:lnTo>
                      <a:pt x="163" y="22"/>
                    </a:lnTo>
                    <a:lnTo>
                      <a:pt x="166" y="22"/>
                    </a:lnTo>
                    <a:lnTo>
                      <a:pt x="166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5" name="Freeform 82"/>
              <p:cNvSpPr>
                <a:spLocks/>
              </p:cNvSpPr>
              <p:nvPr/>
            </p:nvSpPr>
            <p:spPr bwMode="auto">
              <a:xfrm>
                <a:off x="3200839" y="1203395"/>
                <a:ext cx="91843" cy="7378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23"/>
                  </a:cxn>
                  <a:cxn ang="0">
                    <a:pos x="11" y="41"/>
                  </a:cxn>
                  <a:cxn ang="0">
                    <a:pos x="11" y="33"/>
                  </a:cxn>
                  <a:cxn ang="0">
                    <a:pos x="32" y="33"/>
                  </a:cxn>
                  <a:cxn ang="0">
                    <a:pos x="47" y="9"/>
                  </a:cxn>
                  <a:cxn ang="0">
                    <a:pos x="11" y="9"/>
                  </a:cxn>
                  <a:cxn ang="0">
                    <a:pos x="11" y="0"/>
                  </a:cxn>
                </a:cxnLst>
                <a:rect l="0" t="0" r="r" b="b"/>
                <a:pathLst>
                  <a:path w="47" h="41">
                    <a:moveTo>
                      <a:pt x="11" y="0"/>
                    </a:moveTo>
                    <a:lnTo>
                      <a:pt x="0" y="23"/>
                    </a:lnTo>
                    <a:lnTo>
                      <a:pt x="11" y="41"/>
                    </a:lnTo>
                    <a:lnTo>
                      <a:pt x="11" y="33"/>
                    </a:lnTo>
                    <a:lnTo>
                      <a:pt x="32" y="33"/>
                    </a:lnTo>
                    <a:lnTo>
                      <a:pt x="47" y="9"/>
                    </a:lnTo>
                    <a:lnTo>
                      <a:pt x="11" y="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6" name="Freeform 83"/>
              <p:cNvSpPr>
                <a:spLocks noEditPoints="1"/>
              </p:cNvSpPr>
              <p:nvPr/>
            </p:nvSpPr>
            <p:spPr bwMode="auto">
              <a:xfrm>
                <a:off x="3112904" y="1217793"/>
                <a:ext cx="97706" cy="57591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9" y="35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50" y="35"/>
                  </a:cxn>
                  <a:cxn ang="0">
                    <a:pos x="55" y="35"/>
                  </a:cxn>
                  <a:cxn ang="0">
                    <a:pos x="45" y="16"/>
                  </a:cxn>
                  <a:cxn ang="0">
                    <a:pos x="54" y="0"/>
                  </a:cxn>
                  <a:cxn ang="0">
                    <a:pos x="45" y="29"/>
                  </a:cxn>
                  <a:cxn ang="0">
                    <a:pos x="20" y="30"/>
                  </a:cxn>
                  <a:cxn ang="0">
                    <a:pos x="12" y="29"/>
                  </a:cxn>
                  <a:cxn ang="0">
                    <a:pos x="11" y="29"/>
                  </a:cxn>
                  <a:cxn ang="0">
                    <a:pos x="6" y="18"/>
                  </a:cxn>
                  <a:cxn ang="0">
                    <a:pos x="10" y="6"/>
                  </a:cxn>
                  <a:cxn ang="0">
                    <a:pos x="44" y="6"/>
                  </a:cxn>
                  <a:cxn ang="0">
                    <a:pos x="38" y="16"/>
                  </a:cxn>
                  <a:cxn ang="0">
                    <a:pos x="45" y="29"/>
                  </a:cxn>
                </a:cxnLst>
                <a:rect l="0" t="0" r="r" b="b"/>
                <a:pathLst>
                  <a:path w="55" h="36">
                    <a:moveTo>
                      <a:pt x="5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0" y="2"/>
                      <a:pt x="0" y="18"/>
                    </a:cubicBezTo>
                    <a:cubicBezTo>
                      <a:pt x="0" y="26"/>
                      <a:pt x="3" y="32"/>
                      <a:pt x="9" y="35"/>
                    </a:cubicBezTo>
                    <a:cubicBezTo>
                      <a:pt x="10" y="36"/>
                      <a:pt x="13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31" y="36"/>
                      <a:pt x="50" y="35"/>
                      <a:pt x="50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54" y="0"/>
                    </a:lnTo>
                    <a:close/>
                    <a:moveTo>
                      <a:pt x="45" y="29"/>
                    </a:moveTo>
                    <a:cubicBezTo>
                      <a:pt x="39" y="29"/>
                      <a:pt x="28" y="30"/>
                      <a:pt x="20" y="30"/>
                    </a:cubicBezTo>
                    <a:cubicBezTo>
                      <a:pt x="15" y="30"/>
                      <a:pt x="13" y="30"/>
                      <a:pt x="12" y="29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9"/>
                      <a:pt x="6" y="27"/>
                      <a:pt x="6" y="18"/>
                    </a:cubicBezTo>
                    <a:cubicBezTo>
                      <a:pt x="6" y="8"/>
                      <a:pt x="10" y="6"/>
                      <a:pt x="10" y="6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38" y="16"/>
                      <a:pt x="38" y="16"/>
                      <a:pt x="38" y="16"/>
                    </a:cubicBezTo>
                    <a:lnTo>
                      <a:pt x="45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7" name="Freeform 84"/>
              <p:cNvSpPr>
                <a:spLocks/>
              </p:cNvSpPr>
              <p:nvPr/>
            </p:nvSpPr>
            <p:spPr bwMode="auto">
              <a:xfrm>
                <a:off x="3081638" y="1151203"/>
                <a:ext cx="78164" cy="86387"/>
              </a:xfrm>
              <a:custGeom>
                <a:avLst/>
                <a:gdLst/>
                <a:ahLst/>
                <a:cxnLst>
                  <a:cxn ang="0">
                    <a:pos x="40" y="22"/>
                  </a:cxn>
                  <a:cxn ang="0">
                    <a:pos x="25" y="0"/>
                  </a:cxn>
                  <a:cxn ang="0">
                    <a:pos x="5" y="0"/>
                  </a:cxn>
                  <a:cxn ang="0">
                    <a:pos x="11" y="4"/>
                  </a:cxn>
                  <a:cxn ang="0">
                    <a:pos x="0" y="22"/>
                  </a:cxn>
                  <a:cxn ang="0">
                    <a:pos x="14" y="48"/>
                  </a:cxn>
                  <a:cxn ang="0">
                    <a:pos x="32" y="17"/>
                  </a:cxn>
                  <a:cxn ang="0">
                    <a:pos x="40" y="22"/>
                  </a:cxn>
                </a:cxnLst>
                <a:rect l="0" t="0" r="r" b="b"/>
                <a:pathLst>
                  <a:path w="40" h="48">
                    <a:moveTo>
                      <a:pt x="40" y="22"/>
                    </a:moveTo>
                    <a:lnTo>
                      <a:pt x="25" y="0"/>
                    </a:lnTo>
                    <a:lnTo>
                      <a:pt x="5" y="0"/>
                    </a:lnTo>
                    <a:lnTo>
                      <a:pt x="11" y="4"/>
                    </a:lnTo>
                    <a:lnTo>
                      <a:pt x="0" y="22"/>
                    </a:lnTo>
                    <a:lnTo>
                      <a:pt x="14" y="48"/>
                    </a:lnTo>
                    <a:lnTo>
                      <a:pt x="32" y="17"/>
                    </a:lnTo>
                    <a:lnTo>
                      <a:pt x="4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8" name="Freeform 85"/>
              <p:cNvSpPr>
                <a:spLocks noEditPoints="1"/>
              </p:cNvSpPr>
              <p:nvPr/>
            </p:nvSpPr>
            <p:spPr bwMode="auto">
              <a:xfrm>
                <a:off x="3097271" y="1075615"/>
                <a:ext cx="101614" cy="97185"/>
              </a:xfrm>
              <a:custGeom>
                <a:avLst/>
                <a:gdLst/>
                <a:ahLst/>
                <a:cxnLst>
                  <a:cxn ang="0">
                    <a:pos x="31" y="59"/>
                  </a:cxn>
                  <a:cxn ang="0">
                    <a:pos x="53" y="21"/>
                  </a:cxn>
                  <a:cxn ang="0">
                    <a:pos x="54" y="21"/>
                  </a:cxn>
                  <a:cxn ang="0">
                    <a:pos x="43" y="3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2" y="38"/>
                  </a:cxn>
                  <a:cxn ang="0">
                    <a:pos x="0" y="42"/>
                  </a:cxn>
                  <a:cxn ang="0">
                    <a:pos x="22" y="43"/>
                  </a:cxn>
                  <a:cxn ang="0">
                    <a:pos x="31" y="59"/>
                  </a:cxn>
                  <a:cxn ang="0">
                    <a:pos x="27" y="8"/>
                  </a:cxn>
                  <a:cxn ang="0">
                    <a:pos x="28" y="7"/>
                  </a:cxn>
                  <a:cxn ang="0">
                    <a:pos x="32" y="6"/>
                  </a:cxn>
                  <a:cxn ang="0">
                    <a:pos x="40" y="8"/>
                  </a:cxn>
                  <a:cxn ang="0">
                    <a:pos x="48" y="18"/>
                  </a:cxn>
                  <a:cxn ang="0">
                    <a:pos x="31" y="47"/>
                  </a:cxn>
                  <a:cxn ang="0">
                    <a:pos x="25" y="37"/>
                  </a:cxn>
                  <a:cxn ang="0">
                    <a:pos x="10" y="36"/>
                  </a:cxn>
                  <a:cxn ang="0">
                    <a:pos x="27" y="8"/>
                  </a:cxn>
                </a:cxnLst>
                <a:rect l="0" t="0" r="r" b="b"/>
                <a:pathLst>
                  <a:path w="57" h="59">
                    <a:moveTo>
                      <a:pt x="31" y="59"/>
                    </a:moveTo>
                    <a:cubicBezTo>
                      <a:pt x="53" y="21"/>
                      <a:pt x="53" y="21"/>
                      <a:pt x="53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0"/>
                      <a:pt x="57" y="11"/>
                      <a:pt x="43" y="3"/>
                    </a:cubicBezTo>
                    <a:cubicBezTo>
                      <a:pt x="39" y="1"/>
                      <a:pt x="36" y="0"/>
                      <a:pt x="32" y="0"/>
                    </a:cubicBezTo>
                    <a:cubicBezTo>
                      <a:pt x="28" y="0"/>
                      <a:pt x="25" y="1"/>
                      <a:pt x="24" y="2"/>
                    </a:cubicBezTo>
                    <a:cubicBezTo>
                      <a:pt x="22" y="3"/>
                      <a:pt x="19" y="9"/>
                      <a:pt x="2" y="3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2" y="43"/>
                      <a:pt x="22" y="43"/>
                      <a:pt x="22" y="43"/>
                    </a:cubicBezTo>
                    <a:lnTo>
                      <a:pt x="31" y="59"/>
                    </a:lnTo>
                    <a:close/>
                    <a:moveTo>
                      <a:pt x="27" y="8"/>
                    </a:moveTo>
                    <a:cubicBezTo>
                      <a:pt x="27" y="8"/>
                      <a:pt x="27" y="7"/>
                      <a:pt x="28" y="7"/>
                    </a:cubicBezTo>
                    <a:cubicBezTo>
                      <a:pt x="28" y="7"/>
                      <a:pt x="30" y="6"/>
                      <a:pt x="32" y="6"/>
                    </a:cubicBezTo>
                    <a:cubicBezTo>
                      <a:pt x="34" y="6"/>
                      <a:pt x="37" y="6"/>
                      <a:pt x="40" y="8"/>
                    </a:cubicBezTo>
                    <a:cubicBezTo>
                      <a:pt x="49" y="13"/>
                      <a:pt x="48" y="18"/>
                      <a:pt x="48" y="18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7" y="25"/>
                      <a:pt x="25" y="11"/>
                      <a:pt x="2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9" name="Freeform 86"/>
              <p:cNvSpPr>
                <a:spLocks/>
              </p:cNvSpPr>
              <p:nvPr/>
            </p:nvSpPr>
            <p:spPr bwMode="auto">
              <a:xfrm>
                <a:off x="3185206" y="1077414"/>
                <a:ext cx="89889" cy="64790"/>
              </a:xfrm>
              <a:custGeom>
                <a:avLst/>
                <a:gdLst/>
                <a:ahLst/>
                <a:cxnLst>
                  <a:cxn ang="0">
                    <a:pos x="10" y="36"/>
                  </a:cxn>
                  <a:cxn ang="0">
                    <a:pos x="36" y="34"/>
                  </a:cxn>
                  <a:cxn ang="0">
                    <a:pos x="46" y="16"/>
                  </a:cxn>
                  <a:cxn ang="0">
                    <a:pos x="39" y="19"/>
                  </a:cxn>
                  <a:cxn ang="0">
                    <a:pos x="28" y="0"/>
                  </a:cxn>
                  <a:cxn ang="0">
                    <a:pos x="0" y="1"/>
                  </a:cxn>
                  <a:cxn ang="0">
                    <a:pos x="18" y="32"/>
                  </a:cxn>
                  <a:cxn ang="0">
                    <a:pos x="10" y="36"/>
                  </a:cxn>
                </a:cxnLst>
                <a:rect l="0" t="0" r="r" b="b"/>
                <a:pathLst>
                  <a:path w="46" h="36">
                    <a:moveTo>
                      <a:pt x="10" y="36"/>
                    </a:moveTo>
                    <a:lnTo>
                      <a:pt x="36" y="34"/>
                    </a:lnTo>
                    <a:lnTo>
                      <a:pt x="46" y="16"/>
                    </a:lnTo>
                    <a:lnTo>
                      <a:pt x="39" y="19"/>
                    </a:lnTo>
                    <a:lnTo>
                      <a:pt x="28" y="0"/>
                    </a:lnTo>
                    <a:lnTo>
                      <a:pt x="0" y="1"/>
                    </a:lnTo>
                    <a:lnTo>
                      <a:pt x="18" y="32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0" name="Freeform 87"/>
              <p:cNvSpPr>
                <a:spLocks noEditPoints="1"/>
              </p:cNvSpPr>
              <p:nvPr/>
            </p:nvSpPr>
            <p:spPr bwMode="auto">
              <a:xfrm>
                <a:off x="3224288" y="1115209"/>
                <a:ext cx="95751" cy="97185"/>
              </a:xfrm>
              <a:custGeom>
                <a:avLst/>
                <a:gdLst/>
                <a:ahLst/>
                <a:cxnLst>
                  <a:cxn ang="0">
                    <a:pos x="53" y="40"/>
                  </a:cxn>
                  <a:cxn ang="0">
                    <a:pos x="32" y="4"/>
                  </a:cxn>
                  <a:cxn ang="0">
                    <a:pos x="29" y="0"/>
                  </a:cxn>
                  <a:cxn ang="0">
                    <a:pos x="19" y="18"/>
                  </a:cxn>
                  <a:cxn ang="0">
                    <a:pos x="0" y="19"/>
                  </a:cxn>
                  <a:cxn ang="0">
                    <a:pos x="22" y="56"/>
                  </a:cxn>
                  <a:cxn ang="0">
                    <a:pos x="22" y="57"/>
                  </a:cxn>
                  <a:cxn ang="0">
                    <a:pos x="31" y="60"/>
                  </a:cxn>
                  <a:cxn ang="0">
                    <a:pos x="43" y="56"/>
                  </a:cxn>
                  <a:cxn ang="0">
                    <a:pos x="53" y="40"/>
                  </a:cxn>
                  <a:cxn ang="0">
                    <a:pos x="40" y="51"/>
                  </a:cxn>
                  <a:cxn ang="0">
                    <a:pos x="31" y="54"/>
                  </a:cxn>
                  <a:cxn ang="0">
                    <a:pos x="27" y="53"/>
                  </a:cxn>
                  <a:cxn ang="0">
                    <a:pos x="10" y="25"/>
                  </a:cxn>
                  <a:cxn ang="0">
                    <a:pos x="22" y="24"/>
                  </a:cxn>
                  <a:cxn ang="0">
                    <a:pos x="30" y="11"/>
                  </a:cxn>
                  <a:cxn ang="0">
                    <a:pos x="47" y="40"/>
                  </a:cxn>
                  <a:cxn ang="0">
                    <a:pos x="47" y="41"/>
                  </a:cxn>
                  <a:cxn ang="0">
                    <a:pos x="40" y="51"/>
                  </a:cxn>
                </a:cxnLst>
                <a:rect l="0" t="0" r="r" b="b"/>
                <a:pathLst>
                  <a:path w="54" h="60">
                    <a:moveTo>
                      <a:pt x="53" y="40"/>
                    </a:moveTo>
                    <a:cubicBezTo>
                      <a:pt x="53" y="38"/>
                      <a:pt x="51" y="34"/>
                      <a:pt x="32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5" y="60"/>
                      <a:pt x="31" y="60"/>
                    </a:cubicBezTo>
                    <a:cubicBezTo>
                      <a:pt x="34" y="60"/>
                      <a:pt x="38" y="59"/>
                      <a:pt x="43" y="56"/>
                    </a:cubicBezTo>
                    <a:cubicBezTo>
                      <a:pt x="50" y="52"/>
                      <a:pt x="54" y="46"/>
                      <a:pt x="53" y="40"/>
                    </a:cubicBezTo>
                    <a:close/>
                    <a:moveTo>
                      <a:pt x="40" y="51"/>
                    </a:moveTo>
                    <a:cubicBezTo>
                      <a:pt x="36" y="53"/>
                      <a:pt x="33" y="54"/>
                      <a:pt x="31" y="54"/>
                    </a:cubicBezTo>
                    <a:cubicBezTo>
                      <a:pt x="29" y="54"/>
                      <a:pt x="27" y="53"/>
                      <a:pt x="27" y="53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7" y="23"/>
                      <a:pt x="45" y="37"/>
                      <a:pt x="47" y="40"/>
                    </a:cubicBezTo>
                    <a:cubicBezTo>
                      <a:pt x="47" y="40"/>
                      <a:pt x="47" y="40"/>
                      <a:pt x="47" y="41"/>
                    </a:cubicBezTo>
                    <a:cubicBezTo>
                      <a:pt x="47" y="42"/>
                      <a:pt x="48" y="46"/>
                      <a:pt x="40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1" name="Freeform 88"/>
              <p:cNvSpPr>
                <a:spLocks noEditPoints="1"/>
              </p:cNvSpPr>
              <p:nvPr/>
            </p:nvSpPr>
            <p:spPr bwMode="auto">
              <a:xfrm>
                <a:off x="965335" y="3487243"/>
                <a:ext cx="400593" cy="106184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13" y="17"/>
                  </a:cxn>
                  <a:cxn ang="0">
                    <a:pos x="92" y="17"/>
                  </a:cxn>
                  <a:cxn ang="0">
                    <a:pos x="92" y="0"/>
                  </a:cxn>
                  <a:cxn ang="0">
                    <a:pos x="0" y="0"/>
                  </a:cxn>
                  <a:cxn ang="0">
                    <a:pos x="0" y="59"/>
                  </a:cxn>
                  <a:cxn ang="0">
                    <a:pos x="92" y="59"/>
                  </a:cxn>
                  <a:cxn ang="0">
                    <a:pos x="92" y="42"/>
                  </a:cxn>
                  <a:cxn ang="0">
                    <a:pos x="113" y="42"/>
                  </a:cxn>
                  <a:cxn ang="0">
                    <a:pos x="113" y="59"/>
                  </a:cxn>
                  <a:cxn ang="0">
                    <a:pos x="205" y="59"/>
                  </a:cxn>
                  <a:cxn ang="0">
                    <a:pos x="205" y="0"/>
                  </a:cxn>
                  <a:cxn ang="0">
                    <a:pos x="113" y="0"/>
                  </a:cxn>
                  <a:cxn ang="0">
                    <a:pos x="83" y="50"/>
                  </a:cxn>
                  <a:cxn ang="0">
                    <a:pos x="10" y="50"/>
                  </a:cxn>
                  <a:cxn ang="0">
                    <a:pos x="10" y="10"/>
                  </a:cxn>
                  <a:cxn ang="0">
                    <a:pos x="83" y="10"/>
                  </a:cxn>
                  <a:cxn ang="0">
                    <a:pos x="83" y="50"/>
                  </a:cxn>
                  <a:cxn ang="0">
                    <a:pos x="196" y="50"/>
                  </a:cxn>
                  <a:cxn ang="0">
                    <a:pos x="123" y="50"/>
                  </a:cxn>
                  <a:cxn ang="0">
                    <a:pos x="123" y="10"/>
                  </a:cxn>
                  <a:cxn ang="0">
                    <a:pos x="196" y="10"/>
                  </a:cxn>
                  <a:cxn ang="0">
                    <a:pos x="196" y="50"/>
                  </a:cxn>
                </a:cxnLst>
                <a:rect l="0" t="0" r="r" b="b"/>
                <a:pathLst>
                  <a:path w="205" h="59">
                    <a:moveTo>
                      <a:pt x="113" y="0"/>
                    </a:moveTo>
                    <a:lnTo>
                      <a:pt x="113" y="17"/>
                    </a:lnTo>
                    <a:lnTo>
                      <a:pt x="92" y="17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59"/>
                    </a:lnTo>
                    <a:lnTo>
                      <a:pt x="92" y="59"/>
                    </a:lnTo>
                    <a:lnTo>
                      <a:pt x="92" y="42"/>
                    </a:lnTo>
                    <a:lnTo>
                      <a:pt x="113" y="42"/>
                    </a:lnTo>
                    <a:lnTo>
                      <a:pt x="113" y="59"/>
                    </a:lnTo>
                    <a:lnTo>
                      <a:pt x="205" y="59"/>
                    </a:lnTo>
                    <a:lnTo>
                      <a:pt x="205" y="0"/>
                    </a:lnTo>
                    <a:lnTo>
                      <a:pt x="113" y="0"/>
                    </a:lnTo>
                    <a:close/>
                    <a:moveTo>
                      <a:pt x="83" y="50"/>
                    </a:moveTo>
                    <a:lnTo>
                      <a:pt x="10" y="50"/>
                    </a:lnTo>
                    <a:lnTo>
                      <a:pt x="10" y="10"/>
                    </a:lnTo>
                    <a:lnTo>
                      <a:pt x="83" y="10"/>
                    </a:lnTo>
                    <a:lnTo>
                      <a:pt x="83" y="50"/>
                    </a:lnTo>
                    <a:close/>
                    <a:moveTo>
                      <a:pt x="196" y="50"/>
                    </a:moveTo>
                    <a:lnTo>
                      <a:pt x="123" y="50"/>
                    </a:lnTo>
                    <a:lnTo>
                      <a:pt x="123" y="10"/>
                    </a:lnTo>
                    <a:lnTo>
                      <a:pt x="196" y="10"/>
                    </a:lnTo>
                    <a:lnTo>
                      <a:pt x="19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2" name="Freeform 89"/>
              <p:cNvSpPr>
                <a:spLocks/>
              </p:cNvSpPr>
              <p:nvPr/>
            </p:nvSpPr>
            <p:spPr bwMode="auto">
              <a:xfrm>
                <a:off x="965335" y="3368461"/>
                <a:ext cx="91843" cy="111583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42" y="29"/>
                  </a:cxn>
                  <a:cxn ang="0">
                    <a:pos x="47" y="20"/>
                  </a:cxn>
                  <a:cxn ang="0">
                    <a:pos x="14" y="0"/>
                  </a:cxn>
                  <a:cxn ang="0">
                    <a:pos x="0" y="62"/>
                  </a:cxn>
                  <a:cxn ang="0">
                    <a:pos x="24" y="62"/>
                  </a:cxn>
                  <a:cxn ang="0">
                    <a:pos x="24" y="21"/>
                  </a:cxn>
                </a:cxnLst>
                <a:rect l="0" t="0" r="r" b="b"/>
                <a:pathLst>
                  <a:path w="47" h="62">
                    <a:moveTo>
                      <a:pt x="24" y="21"/>
                    </a:moveTo>
                    <a:lnTo>
                      <a:pt x="42" y="29"/>
                    </a:lnTo>
                    <a:lnTo>
                      <a:pt x="47" y="20"/>
                    </a:lnTo>
                    <a:lnTo>
                      <a:pt x="14" y="0"/>
                    </a:lnTo>
                    <a:lnTo>
                      <a:pt x="0" y="62"/>
                    </a:lnTo>
                    <a:lnTo>
                      <a:pt x="24" y="62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3" name="Freeform 90"/>
              <p:cNvSpPr>
                <a:spLocks/>
              </p:cNvSpPr>
              <p:nvPr/>
            </p:nvSpPr>
            <p:spPr bwMode="auto">
              <a:xfrm>
                <a:off x="1276039" y="3366661"/>
                <a:ext cx="87935" cy="109783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1" y="61"/>
                  </a:cxn>
                  <a:cxn ang="0">
                    <a:pos x="45" y="61"/>
                  </a:cxn>
                  <a:cxn ang="0">
                    <a:pos x="31" y="0"/>
                  </a:cxn>
                  <a:cxn ang="0">
                    <a:pos x="0" y="20"/>
                  </a:cxn>
                  <a:cxn ang="0">
                    <a:pos x="3" y="28"/>
                  </a:cxn>
                  <a:cxn ang="0">
                    <a:pos x="21" y="21"/>
                  </a:cxn>
                </a:cxnLst>
                <a:rect l="0" t="0" r="r" b="b"/>
                <a:pathLst>
                  <a:path w="45" h="61">
                    <a:moveTo>
                      <a:pt x="21" y="21"/>
                    </a:moveTo>
                    <a:lnTo>
                      <a:pt x="21" y="61"/>
                    </a:lnTo>
                    <a:lnTo>
                      <a:pt x="45" y="61"/>
                    </a:lnTo>
                    <a:lnTo>
                      <a:pt x="31" y="0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4" name="Freeform 91"/>
              <p:cNvSpPr>
                <a:spLocks noEditPoints="1"/>
              </p:cNvSpPr>
              <p:nvPr/>
            </p:nvSpPr>
            <p:spPr bwMode="auto">
              <a:xfrm>
                <a:off x="4855971" y="2646772"/>
                <a:ext cx="406455" cy="323950"/>
              </a:xfrm>
              <a:custGeom>
                <a:avLst/>
                <a:gdLst/>
                <a:ahLst/>
                <a:cxnLst>
                  <a:cxn ang="0">
                    <a:pos x="181" y="100"/>
                  </a:cxn>
                  <a:cxn ang="0">
                    <a:pos x="142" y="92"/>
                  </a:cxn>
                  <a:cxn ang="0">
                    <a:pos x="162" y="52"/>
                  </a:cxn>
                  <a:cxn ang="0">
                    <a:pos x="192" y="19"/>
                  </a:cxn>
                  <a:cxn ang="0">
                    <a:pos x="148" y="39"/>
                  </a:cxn>
                  <a:cxn ang="0">
                    <a:pos x="130" y="79"/>
                  </a:cxn>
                  <a:cxn ang="0">
                    <a:pos x="99" y="47"/>
                  </a:cxn>
                  <a:cxn ang="0">
                    <a:pos x="76" y="5"/>
                  </a:cxn>
                  <a:cxn ang="0">
                    <a:pos x="91" y="51"/>
                  </a:cxn>
                  <a:cxn ang="0">
                    <a:pos x="96" y="95"/>
                  </a:cxn>
                  <a:cxn ang="0">
                    <a:pos x="49" y="82"/>
                  </a:cxn>
                  <a:cxn ang="0">
                    <a:pos x="5" y="102"/>
                  </a:cxn>
                  <a:cxn ang="0">
                    <a:pos x="50" y="100"/>
                  </a:cxn>
                  <a:cxn ang="0">
                    <a:pos x="97" y="113"/>
                  </a:cxn>
                  <a:cxn ang="0">
                    <a:pos x="74" y="148"/>
                  </a:cxn>
                  <a:cxn ang="0">
                    <a:pos x="42" y="180"/>
                  </a:cxn>
                  <a:cxn ang="0">
                    <a:pos x="85" y="160"/>
                  </a:cxn>
                  <a:cxn ang="0">
                    <a:pos x="105" y="123"/>
                  </a:cxn>
                  <a:cxn ang="0">
                    <a:pos x="138" y="151"/>
                  </a:cxn>
                  <a:cxn ang="0">
                    <a:pos x="161" y="193"/>
                  </a:cxn>
                  <a:cxn ang="0">
                    <a:pos x="145" y="148"/>
                  </a:cxn>
                  <a:cxn ang="0">
                    <a:pos x="144" y="106"/>
                  </a:cxn>
                  <a:cxn ang="0">
                    <a:pos x="182" y="118"/>
                  </a:cxn>
                  <a:cxn ang="0">
                    <a:pos x="226" y="98"/>
                  </a:cxn>
                  <a:cxn ang="0">
                    <a:pos x="163" y="15"/>
                  </a:cxn>
                  <a:cxn ang="0">
                    <a:pos x="177" y="44"/>
                  </a:cxn>
                  <a:cxn ang="0">
                    <a:pos x="163" y="15"/>
                  </a:cxn>
                  <a:cxn ang="0">
                    <a:pos x="13" y="99"/>
                  </a:cxn>
                  <a:cxn ang="0">
                    <a:pos x="42" y="85"/>
                  </a:cxn>
                  <a:cxn ang="0">
                    <a:pos x="70" y="184"/>
                  </a:cxn>
                  <a:cxn ang="0">
                    <a:pos x="57" y="156"/>
                  </a:cxn>
                  <a:cxn ang="0">
                    <a:pos x="70" y="184"/>
                  </a:cxn>
                  <a:cxn ang="0">
                    <a:pos x="79" y="13"/>
                  </a:cxn>
                  <a:cxn ang="0">
                    <a:pos x="93" y="41"/>
                  </a:cxn>
                  <a:cxn ang="0">
                    <a:pos x="166" y="164"/>
                  </a:cxn>
                  <a:cxn ang="0">
                    <a:pos x="137" y="178"/>
                  </a:cxn>
                  <a:cxn ang="0">
                    <a:pos x="166" y="164"/>
                  </a:cxn>
                  <a:cxn ang="0">
                    <a:pos x="189" y="114"/>
                  </a:cxn>
                  <a:cxn ang="0">
                    <a:pos x="218" y="101"/>
                  </a:cxn>
                </a:cxnLst>
                <a:rect l="0" t="0" r="r" b="b"/>
                <a:pathLst>
                  <a:path w="231" h="199">
                    <a:moveTo>
                      <a:pt x="194" y="86"/>
                    </a:moveTo>
                    <a:cubicBezTo>
                      <a:pt x="188" y="89"/>
                      <a:pt x="183" y="94"/>
                      <a:pt x="181" y="100"/>
                    </a:cubicBezTo>
                    <a:cubicBezTo>
                      <a:pt x="144" y="97"/>
                      <a:pt x="144" y="97"/>
                      <a:pt x="144" y="97"/>
                    </a:cubicBezTo>
                    <a:cubicBezTo>
                      <a:pt x="144" y="96"/>
                      <a:pt x="143" y="94"/>
                      <a:pt x="142" y="92"/>
                    </a:cubicBezTo>
                    <a:cubicBezTo>
                      <a:pt x="141" y="89"/>
                      <a:pt x="139" y="86"/>
                      <a:pt x="136" y="84"/>
                    </a:cubicBezTo>
                    <a:cubicBezTo>
                      <a:pt x="162" y="52"/>
                      <a:pt x="162" y="52"/>
                      <a:pt x="162" y="52"/>
                    </a:cubicBezTo>
                    <a:cubicBezTo>
                      <a:pt x="168" y="54"/>
                      <a:pt x="174" y="54"/>
                      <a:pt x="180" y="51"/>
                    </a:cubicBezTo>
                    <a:cubicBezTo>
                      <a:pt x="192" y="46"/>
                      <a:pt x="197" y="31"/>
                      <a:pt x="192" y="19"/>
                    </a:cubicBezTo>
                    <a:cubicBezTo>
                      <a:pt x="186" y="7"/>
                      <a:pt x="172" y="2"/>
                      <a:pt x="160" y="8"/>
                    </a:cubicBezTo>
                    <a:cubicBezTo>
                      <a:pt x="148" y="13"/>
                      <a:pt x="143" y="27"/>
                      <a:pt x="148" y="39"/>
                    </a:cubicBezTo>
                    <a:cubicBezTo>
                      <a:pt x="150" y="43"/>
                      <a:pt x="152" y="46"/>
                      <a:pt x="155" y="48"/>
                    </a:cubicBezTo>
                    <a:cubicBezTo>
                      <a:pt x="130" y="79"/>
                      <a:pt x="130" y="79"/>
                      <a:pt x="130" y="79"/>
                    </a:cubicBezTo>
                    <a:cubicBezTo>
                      <a:pt x="124" y="77"/>
                      <a:pt x="119" y="77"/>
                      <a:pt x="113" y="78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109" y="41"/>
                      <a:pt x="113" y="28"/>
                      <a:pt x="108" y="17"/>
                    </a:cubicBezTo>
                    <a:cubicBezTo>
                      <a:pt x="102" y="5"/>
                      <a:pt x="88" y="0"/>
                      <a:pt x="76" y="5"/>
                    </a:cubicBezTo>
                    <a:cubicBezTo>
                      <a:pt x="64" y="11"/>
                      <a:pt x="59" y="25"/>
                      <a:pt x="64" y="37"/>
                    </a:cubicBezTo>
                    <a:cubicBezTo>
                      <a:pt x="69" y="48"/>
                      <a:pt x="80" y="53"/>
                      <a:pt x="91" y="51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97" y="89"/>
                      <a:pt x="96" y="95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51" y="89"/>
                      <a:pt x="51" y="85"/>
                      <a:pt x="49" y="82"/>
                    </a:cubicBezTo>
                    <a:cubicBezTo>
                      <a:pt x="44" y="70"/>
                      <a:pt x="29" y="65"/>
                      <a:pt x="17" y="70"/>
                    </a:cubicBezTo>
                    <a:cubicBezTo>
                      <a:pt x="5" y="76"/>
                      <a:pt x="0" y="90"/>
                      <a:pt x="5" y="102"/>
                    </a:cubicBezTo>
                    <a:cubicBezTo>
                      <a:pt x="11" y="114"/>
                      <a:pt x="25" y="119"/>
                      <a:pt x="37" y="114"/>
                    </a:cubicBezTo>
                    <a:cubicBezTo>
                      <a:pt x="44" y="111"/>
                      <a:pt x="48" y="106"/>
                      <a:pt x="50" y="100"/>
                    </a:cubicBezTo>
                    <a:cubicBezTo>
                      <a:pt x="94" y="103"/>
                      <a:pt x="94" y="103"/>
                      <a:pt x="94" y="103"/>
                    </a:cubicBezTo>
                    <a:cubicBezTo>
                      <a:pt x="95" y="106"/>
                      <a:pt x="95" y="110"/>
                      <a:pt x="97" y="113"/>
                    </a:cubicBezTo>
                    <a:cubicBezTo>
                      <a:pt x="97" y="114"/>
                      <a:pt x="98" y="116"/>
                      <a:pt x="99" y="117"/>
                    </a:cubicBezTo>
                    <a:cubicBezTo>
                      <a:pt x="74" y="148"/>
                      <a:pt x="74" y="148"/>
                      <a:pt x="74" y="148"/>
                    </a:cubicBezTo>
                    <a:cubicBezTo>
                      <a:pt x="68" y="145"/>
                      <a:pt x="60" y="145"/>
                      <a:pt x="53" y="148"/>
                    </a:cubicBezTo>
                    <a:cubicBezTo>
                      <a:pt x="41" y="154"/>
                      <a:pt x="36" y="168"/>
                      <a:pt x="42" y="180"/>
                    </a:cubicBezTo>
                    <a:cubicBezTo>
                      <a:pt x="47" y="192"/>
                      <a:pt x="61" y="197"/>
                      <a:pt x="73" y="192"/>
                    </a:cubicBezTo>
                    <a:cubicBezTo>
                      <a:pt x="86" y="186"/>
                      <a:pt x="91" y="172"/>
                      <a:pt x="85" y="160"/>
                    </a:cubicBezTo>
                    <a:cubicBezTo>
                      <a:pt x="84" y="157"/>
                      <a:pt x="83" y="155"/>
                      <a:pt x="81" y="153"/>
                    </a:cubicBezTo>
                    <a:cubicBezTo>
                      <a:pt x="105" y="123"/>
                      <a:pt x="105" y="123"/>
                      <a:pt x="105" y="123"/>
                    </a:cubicBezTo>
                    <a:cubicBezTo>
                      <a:pt x="111" y="127"/>
                      <a:pt x="119" y="128"/>
                      <a:pt x="126" y="126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28" y="158"/>
                      <a:pt x="124" y="170"/>
                      <a:pt x="129" y="181"/>
                    </a:cubicBezTo>
                    <a:cubicBezTo>
                      <a:pt x="135" y="193"/>
                      <a:pt x="149" y="199"/>
                      <a:pt x="161" y="193"/>
                    </a:cubicBezTo>
                    <a:cubicBezTo>
                      <a:pt x="173" y="187"/>
                      <a:pt x="179" y="173"/>
                      <a:pt x="173" y="161"/>
                    </a:cubicBezTo>
                    <a:cubicBezTo>
                      <a:pt x="168" y="150"/>
                      <a:pt x="156" y="145"/>
                      <a:pt x="145" y="148"/>
                    </a:cubicBezTo>
                    <a:cubicBezTo>
                      <a:pt x="134" y="123"/>
                      <a:pt x="134" y="123"/>
                      <a:pt x="134" y="123"/>
                    </a:cubicBezTo>
                    <a:cubicBezTo>
                      <a:pt x="139" y="119"/>
                      <a:pt x="143" y="113"/>
                      <a:pt x="144" y="106"/>
                    </a:cubicBezTo>
                    <a:cubicBezTo>
                      <a:pt x="180" y="108"/>
                      <a:pt x="180" y="108"/>
                      <a:pt x="180" y="108"/>
                    </a:cubicBezTo>
                    <a:cubicBezTo>
                      <a:pt x="180" y="111"/>
                      <a:pt x="180" y="115"/>
                      <a:pt x="182" y="118"/>
                    </a:cubicBezTo>
                    <a:cubicBezTo>
                      <a:pt x="188" y="130"/>
                      <a:pt x="202" y="135"/>
                      <a:pt x="214" y="130"/>
                    </a:cubicBezTo>
                    <a:cubicBezTo>
                      <a:pt x="226" y="124"/>
                      <a:pt x="231" y="110"/>
                      <a:pt x="226" y="98"/>
                    </a:cubicBezTo>
                    <a:cubicBezTo>
                      <a:pt x="220" y="86"/>
                      <a:pt x="206" y="80"/>
                      <a:pt x="194" y="86"/>
                    </a:cubicBezTo>
                    <a:close/>
                    <a:moveTo>
                      <a:pt x="163" y="15"/>
                    </a:moveTo>
                    <a:cubicBezTo>
                      <a:pt x="171" y="11"/>
                      <a:pt x="181" y="15"/>
                      <a:pt x="184" y="23"/>
                    </a:cubicBezTo>
                    <a:cubicBezTo>
                      <a:pt x="188" y="31"/>
                      <a:pt x="185" y="40"/>
                      <a:pt x="177" y="44"/>
                    </a:cubicBezTo>
                    <a:cubicBezTo>
                      <a:pt x="169" y="47"/>
                      <a:pt x="159" y="44"/>
                      <a:pt x="156" y="36"/>
                    </a:cubicBezTo>
                    <a:cubicBezTo>
                      <a:pt x="152" y="28"/>
                      <a:pt x="156" y="19"/>
                      <a:pt x="163" y="15"/>
                    </a:cubicBezTo>
                    <a:close/>
                    <a:moveTo>
                      <a:pt x="34" y="106"/>
                    </a:moveTo>
                    <a:cubicBezTo>
                      <a:pt x="26" y="110"/>
                      <a:pt x="17" y="107"/>
                      <a:pt x="13" y="99"/>
                    </a:cubicBezTo>
                    <a:cubicBezTo>
                      <a:pt x="9" y="91"/>
                      <a:pt x="13" y="81"/>
                      <a:pt x="21" y="78"/>
                    </a:cubicBezTo>
                    <a:cubicBezTo>
                      <a:pt x="29" y="74"/>
                      <a:pt x="38" y="77"/>
                      <a:pt x="42" y="85"/>
                    </a:cubicBezTo>
                    <a:cubicBezTo>
                      <a:pt x="45" y="93"/>
                      <a:pt x="42" y="103"/>
                      <a:pt x="34" y="106"/>
                    </a:cubicBezTo>
                    <a:close/>
                    <a:moveTo>
                      <a:pt x="70" y="184"/>
                    </a:moveTo>
                    <a:cubicBezTo>
                      <a:pt x="62" y="188"/>
                      <a:pt x="53" y="184"/>
                      <a:pt x="49" y="176"/>
                    </a:cubicBezTo>
                    <a:cubicBezTo>
                      <a:pt x="45" y="169"/>
                      <a:pt x="49" y="159"/>
                      <a:pt x="57" y="156"/>
                    </a:cubicBezTo>
                    <a:cubicBezTo>
                      <a:pt x="65" y="152"/>
                      <a:pt x="74" y="155"/>
                      <a:pt x="78" y="163"/>
                    </a:cubicBezTo>
                    <a:cubicBezTo>
                      <a:pt x="81" y="171"/>
                      <a:pt x="78" y="181"/>
                      <a:pt x="70" y="184"/>
                    </a:cubicBezTo>
                    <a:close/>
                    <a:moveTo>
                      <a:pt x="72" y="34"/>
                    </a:moveTo>
                    <a:cubicBezTo>
                      <a:pt x="68" y="26"/>
                      <a:pt x="71" y="16"/>
                      <a:pt x="79" y="13"/>
                    </a:cubicBezTo>
                    <a:cubicBezTo>
                      <a:pt x="87" y="9"/>
                      <a:pt x="97" y="13"/>
                      <a:pt x="100" y="20"/>
                    </a:cubicBezTo>
                    <a:cubicBezTo>
                      <a:pt x="104" y="28"/>
                      <a:pt x="100" y="38"/>
                      <a:pt x="93" y="41"/>
                    </a:cubicBezTo>
                    <a:cubicBezTo>
                      <a:pt x="85" y="45"/>
                      <a:pt x="75" y="42"/>
                      <a:pt x="72" y="34"/>
                    </a:cubicBezTo>
                    <a:close/>
                    <a:moveTo>
                      <a:pt x="166" y="164"/>
                    </a:moveTo>
                    <a:cubicBezTo>
                      <a:pt x="169" y="172"/>
                      <a:pt x="166" y="182"/>
                      <a:pt x="158" y="185"/>
                    </a:cubicBezTo>
                    <a:cubicBezTo>
                      <a:pt x="150" y="189"/>
                      <a:pt x="141" y="186"/>
                      <a:pt x="137" y="178"/>
                    </a:cubicBezTo>
                    <a:cubicBezTo>
                      <a:pt x="133" y="170"/>
                      <a:pt x="137" y="160"/>
                      <a:pt x="145" y="157"/>
                    </a:cubicBezTo>
                    <a:cubicBezTo>
                      <a:pt x="153" y="153"/>
                      <a:pt x="162" y="157"/>
                      <a:pt x="166" y="164"/>
                    </a:cubicBezTo>
                    <a:close/>
                    <a:moveTo>
                      <a:pt x="210" y="122"/>
                    </a:moveTo>
                    <a:cubicBezTo>
                      <a:pt x="203" y="126"/>
                      <a:pt x="193" y="122"/>
                      <a:pt x="189" y="114"/>
                    </a:cubicBezTo>
                    <a:cubicBezTo>
                      <a:pt x="186" y="107"/>
                      <a:pt x="189" y="97"/>
                      <a:pt x="197" y="94"/>
                    </a:cubicBezTo>
                    <a:cubicBezTo>
                      <a:pt x="205" y="90"/>
                      <a:pt x="214" y="93"/>
                      <a:pt x="218" y="101"/>
                    </a:cubicBezTo>
                    <a:cubicBezTo>
                      <a:pt x="222" y="109"/>
                      <a:pt x="218" y="118"/>
                      <a:pt x="21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5" name="Freeform 92"/>
              <p:cNvSpPr>
                <a:spLocks noEditPoints="1"/>
              </p:cNvSpPr>
              <p:nvPr/>
            </p:nvSpPr>
            <p:spPr bwMode="auto">
              <a:xfrm>
                <a:off x="4236518" y="3640219"/>
                <a:ext cx="289209" cy="293355"/>
              </a:xfrm>
              <a:custGeom>
                <a:avLst/>
                <a:gdLst/>
                <a:ahLst/>
                <a:cxnLst>
                  <a:cxn ang="0">
                    <a:pos x="120" y="143"/>
                  </a:cxn>
                  <a:cxn ang="0">
                    <a:pos x="120" y="181"/>
                  </a:cxn>
                  <a:cxn ang="0">
                    <a:pos x="163" y="181"/>
                  </a:cxn>
                  <a:cxn ang="0">
                    <a:pos x="163" y="146"/>
                  </a:cxn>
                  <a:cxn ang="0">
                    <a:pos x="163" y="143"/>
                  </a:cxn>
                  <a:cxn ang="0">
                    <a:pos x="163" y="69"/>
                  </a:cxn>
                  <a:cxn ang="0">
                    <a:pos x="82" y="0"/>
                  </a:cxn>
                  <a:cxn ang="0">
                    <a:pos x="0" y="69"/>
                  </a:cxn>
                  <a:cxn ang="0">
                    <a:pos x="0" y="143"/>
                  </a:cxn>
                  <a:cxn ang="0">
                    <a:pos x="0" y="146"/>
                  </a:cxn>
                  <a:cxn ang="0">
                    <a:pos x="0" y="181"/>
                  </a:cxn>
                  <a:cxn ang="0">
                    <a:pos x="44" y="181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44" y="69"/>
                  </a:cxn>
                  <a:cxn ang="0">
                    <a:pos x="82" y="43"/>
                  </a:cxn>
                  <a:cxn ang="0">
                    <a:pos x="120" y="69"/>
                  </a:cxn>
                  <a:cxn ang="0">
                    <a:pos x="120" y="143"/>
                  </a:cxn>
                  <a:cxn ang="0">
                    <a:pos x="36" y="174"/>
                  </a:cxn>
                  <a:cxn ang="0">
                    <a:pos x="8" y="174"/>
                  </a:cxn>
                  <a:cxn ang="0">
                    <a:pos x="8" y="151"/>
                  </a:cxn>
                  <a:cxn ang="0">
                    <a:pos x="36" y="151"/>
                  </a:cxn>
                  <a:cxn ang="0">
                    <a:pos x="36" y="174"/>
                  </a:cxn>
                  <a:cxn ang="0">
                    <a:pos x="127" y="151"/>
                  </a:cxn>
                  <a:cxn ang="0">
                    <a:pos x="156" y="151"/>
                  </a:cxn>
                  <a:cxn ang="0">
                    <a:pos x="156" y="174"/>
                  </a:cxn>
                  <a:cxn ang="0">
                    <a:pos x="127" y="174"/>
                  </a:cxn>
                  <a:cxn ang="0">
                    <a:pos x="127" y="151"/>
                  </a:cxn>
                </a:cxnLst>
                <a:rect l="0" t="0" r="r" b="b"/>
                <a:pathLst>
                  <a:path w="163" h="181">
                    <a:moveTo>
                      <a:pt x="120" y="143"/>
                    </a:moveTo>
                    <a:cubicBezTo>
                      <a:pt x="120" y="181"/>
                      <a:pt x="120" y="181"/>
                      <a:pt x="120" y="181"/>
                    </a:cubicBezTo>
                    <a:cubicBezTo>
                      <a:pt x="163" y="181"/>
                      <a:pt x="163" y="181"/>
                      <a:pt x="163" y="181"/>
                    </a:cubicBezTo>
                    <a:cubicBezTo>
                      <a:pt x="163" y="146"/>
                      <a:pt x="163" y="146"/>
                      <a:pt x="163" y="146"/>
                    </a:cubicBezTo>
                    <a:cubicBezTo>
                      <a:pt x="163" y="143"/>
                      <a:pt x="163" y="143"/>
                      <a:pt x="163" y="143"/>
                    </a:cubicBezTo>
                    <a:cubicBezTo>
                      <a:pt x="163" y="69"/>
                      <a:pt x="163" y="69"/>
                      <a:pt x="163" y="69"/>
                    </a:cubicBezTo>
                    <a:cubicBezTo>
                      <a:pt x="163" y="41"/>
                      <a:pt x="142" y="0"/>
                      <a:pt x="82" y="0"/>
                    </a:cubicBezTo>
                    <a:cubicBezTo>
                      <a:pt x="20" y="0"/>
                      <a:pt x="0" y="47"/>
                      <a:pt x="0" y="69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44" y="181"/>
                      <a:pt x="44" y="181"/>
                      <a:pt x="44" y="181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5" y="43"/>
                      <a:pt x="82" y="43"/>
                    </a:cubicBezTo>
                    <a:cubicBezTo>
                      <a:pt x="120" y="43"/>
                      <a:pt x="120" y="68"/>
                      <a:pt x="120" y="69"/>
                    </a:cubicBezTo>
                    <a:cubicBezTo>
                      <a:pt x="120" y="143"/>
                      <a:pt x="120" y="143"/>
                      <a:pt x="120" y="143"/>
                    </a:cubicBezTo>
                    <a:close/>
                    <a:moveTo>
                      <a:pt x="36" y="174"/>
                    </a:moveTo>
                    <a:cubicBezTo>
                      <a:pt x="8" y="174"/>
                      <a:pt x="8" y="174"/>
                      <a:pt x="8" y="174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36" y="151"/>
                      <a:pt x="36" y="151"/>
                      <a:pt x="36" y="151"/>
                    </a:cubicBezTo>
                    <a:lnTo>
                      <a:pt x="36" y="174"/>
                    </a:lnTo>
                    <a:close/>
                    <a:moveTo>
                      <a:pt x="127" y="151"/>
                    </a:move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27" y="174"/>
                      <a:pt x="127" y="174"/>
                      <a:pt x="127" y="174"/>
                    </a:cubicBezTo>
                    <a:lnTo>
                      <a:pt x="12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6" name="Freeform 93"/>
              <p:cNvSpPr>
                <a:spLocks/>
              </p:cNvSpPr>
              <p:nvPr/>
            </p:nvSpPr>
            <p:spPr bwMode="auto">
              <a:xfrm>
                <a:off x="4238472" y="3951571"/>
                <a:ext cx="74256" cy="6838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5" y="0"/>
                  </a:cxn>
                  <a:cxn ang="0">
                    <a:pos x="15" y="15"/>
                  </a:cxn>
                  <a:cxn ang="0">
                    <a:pos x="0" y="15"/>
                  </a:cxn>
                  <a:cxn ang="0">
                    <a:pos x="0" y="23"/>
                  </a:cxn>
                  <a:cxn ang="0">
                    <a:pos x="15" y="23"/>
                  </a:cxn>
                  <a:cxn ang="0">
                    <a:pos x="15" y="38"/>
                  </a:cxn>
                  <a:cxn ang="0">
                    <a:pos x="24" y="38"/>
                  </a:cxn>
                  <a:cxn ang="0">
                    <a:pos x="24" y="23"/>
                  </a:cxn>
                  <a:cxn ang="0">
                    <a:pos x="38" y="23"/>
                  </a:cxn>
                  <a:cxn ang="0">
                    <a:pos x="38" y="15"/>
                  </a:cxn>
                  <a:cxn ang="0">
                    <a:pos x="24" y="15"/>
                  </a:cxn>
                  <a:cxn ang="0">
                    <a:pos x="24" y="0"/>
                  </a:cxn>
                </a:cxnLst>
                <a:rect l="0" t="0" r="r" b="b"/>
                <a:pathLst>
                  <a:path w="38" h="38">
                    <a:moveTo>
                      <a:pt x="24" y="0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5" y="23"/>
                    </a:lnTo>
                    <a:lnTo>
                      <a:pt x="15" y="38"/>
                    </a:lnTo>
                    <a:lnTo>
                      <a:pt x="24" y="38"/>
                    </a:lnTo>
                    <a:lnTo>
                      <a:pt x="24" y="23"/>
                    </a:lnTo>
                    <a:lnTo>
                      <a:pt x="38" y="23"/>
                    </a:lnTo>
                    <a:lnTo>
                      <a:pt x="38" y="15"/>
                    </a:lnTo>
                    <a:lnTo>
                      <a:pt x="24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7" name="Rectangle 94"/>
              <p:cNvSpPr>
                <a:spLocks noChangeArrowheads="1"/>
              </p:cNvSpPr>
              <p:nvPr/>
            </p:nvSpPr>
            <p:spPr bwMode="auto">
              <a:xfrm>
                <a:off x="4449516" y="3978567"/>
                <a:ext cx="76210" cy="14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8" name="Freeform 95"/>
              <p:cNvSpPr>
                <a:spLocks/>
              </p:cNvSpPr>
              <p:nvPr/>
            </p:nvSpPr>
            <p:spPr bwMode="auto">
              <a:xfrm>
                <a:off x="1872043" y="2871738"/>
                <a:ext cx="263805" cy="107983"/>
              </a:xfrm>
              <a:custGeom>
                <a:avLst/>
                <a:gdLst/>
                <a:ahLst/>
                <a:cxnLst>
                  <a:cxn ang="0">
                    <a:pos x="75" y="26"/>
                  </a:cxn>
                  <a:cxn ang="0">
                    <a:pos x="0" y="0"/>
                  </a:cxn>
                  <a:cxn ang="0">
                    <a:pos x="0" y="49"/>
                  </a:cxn>
                  <a:cxn ang="0">
                    <a:pos x="75" y="66"/>
                  </a:cxn>
                  <a:cxn ang="0">
                    <a:pos x="149" y="45"/>
                  </a:cxn>
                  <a:cxn ang="0">
                    <a:pos x="149" y="0"/>
                  </a:cxn>
                  <a:cxn ang="0">
                    <a:pos x="75" y="26"/>
                  </a:cxn>
                </a:cxnLst>
                <a:rect l="0" t="0" r="r" b="b"/>
                <a:pathLst>
                  <a:path w="149" h="66">
                    <a:moveTo>
                      <a:pt x="75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35" y="66"/>
                      <a:pt x="75" y="66"/>
                    </a:cubicBezTo>
                    <a:cubicBezTo>
                      <a:pt x="116" y="66"/>
                      <a:pt x="149" y="45"/>
                      <a:pt x="149" y="45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75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9" name="Freeform 96"/>
              <p:cNvSpPr>
                <a:spLocks/>
              </p:cNvSpPr>
              <p:nvPr/>
            </p:nvSpPr>
            <p:spPr bwMode="auto">
              <a:xfrm>
                <a:off x="1809511" y="2760155"/>
                <a:ext cx="390822" cy="199769"/>
              </a:xfrm>
              <a:custGeom>
                <a:avLst/>
                <a:gdLst/>
                <a:ahLst/>
                <a:cxnLst>
                  <a:cxn ang="0">
                    <a:pos x="188" y="45"/>
                  </a:cxn>
                  <a:cxn ang="0">
                    <a:pos x="200" y="40"/>
                  </a:cxn>
                  <a:cxn ang="0">
                    <a:pos x="100" y="0"/>
                  </a:cxn>
                  <a:cxn ang="0">
                    <a:pos x="0" y="40"/>
                  </a:cxn>
                  <a:cxn ang="0">
                    <a:pos x="100" y="77"/>
                  </a:cxn>
                  <a:cxn ang="0">
                    <a:pos x="179" y="48"/>
                  </a:cxn>
                  <a:cxn ang="0">
                    <a:pos x="179" y="90"/>
                  </a:cxn>
                  <a:cxn ang="0">
                    <a:pos x="175" y="90"/>
                  </a:cxn>
                  <a:cxn ang="0">
                    <a:pos x="175" y="111"/>
                  </a:cxn>
                  <a:cxn ang="0">
                    <a:pos x="191" y="111"/>
                  </a:cxn>
                  <a:cxn ang="0">
                    <a:pos x="191" y="90"/>
                  </a:cxn>
                  <a:cxn ang="0">
                    <a:pos x="188" y="90"/>
                  </a:cxn>
                  <a:cxn ang="0">
                    <a:pos x="188" y="45"/>
                  </a:cxn>
                </a:cxnLst>
                <a:rect l="0" t="0" r="r" b="b"/>
                <a:pathLst>
                  <a:path w="200" h="111">
                    <a:moveTo>
                      <a:pt x="188" y="45"/>
                    </a:moveTo>
                    <a:lnTo>
                      <a:pt x="200" y="40"/>
                    </a:lnTo>
                    <a:lnTo>
                      <a:pt x="100" y="0"/>
                    </a:lnTo>
                    <a:lnTo>
                      <a:pt x="0" y="40"/>
                    </a:lnTo>
                    <a:lnTo>
                      <a:pt x="100" y="77"/>
                    </a:lnTo>
                    <a:lnTo>
                      <a:pt x="179" y="48"/>
                    </a:lnTo>
                    <a:lnTo>
                      <a:pt x="179" y="90"/>
                    </a:lnTo>
                    <a:lnTo>
                      <a:pt x="175" y="90"/>
                    </a:lnTo>
                    <a:lnTo>
                      <a:pt x="175" y="111"/>
                    </a:lnTo>
                    <a:lnTo>
                      <a:pt x="191" y="111"/>
                    </a:lnTo>
                    <a:lnTo>
                      <a:pt x="191" y="90"/>
                    </a:lnTo>
                    <a:lnTo>
                      <a:pt x="188" y="90"/>
                    </a:lnTo>
                    <a:lnTo>
                      <a:pt x="188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0" name="Freeform 97"/>
              <p:cNvSpPr>
                <a:spLocks/>
              </p:cNvSpPr>
              <p:nvPr/>
            </p:nvSpPr>
            <p:spPr bwMode="auto">
              <a:xfrm>
                <a:off x="4457332" y="1665924"/>
                <a:ext cx="42990" cy="25916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0"/>
                  </a:cxn>
                  <a:cxn ang="0">
                    <a:pos x="0" y="159"/>
                  </a:cxn>
                  <a:cxn ang="0">
                    <a:pos x="16" y="159"/>
                  </a:cxn>
                  <a:cxn ang="0">
                    <a:pos x="24" y="151"/>
                  </a:cxn>
                  <a:cxn ang="0">
                    <a:pos x="24" y="8"/>
                  </a:cxn>
                  <a:cxn ang="0">
                    <a:pos x="16" y="0"/>
                  </a:cxn>
                </a:cxnLst>
                <a:rect l="0" t="0" r="r" b="b"/>
                <a:pathLst>
                  <a:path w="24" h="159"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1" y="159"/>
                      <a:pt x="24" y="156"/>
                      <a:pt x="24" y="15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4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1" name="Freeform 98"/>
              <p:cNvSpPr>
                <a:spLocks/>
              </p:cNvSpPr>
              <p:nvPr/>
            </p:nvSpPr>
            <p:spPr bwMode="auto">
              <a:xfrm>
                <a:off x="4289279" y="1665924"/>
                <a:ext cx="144604" cy="27535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144"/>
                  </a:cxn>
                  <a:cxn ang="0">
                    <a:pos x="8" y="144"/>
                  </a:cxn>
                  <a:cxn ang="0">
                    <a:pos x="8" y="153"/>
                  </a:cxn>
                  <a:cxn ang="0">
                    <a:pos x="17" y="149"/>
                  </a:cxn>
                  <a:cxn ang="0">
                    <a:pos x="26" y="153"/>
                  </a:cxn>
                  <a:cxn ang="0">
                    <a:pos x="26" y="144"/>
                  </a:cxn>
                  <a:cxn ang="0">
                    <a:pos x="74" y="144"/>
                  </a:cxn>
                  <a:cxn ang="0">
                    <a:pos x="74" y="0"/>
                  </a:cxn>
                </a:cxnLst>
                <a:rect l="0" t="0" r="r" b="b"/>
                <a:pathLst>
                  <a:path w="74" h="153">
                    <a:moveTo>
                      <a:pt x="74" y="0"/>
                    </a:moveTo>
                    <a:lnTo>
                      <a:pt x="0" y="0"/>
                    </a:lnTo>
                    <a:lnTo>
                      <a:pt x="0" y="144"/>
                    </a:lnTo>
                    <a:lnTo>
                      <a:pt x="8" y="144"/>
                    </a:lnTo>
                    <a:lnTo>
                      <a:pt x="8" y="153"/>
                    </a:lnTo>
                    <a:lnTo>
                      <a:pt x="17" y="149"/>
                    </a:lnTo>
                    <a:lnTo>
                      <a:pt x="26" y="153"/>
                    </a:lnTo>
                    <a:lnTo>
                      <a:pt x="26" y="144"/>
                    </a:lnTo>
                    <a:lnTo>
                      <a:pt x="74" y="14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2" name="Freeform 99"/>
              <p:cNvSpPr>
                <a:spLocks noEditPoints="1"/>
              </p:cNvSpPr>
              <p:nvPr/>
            </p:nvSpPr>
            <p:spPr bwMode="auto">
              <a:xfrm>
                <a:off x="783603" y="1737913"/>
                <a:ext cx="257943" cy="248362"/>
              </a:xfrm>
              <a:custGeom>
                <a:avLst/>
                <a:gdLst/>
                <a:ahLst/>
                <a:cxnLst>
                  <a:cxn ang="0">
                    <a:pos x="141" y="61"/>
                  </a:cxn>
                  <a:cxn ang="0">
                    <a:pos x="123" y="61"/>
                  </a:cxn>
                  <a:cxn ang="0">
                    <a:pos x="124" y="79"/>
                  </a:cxn>
                  <a:cxn ang="0">
                    <a:pos x="129" y="82"/>
                  </a:cxn>
                  <a:cxn ang="0">
                    <a:pos x="72" y="117"/>
                  </a:cxn>
                  <a:cxn ang="0">
                    <a:pos x="72" y="114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0" y="58"/>
                  </a:cxn>
                  <a:cxn ang="0">
                    <a:pos x="48" y="114"/>
                  </a:cxn>
                  <a:cxn ang="0">
                    <a:pos x="48" y="125"/>
                  </a:cxn>
                  <a:cxn ang="0">
                    <a:pos x="29" y="125"/>
                  </a:cxn>
                  <a:cxn ang="0">
                    <a:pos x="29" y="133"/>
                  </a:cxn>
                  <a:cxn ang="0">
                    <a:pos x="12" y="133"/>
                  </a:cxn>
                  <a:cxn ang="0">
                    <a:pos x="12" y="153"/>
                  </a:cxn>
                  <a:cxn ang="0">
                    <a:pos x="102" y="153"/>
                  </a:cxn>
                  <a:cxn ang="0">
                    <a:pos x="102" y="133"/>
                  </a:cxn>
                  <a:cxn ang="0">
                    <a:pos x="90" y="133"/>
                  </a:cxn>
                  <a:cxn ang="0">
                    <a:pos x="90" y="125"/>
                  </a:cxn>
                  <a:cxn ang="0">
                    <a:pos x="72" y="125"/>
                  </a:cxn>
                  <a:cxn ang="0">
                    <a:pos x="72" y="124"/>
                  </a:cxn>
                  <a:cxn ang="0">
                    <a:pos x="135" y="82"/>
                  </a:cxn>
                  <a:cxn ang="0">
                    <a:pos x="142" y="79"/>
                  </a:cxn>
                  <a:cxn ang="0">
                    <a:pos x="141" y="61"/>
                  </a:cxn>
                  <a:cxn ang="0">
                    <a:pos x="43" y="58"/>
                  </a:cxn>
                  <a:cxn ang="0">
                    <a:pos x="59" y="42"/>
                  </a:cxn>
                  <a:cxn ang="0">
                    <a:pos x="75" y="58"/>
                  </a:cxn>
                  <a:cxn ang="0">
                    <a:pos x="59" y="74"/>
                  </a:cxn>
                  <a:cxn ang="0">
                    <a:pos x="43" y="58"/>
                  </a:cxn>
                </a:cxnLst>
                <a:rect l="0" t="0" r="r" b="b"/>
                <a:pathLst>
                  <a:path w="146" h="153">
                    <a:moveTo>
                      <a:pt x="141" y="61"/>
                    </a:moveTo>
                    <a:cubicBezTo>
                      <a:pt x="136" y="56"/>
                      <a:pt x="128" y="56"/>
                      <a:pt x="123" y="61"/>
                    </a:cubicBezTo>
                    <a:cubicBezTo>
                      <a:pt x="119" y="66"/>
                      <a:pt x="119" y="74"/>
                      <a:pt x="124" y="79"/>
                    </a:cubicBezTo>
                    <a:cubicBezTo>
                      <a:pt x="125" y="80"/>
                      <a:pt x="127" y="81"/>
                      <a:pt x="129" y="82"/>
                    </a:cubicBezTo>
                    <a:cubicBezTo>
                      <a:pt x="126" y="94"/>
                      <a:pt x="114" y="111"/>
                      <a:pt x="72" y="117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98" y="107"/>
                      <a:pt x="116" y="85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86"/>
                      <a:pt x="21" y="110"/>
                      <a:pt x="48" y="114"/>
                    </a:cubicBezTo>
                    <a:cubicBezTo>
                      <a:pt x="48" y="125"/>
                      <a:pt x="48" y="125"/>
                      <a:pt x="48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12" y="133"/>
                      <a:pt x="12" y="133"/>
                      <a:pt x="12" y="133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02" y="153"/>
                      <a:pt x="102" y="153"/>
                      <a:pt x="102" y="153"/>
                    </a:cubicBezTo>
                    <a:cubicBezTo>
                      <a:pt x="102" y="133"/>
                      <a:pt x="102" y="133"/>
                      <a:pt x="102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72" y="125"/>
                      <a:pt x="72" y="125"/>
                      <a:pt x="72" y="125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120" y="117"/>
                      <a:pt x="132" y="96"/>
                      <a:pt x="135" y="82"/>
                    </a:cubicBezTo>
                    <a:cubicBezTo>
                      <a:pt x="137" y="82"/>
                      <a:pt x="140" y="81"/>
                      <a:pt x="142" y="79"/>
                    </a:cubicBezTo>
                    <a:cubicBezTo>
                      <a:pt x="146" y="74"/>
                      <a:pt x="146" y="66"/>
                      <a:pt x="141" y="61"/>
                    </a:cubicBezTo>
                    <a:close/>
                    <a:moveTo>
                      <a:pt x="43" y="58"/>
                    </a:moveTo>
                    <a:cubicBezTo>
                      <a:pt x="43" y="49"/>
                      <a:pt x="51" y="42"/>
                      <a:pt x="59" y="42"/>
                    </a:cubicBezTo>
                    <a:cubicBezTo>
                      <a:pt x="68" y="42"/>
                      <a:pt x="75" y="49"/>
                      <a:pt x="75" y="58"/>
                    </a:cubicBezTo>
                    <a:cubicBezTo>
                      <a:pt x="75" y="66"/>
                      <a:pt x="68" y="74"/>
                      <a:pt x="59" y="74"/>
                    </a:cubicBezTo>
                    <a:cubicBezTo>
                      <a:pt x="51" y="74"/>
                      <a:pt x="43" y="66"/>
                      <a:pt x="43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3" name="Freeform 100"/>
              <p:cNvSpPr>
                <a:spLocks noEditPoints="1"/>
              </p:cNvSpPr>
              <p:nvPr/>
            </p:nvSpPr>
            <p:spPr bwMode="auto">
              <a:xfrm>
                <a:off x="959473" y="2466800"/>
                <a:ext cx="300933" cy="379741"/>
              </a:xfrm>
              <a:custGeom>
                <a:avLst/>
                <a:gdLst/>
                <a:ahLst/>
                <a:cxnLst>
                  <a:cxn ang="0">
                    <a:pos x="153" y="50"/>
                  </a:cxn>
                  <a:cxn ang="0">
                    <a:pos x="102" y="0"/>
                  </a:cxn>
                  <a:cxn ang="0">
                    <a:pos x="91" y="5"/>
                  </a:cxn>
                  <a:cxn ang="0">
                    <a:pos x="84" y="188"/>
                  </a:cxn>
                  <a:cxn ang="0">
                    <a:pos x="60" y="211"/>
                  </a:cxn>
                  <a:cxn ang="0">
                    <a:pos x="43" y="220"/>
                  </a:cxn>
                  <a:cxn ang="0">
                    <a:pos x="140" y="233"/>
                  </a:cxn>
                  <a:cxn ang="0">
                    <a:pos x="124" y="220"/>
                  </a:cxn>
                  <a:cxn ang="0">
                    <a:pos x="102" y="211"/>
                  </a:cxn>
                  <a:cxn ang="0">
                    <a:pos x="153" y="142"/>
                  </a:cxn>
                  <a:cxn ang="0">
                    <a:pos x="170" y="96"/>
                  </a:cxn>
                  <a:cxn ang="0">
                    <a:pos x="164" y="95"/>
                  </a:cxn>
                  <a:cxn ang="0">
                    <a:pos x="136" y="66"/>
                  </a:cxn>
                  <a:cxn ang="0">
                    <a:pos x="164" y="95"/>
                  </a:cxn>
                  <a:cxn ang="0">
                    <a:pos x="134" y="60"/>
                  </a:cxn>
                  <a:cxn ang="0">
                    <a:pos x="148" y="53"/>
                  </a:cxn>
                  <a:cxn ang="0">
                    <a:pos x="64" y="68"/>
                  </a:cxn>
                  <a:cxn ang="0">
                    <a:pos x="94" y="95"/>
                  </a:cxn>
                  <a:cxn ang="0">
                    <a:pos x="94" y="101"/>
                  </a:cxn>
                  <a:cxn ang="0">
                    <a:pos x="64" y="124"/>
                  </a:cxn>
                  <a:cxn ang="0">
                    <a:pos x="94" y="101"/>
                  </a:cxn>
                  <a:cxn ang="0">
                    <a:pos x="47" y="53"/>
                  </a:cxn>
                  <a:cxn ang="0">
                    <a:pos x="61" y="60"/>
                  </a:cxn>
                  <a:cxn ang="0">
                    <a:pos x="55" y="95"/>
                  </a:cxn>
                  <a:cxn ang="0">
                    <a:pos x="43" y="58"/>
                  </a:cxn>
                  <a:cxn ang="0">
                    <a:pos x="55" y="101"/>
                  </a:cxn>
                  <a:cxn ang="0">
                    <a:pos x="43" y="134"/>
                  </a:cxn>
                  <a:cxn ang="0">
                    <a:pos x="55" y="101"/>
                  </a:cxn>
                  <a:cxn ang="0">
                    <a:pos x="77" y="159"/>
                  </a:cxn>
                  <a:cxn ang="0">
                    <a:pos x="61" y="132"/>
                  </a:cxn>
                  <a:cxn ang="0">
                    <a:pos x="94" y="126"/>
                  </a:cxn>
                  <a:cxn ang="0">
                    <a:pos x="66" y="130"/>
                  </a:cxn>
                  <a:cxn ang="0">
                    <a:pos x="66" y="62"/>
                  </a:cxn>
                  <a:cxn ang="0">
                    <a:pos x="94" y="66"/>
                  </a:cxn>
                  <a:cxn ang="0">
                    <a:pos x="134" y="101"/>
                  </a:cxn>
                  <a:cxn ang="0">
                    <a:pos x="100" y="120"/>
                  </a:cxn>
                  <a:cxn ang="0">
                    <a:pos x="100" y="95"/>
                  </a:cxn>
                  <a:cxn ang="0">
                    <a:pos x="131" y="67"/>
                  </a:cxn>
                  <a:cxn ang="0">
                    <a:pos x="100" y="95"/>
                  </a:cxn>
                  <a:cxn ang="0">
                    <a:pos x="100" y="66"/>
                  </a:cxn>
                  <a:cxn ang="0">
                    <a:pos x="129" y="62"/>
                  </a:cxn>
                  <a:cxn ang="0">
                    <a:pos x="91" y="17"/>
                  </a:cxn>
                  <a:cxn ang="0">
                    <a:pos x="42" y="50"/>
                  </a:cxn>
                  <a:cxn ang="0">
                    <a:pos x="25" y="96"/>
                  </a:cxn>
                  <a:cxn ang="0">
                    <a:pos x="42" y="142"/>
                  </a:cxn>
                  <a:cxn ang="0">
                    <a:pos x="93" y="176"/>
                  </a:cxn>
                  <a:cxn ang="0">
                    <a:pos x="12" y="97"/>
                  </a:cxn>
                  <a:cxn ang="0">
                    <a:pos x="100" y="126"/>
                  </a:cxn>
                  <a:cxn ang="0">
                    <a:pos x="100" y="162"/>
                  </a:cxn>
                  <a:cxn ang="0">
                    <a:pos x="134" y="132"/>
                  </a:cxn>
                  <a:cxn ang="0">
                    <a:pos x="118" y="159"/>
                  </a:cxn>
                  <a:cxn ang="0">
                    <a:pos x="136" y="126"/>
                  </a:cxn>
                  <a:cxn ang="0">
                    <a:pos x="163" y="101"/>
                  </a:cxn>
                </a:cxnLst>
                <a:rect l="0" t="0" r="r" b="b"/>
                <a:pathLst>
                  <a:path w="170" h="233">
                    <a:moveTo>
                      <a:pt x="156" y="54"/>
                    </a:moveTo>
                    <a:cubicBezTo>
                      <a:pt x="155" y="53"/>
                      <a:pt x="154" y="51"/>
                      <a:pt x="153" y="50"/>
                    </a:cubicBezTo>
                    <a:cubicBezTo>
                      <a:pt x="141" y="35"/>
                      <a:pt x="123" y="25"/>
                      <a:pt x="102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41" y="6"/>
                      <a:pt x="0" y="46"/>
                      <a:pt x="0" y="97"/>
                    </a:cubicBezTo>
                    <a:cubicBezTo>
                      <a:pt x="0" y="144"/>
                      <a:pt x="37" y="184"/>
                      <a:pt x="84" y="188"/>
                    </a:cubicBezTo>
                    <a:cubicBezTo>
                      <a:pt x="84" y="211"/>
                      <a:pt x="84" y="211"/>
                      <a:pt x="84" y="211"/>
                    </a:cubicBezTo>
                    <a:cubicBezTo>
                      <a:pt x="60" y="211"/>
                      <a:pt x="60" y="211"/>
                      <a:pt x="60" y="211"/>
                    </a:cubicBezTo>
                    <a:cubicBezTo>
                      <a:pt x="60" y="220"/>
                      <a:pt x="60" y="220"/>
                      <a:pt x="60" y="220"/>
                    </a:cubicBezTo>
                    <a:cubicBezTo>
                      <a:pt x="43" y="220"/>
                      <a:pt x="43" y="220"/>
                      <a:pt x="43" y="220"/>
                    </a:cubicBezTo>
                    <a:cubicBezTo>
                      <a:pt x="43" y="233"/>
                      <a:pt x="43" y="233"/>
                      <a:pt x="43" y="233"/>
                    </a:cubicBezTo>
                    <a:cubicBezTo>
                      <a:pt x="140" y="233"/>
                      <a:pt x="140" y="233"/>
                      <a:pt x="140" y="233"/>
                    </a:cubicBezTo>
                    <a:cubicBezTo>
                      <a:pt x="140" y="220"/>
                      <a:pt x="140" y="220"/>
                      <a:pt x="140" y="220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4" y="211"/>
                      <a:pt x="124" y="211"/>
                      <a:pt x="124" y="211"/>
                    </a:cubicBezTo>
                    <a:cubicBezTo>
                      <a:pt x="102" y="211"/>
                      <a:pt x="102" y="211"/>
                      <a:pt x="102" y="211"/>
                    </a:cubicBezTo>
                    <a:cubicBezTo>
                      <a:pt x="102" y="168"/>
                      <a:pt x="102" y="168"/>
                      <a:pt x="102" y="168"/>
                    </a:cubicBezTo>
                    <a:cubicBezTo>
                      <a:pt x="123" y="166"/>
                      <a:pt x="141" y="157"/>
                      <a:pt x="153" y="142"/>
                    </a:cubicBezTo>
                    <a:cubicBezTo>
                      <a:pt x="154" y="141"/>
                      <a:pt x="155" y="139"/>
                      <a:pt x="156" y="138"/>
                    </a:cubicBezTo>
                    <a:cubicBezTo>
                      <a:pt x="165" y="126"/>
                      <a:pt x="170" y="111"/>
                      <a:pt x="170" y="96"/>
                    </a:cubicBezTo>
                    <a:cubicBezTo>
                      <a:pt x="170" y="80"/>
                      <a:pt x="165" y="66"/>
                      <a:pt x="156" y="54"/>
                    </a:cubicBezTo>
                    <a:close/>
                    <a:moveTo>
                      <a:pt x="164" y="95"/>
                    </a:move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85"/>
                      <a:pt x="139" y="75"/>
                      <a:pt x="136" y="66"/>
                    </a:cubicBezTo>
                    <a:cubicBezTo>
                      <a:pt x="142" y="63"/>
                      <a:pt x="147" y="61"/>
                      <a:pt x="152" y="58"/>
                    </a:cubicBezTo>
                    <a:cubicBezTo>
                      <a:pt x="159" y="68"/>
                      <a:pt x="164" y="81"/>
                      <a:pt x="164" y="95"/>
                    </a:cubicBezTo>
                    <a:close/>
                    <a:moveTo>
                      <a:pt x="148" y="53"/>
                    </a:moveTo>
                    <a:cubicBezTo>
                      <a:pt x="144" y="56"/>
                      <a:pt x="140" y="58"/>
                      <a:pt x="134" y="60"/>
                    </a:cubicBezTo>
                    <a:cubicBezTo>
                      <a:pt x="131" y="49"/>
                      <a:pt x="125" y="39"/>
                      <a:pt x="118" y="33"/>
                    </a:cubicBezTo>
                    <a:cubicBezTo>
                      <a:pt x="130" y="37"/>
                      <a:pt x="140" y="44"/>
                      <a:pt x="148" y="53"/>
                    </a:cubicBezTo>
                    <a:close/>
                    <a:moveTo>
                      <a:pt x="61" y="95"/>
                    </a:moveTo>
                    <a:cubicBezTo>
                      <a:pt x="61" y="85"/>
                      <a:pt x="62" y="76"/>
                      <a:pt x="64" y="68"/>
                    </a:cubicBezTo>
                    <a:cubicBezTo>
                      <a:pt x="74" y="70"/>
                      <a:pt x="84" y="72"/>
                      <a:pt x="94" y="72"/>
                    </a:cubicBezTo>
                    <a:cubicBezTo>
                      <a:pt x="94" y="95"/>
                      <a:pt x="94" y="95"/>
                      <a:pt x="94" y="95"/>
                    </a:cubicBezTo>
                    <a:lnTo>
                      <a:pt x="61" y="95"/>
                    </a:lnTo>
                    <a:close/>
                    <a:moveTo>
                      <a:pt x="94" y="101"/>
                    </a:moveTo>
                    <a:cubicBezTo>
                      <a:pt x="94" y="120"/>
                      <a:pt x="94" y="120"/>
                      <a:pt x="94" y="120"/>
                    </a:cubicBezTo>
                    <a:cubicBezTo>
                      <a:pt x="84" y="120"/>
                      <a:pt x="74" y="121"/>
                      <a:pt x="64" y="124"/>
                    </a:cubicBezTo>
                    <a:cubicBezTo>
                      <a:pt x="63" y="117"/>
                      <a:pt x="61" y="109"/>
                      <a:pt x="61" y="101"/>
                    </a:cubicBezTo>
                    <a:lnTo>
                      <a:pt x="94" y="101"/>
                    </a:lnTo>
                    <a:close/>
                    <a:moveTo>
                      <a:pt x="61" y="60"/>
                    </a:moveTo>
                    <a:cubicBezTo>
                      <a:pt x="55" y="58"/>
                      <a:pt x="51" y="56"/>
                      <a:pt x="47" y="53"/>
                    </a:cubicBezTo>
                    <a:cubicBezTo>
                      <a:pt x="55" y="44"/>
                      <a:pt x="65" y="37"/>
                      <a:pt x="77" y="33"/>
                    </a:cubicBezTo>
                    <a:cubicBezTo>
                      <a:pt x="70" y="39"/>
                      <a:pt x="64" y="49"/>
                      <a:pt x="61" y="60"/>
                    </a:cubicBezTo>
                    <a:close/>
                    <a:moveTo>
                      <a:pt x="59" y="66"/>
                    </a:moveTo>
                    <a:cubicBezTo>
                      <a:pt x="56" y="75"/>
                      <a:pt x="55" y="85"/>
                      <a:pt x="55" y="95"/>
                    </a:cubicBezTo>
                    <a:cubicBezTo>
                      <a:pt x="31" y="95"/>
                      <a:pt x="31" y="95"/>
                      <a:pt x="31" y="95"/>
                    </a:cubicBezTo>
                    <a:cubicBezTo>
                      <a:pt x="31" y="81"/>
                      <a:pt x="36" y="68"/>
                      <a:pt x="43" y="58"/>
                    </a:cubicBezTo>
                    <a:cubicBezTo>
                      <a:pt x="48" y="61"/>
                      <a:pt x="53" y="63"/>
                      <a:pt x="59" y="66"/>
                    </a:cubicBezTo>
                    <a:close/>
                    <a:moveTo>
                      <a:pt x="55" y="101"/>
                    </a:moveTo>
                    <a:cubicBezTo>
                      <a:pt x="55" y="110"/>
                      <a:pt x="57" y="118"/>
                      <a:pt x="59" y="126"/>
                    </a:cubicBezTo>
                    <a:cubicBezTo>
                      <a:pt x="53" y="128"/>
                      <a:pt x="48" y="131"/>
                      <a:pt x="43" y="134"/>
                    </a:cubicBezTo>
                    <a:cubicBezTo>
                      <a:pt x="37" y="125"/>
                      <a:pt x="32" y="113"/>
                      <a:pt x="31" y="101"/>
                    </a:cubicBezTo>
                    <a:lnTo>
                      <a:pt x="55" y="101"/>
                    </a:lnTo>
                    <a:close/>
                    <a:moveTo>
                      <a:pt x="61" y="132"/>
                    </a:moveTo>
                    <a:cubicBezTo>
                      <a:pt x="64" y="143"/>
                      <a:pt x="70" y="152"/>
                      <a:pt x="77" y="159"/>
                    </a:cubicBezTo>
                    <a:cubicBezTo>
                      <a:pt x="65" y="155"/>
                      <a:pt x="55" y="148"/>
                      <a:pt x="47" y="139"/>
                    </a:cubicBezTo>
                    <a:cubicBezTo>
                      <a:pt x="51" y="136"/>
                      <a:pt x="55" y="134"/>
                      <a:pt x="61" y="132"/>
                    </a:cubicBezTo>
                    <a:close/>
                    <a:moveTo>
                      <a:pt x="66" y="130"/>
                    </a:moveTo>
                    <a:cubicBezTo>
                      <a:pt x="75" y="127"/>
                      <a:pt x="84" y="126"/>
                      <a:pt x="94" y="126"/>
                    </a:cubicBezTo>
                    <a:cubicBezTo>
                      <a:pt x="94" y="162"/>
                      <a:pt x="94" y="162"/>
                      <a:pt x="94" y="162"/>
                    </a:cubicBezTo>
                    <a:cubicBezTo>
                      <a:pt x="82" y="160"/>
                      <a:pt x="72" y="148"/>
                      <a:pt x="66" y="130"/>
                    </a:cubicBezTo>
                    <a:close/>
                    <a:moveTo>
                      <a:pt x="94" y="66"/>
                    </a:moveTo>
                    <a:cubicBezTo>
                      <a:pt x="84" y="66"/>
                      <a:pt x="75" y="64"/>
                      <a:pt x="66" y="62"/>
                    </a:cubicBezTo>
                    <a:cubicBezTo>
                      <a:pt x="72" y="44"/>
                      <a:pt x="82" y="32"/>
                      <a:pt x="94" y="30"/>
                    </a:cubicBezTo>
                    <a:lnTo>
                      <a:pt x="94" y="66"/>
                    </a:lnTo>
                    <a:close/>
                    <a:moveTo>
                      <a:pt x="100" y="101"/>
                    </a:move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9"/>
                      <a:pt x="132" y="117"/>
                      <a:pt x="131" y="124"/>
                    </a:cubicBezTo>
                    <a:cubicBezTo>
                      <a:pt x="121" y="122"/>
                      <a:pt x="111" y="120"/>
                      <a:pt x="100" y="120"/>
                    </a:cubicBezTo>
                    <a:lnTo>
                      <a:pt x="100" y="101"/>
                    </a:lnTo>
                    <a:close/>
                    <a:moveTo>
                      <a:pt x="100" y="95"/>
                    </a:moveTo>
                    <a:cubicBezTo>
                      <a:pt x="100" y="72"/>
                      <a:pt x="100" y="72"/>
                      <a:pt x="100" y="72"/>
                    </a:cubicBezTo>
                    <a:cubicBezTo>
                      <a:pt x="111" y="72"/>
                      <a:pt x="121" y="70"/>
                      <a:pt x="131" y="67"/>
                    </a:cubicBezTo>
                    <a:cubicBezTo>
                      <a:pt x="133" y="76"/>
                      <a:pt x="134" y="85"/>
                      <a:pt x="134" y="95"/>
                    </a:cubicBezTo>
                    <a:lnTo>
                      <a:pt x="100" y="95"/>
                    </a:lnTo>
                    <a:close/>
                    <a:moveTo>
                      <a:pt x="129" y="62"/>
                    </a:moveTo>
                    <a:cubicBezTo>
                      <a:pt x="120" y="64"/>
                      <a:pt x="111" y="66"/>
                      <a:pt x="100" y="66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13" y="31"/>
                      <a:pt x="123" y="44"/>
                      <a:pt x="129" y="62"/>
                    </a:cubicBezTo>
                    <a:close/>
                    <a:moveTo>
                      <a:pt x="12" y="97"/>
                    </a:moveTo>
                    <a:cubicBezTo>
                      <a:pt x="12" y="53"/>
                      <a:pt x="47" y="17"/>
                      <a:pt x="91" y="1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71" y="26"/>
                      <a:pt x="54" y="35"/>
                      <a:pt x="42" y="50"/>
                    </a:cubicBezTo>
                    <a:cubicBezTo>
                      <a:pt x="41" y="51"/>
                      <a:pt x="39" y="53"/>
                      <a:pt x="38" y="54"/>
                    </a:cubicBezTo>
                    <a:cubicBezTo>
                      <a:pt x="30" y="66"/>
                      <a:pt x="25" y="80"/>
                      <a:pt x="25" y="96"/>
                    </a:cubicBezTo>
                    <a:cubicBezTo>
                      <a:pt x="25" y="111"/>
                      <a:pt x="30" y="126"/>
                      <a:pt x="38" y="138"/>
                    </a:cubicBezTo>
                    <a:cubicBezTo>
                      <a:pt x="39" y="139"/>
                      <a:pt x="41" y="141"/>
                      <a:pt x="42" y="142"/>
                    </a:cubicBezTo>
                    <a:cubicBezTo>
                      <a:pt x="54" y="157"/>
                      <a:pt x="72" y="167"/>
                      <a:pt x="93" y="168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93" y="177"/>
                      <a:pt x="92" y="177"/>
                      <a:pt x="92" y="177"/>
                    </a:cubicBezTo>
                    <a:cubicBezTo>
                      <a:pt x="48" y="177"/>
                      <a:pt x="12" y="141"/>
                      <a:pt x="12" y="97"/>
                    </a:cubicBezTo>
                    <a:close/>
                    <a:moveTo>
                      <a:pt x="100" y="162"/>
                    </a:moveTo>
                    <a:cubicBezTo>
                      <a:pt x="100" y="126"/>
                      <a:pt x="100" y="126"/>
                      <a:pt x="100" y="126"/>
                    </a:cubicBezTo>
                    <a:cubicBezTo>
                      <a:pt x="111" y="126"/>
                      <a:pt x="120" y="127"/>
                      <a:pt x="129" y="130"/>
                    </a:cubicBezTo>
                    <a:cubicBezTo>
                      <a:pt x="123" y="148"/>
                      <a:pt x="113" y="160"/>
                      <a:pt x="100" y="162"/>
                    </a:cubicBezTo>
                    <a:close/>
                    <a:moveTo>
                      <a:pt x="118" y="159"/>
                    </a:moveTo>
                    <a:cubicBezTo>
                      <a:pt x="125" y="152"/>
                      <a:pt x="131" y="143"/>
                      <a:pt x="134" y="132"/>
                    </a:cubicBezTo>
                    <a:cubicBezTo>
                      <a:pt x="140" y="134"/>
                      <a:pt x="144" y="136"/>
                      <a:pt x="148" y="139"/>
                    </a:cubicBezTo>
                    <a:cubicBezTo>
                      <a:pt x="140" y="148"/>
                      <a:pt x="130" y="155"/>
                      <a:pt x="118" y="159"/>
                    </a:cubicBezTo>
                    <a:close/>
                    <a:moveTo>
                      <a:pt x="152" y="134"/>
                    </a:moveTo>
                    <a:cubicBezTo>
                      <a:pt x="147" y="131"/>
                      <a:pt x="142" y="128"/>
                      <a:pt x="136" y="126"/>
                    </a:cubicBezTo>
                    <a:cubicBezTo>
                      <a:pt x="138" y="118"/>
                      <a:pt x="140" y="110"/>
                      <a:pt x="140" y="101"/>
                    </a:cubicBezTo>
                    <a:cubicBezTo>
                      <a:pt x="163" y="101"/>
                      <a:pt x="163" y="101"/>
                      <a:pt x="163" y="101"/>
                    </a:cubicBezTo>
                    <a:cubicBezTo>
                      <a:pt x="163" y="113"/>
                      <a:pt x="158" y="125"/>
                      <a:pt x="152" y="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4" name="Freeform 101"/>
              <p:cNvSpPr>
                <a:spLocks noEditPoints="1"/>
              </p:cNvSpPr>
              <p:nvPr/>
            </p:nvSpPr>
            <p:spPr bwMode="auto">
              <a:xfrm>
                <a:off x="2104582" y="2015070"/>
                <a:ext cx="187595" cy="282556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96" y="0"/>
                  </a:cxn>
                  <a:cxn ang="0">
                    <a:pos x="36" y="9"/>
                  </a:cxn>
                  <a:cxn ang="0">
                    <a:pos x="61" y="11"/>
                  </a:cxn>
                  <a:cxn ang="0">
                    <a:pos x="36" y="9"/>
                  </a:cxn>
                  <a:cxn ang="0">
                    <a:pos x="14" y="137"/>
                  </a:cxn>
                  <a:cxn ang="0">
                    <a:pos x="33" y="127"/>
                  </a:cxn>
                  <a:cxn ang="0">
                    <a:pos x="33" y="122"/>
                  </a:cxn>
                  <a:cxn ang="0">
                    <a:pos x="14" y="112"/>
                  </a:cxn>
                  <a:cxn ang="0">
                    <a:pos x="33" y="122"/>
                  </a:cxn>
                  <a:cxn ang="0">
                    <a:pos x="14" y="106"/>
                  </a:cxn>
                  <a:cxn ang="0">
                    <a:pos x="33" y="96"/>
                  </a:cxn>
                  <a:cxn ang="0">
                    <a:pos x="33" y="90"/>
                  </a:cxn>
                  <a:cxn ang="0">
                    <a:pos x="14" y="80"/>
                  </a:cxn>
                  <a:cxn ang="0">
                    <a:pos x="33" y="90"/>
                  </a:cxn>
                  <a:cxn ang="0">
                    <a:pos x="36" y="151"/>
                  </a:cxn>
                  <a:cxn ang="0">
                    <a:pos x="61" y="148"/>
                  </a:cxn>
                  <a:cxn ang="0">
                    <a:pos x="57" y="96"/>
                  </a:cxn>
                  <a:cxn ang="0">
                    <a:pos x="39" y="106"/>
                  </a:cxn>
                  <a:cxn ang="0">
                    <a:pos x="57" y="96"/>
                  </a:cxn>
                  <a:cxn ang="0">
                    <a:pos x="39" y="80"/>
                  </a:cxn>
                  <a:cxn ang="0">
                    <a:pos x="57" y="90"/>
                  </a:cxn>
                  <a:cxn ang="0">
                    <a:pos x="57" y="112"/>
                  </a:cxn>
                  <a:cxn ang="0">
                    <a:pos x="39" y="122"/>
                  </a:cxn>
                  <a:cxn ang="0">
                    <a:pos x="57" y="112"/>
                  </a:cxn>
                  <a:cxn ang="0">
                    <a:pos x="57" y="137"/>
                  </a:cxn>
                  <a:cxn ang="0">
                    <a:pos x="39" y="127"/>
                  </a:cxn>
                  <a:cxn ang="0">
                    <a:pos x="83" y="137"/>
                  </a:cxn>
                  <a:cxn ang="0">
                    <a:pos x="64" y="127"/>
                  </a:cxn>
                  <a:cxn ang="0">
                    <a:pos x="83" y="137"/>
                  </a:cxn>
                  <a:cxn ang="0">
                    <a:pos x="64" y="122"/>
                  </a:cxn>
                  <a:cxn ang="0">
                    <a:pos x="83" y="112"/>
                  </a:cxn>
                  <a:cxn ang="0">
                    <a:pos x="83" y="106"/>
                  </a:cxn>
                  <a:cxn ang="0">
                    <a:pos x="64" y="96"/>
                  </a:cxn>
                  <a:cxn ang="0">
                    <a:pos x="83" y="106"/>
                  </a:cxn>
                  <a:cxn ang="0">
                    <a:pos x="64" y="90"/>
                  </a:cxn>
                  <a:cxn ang="0">
                    <a:pos x="83" y="80"/>
                  </a:cxn>
                  <a:cxn ang="0">
                    <a:pos x="83" y="74"/>
                  </a:cxn>
                  <a:cxn ang="0">
                    <a:pos x="14" y="17"/>
                  </a:cxn>
                  <a:cxn ang="0">
                    <a:pos x="83" y="74"/>
                  </a:cxn>
                </a:cxnLst>
                <a:rect l="0" t="0" r="r" b="b"/>
                <a:pathLst>
                  <a:path w="96" h="157">
                    <a:moveTo>
                      <a:pt x="0" y="0"/>
                    </a:moveTo>
                    <a:lnTo>
                      <a:pt x="0" y="157"/>
                    </a:lnTo>
                    <a:lnTo>
                      <a:pt x="96" y="157"/>
                    </a:lnTo>
                    <a:lnTo>
                      <a:pt x="96" y="0"/>
                    </a:lnTo>
                    <a:lnTo>
                      <a:pt x="0" y="0"/>
                    </a:lnTo>
                    <a:close/>
                    <a:moveTo>
                      <a:pt x="36" y="9"/>
                    </a:moveTo>
                    <a:lnTo>
                      <a:pt x="61" y="9"/>
                    </a:lnTo>
                    <a:lnTo>
                      <a:pt x="61" y="11"/>
                    </a:lnTo>
                    <a:lnTo>
                      <a:pt x="36" y="11"/>
                    </a:lnTo>
                    <a:lnTo>
                      <a:pt x="36" y="9"/>
                    </a:lnTo>
                    <a:close/>
                    <a:moveTo>
                      <a:pt x="33" y="137"/>
                    </a:moveTo>
                    <a:lnTo>
                      <a:pt x="14" y="137"/>
                    </a:lnTo>
                    <a:lnTo>
                      <a:pt x="14" y="127"/>
                    </a:lnTo>
                    <a:lnTo>
                      <a:pt x="33" y="127"/>
                    </a:lnTo>
                    <a:lnTo>
                      <a:pt x="33" y="137"/>
                    </a:lnTo>
                    <a:close/>
                    <a:moveTo>
                      <a:pt x="33" y="122"/>
                    </a:moveTo>
                    <a:lnTo>
                      <a:pt x="14" y="122"/>
                    </a:lnTo>
                    <a:lnTo>
                      <a:pt x="14" y="112"/>
                    </a:lnTo>
                    <a:lnTo>
                      <a:pt x="33" y="112"/>
                    </a:lnTo>
                    <a:lnTo>
                      <a:pt x="33" y="122"/>
                    </a:lnTo>
                    <a:close/>
                    <a:moveTo>
                      <a:pt x="33" y="106"/>
                    </a:moveTo>
                    <a:lnTo>
                      <a:pt x="14" y="106"/>
                    </a:lnTo>
                    <a:lnTo>
                      <a:pt x="14" y="96"/>
                    </a:lnTo>
                    <a:lnTo>
                      <a:pt x="33" y="96"/>
                    </a:lnTo>
                    <a:lnTo>
                      <a:pt x="33" y="106"/>
                    </a:lnTo>
                    <a:close/>
                    <a:moveTo>
                      <a:pt x="33" y="90"/>
                    </a:moveTo>
                    <a:lnTo>
                      <a:pt x="14" y="90"/>
                    </a:lnTo>
                    <a:lnTo>
                      <a:pt x="14" y="80"/>
                    </a:lnTo>
                    <a:lnTo>
                      <a:pt x="33" y="80"/>
                    </a:lnTo>
                    <a:lnTo>
                      <a:pt x="33" y="90"/>
                    </a:lnTo>
                    <a:close/>
                    <a:moveTo>
                      <a:pt x="61" y="151"/>
                    </a:moveTo>
                    <a:lnTo>
                      <a:pt x="36" y="151"/>
                    </a:lnTo>
                    <a:lnTo>
                      <a:pt x="36" y="148"/>
                    </a:lnTo>
                    <a:lnTo>
                      <a:pt x="61" y="148"/>
                    </a:lnTo>
                    <a:lnTo>
                      <a:pt x="61" y="151"/>
                    </a:lnTo>
                    <a:close/>
                    <a:moveTo>
                      <a:pt x="57" y="96"/>
                    </a:moveTo>
                    <a:lnTo>
                      <a:pt x="57" y="106"/>
                    </a:lnTo>
                    <a:lnTo>
                      <a:pt x="39" y="106"/>
                    </a:lnTo>
                    <a:lnTo>
                      <a:pt x="39" y="96"/>
                    </a:lnTo>
                    <a:lnTo>
                      <a:pt x="57" y="96"/>
                    </a:lnTo>
                    <a:close/>
                    <a:moveTo>
                      <a:pt x="39" y="90"/>
                    </a:moveTo>
                    <a:lnTo>
                      <a:pt x="39" y="80"/>
                    </a:lnTo>
                    <a:lnTo>
                      <a:pt x="57" y="80"/>
                    </a:lnTo>
                    <a:lnTo>
                      <a:pt x="57" y="90"/>
                    </a:lnTo>
                    <a:lnTo>
                      <a:pt x="39" y="90"/>
                    </a:lnTo>
                    <a:close/>
                    <a:moveTo>
                      <a:pt x="57" y="112"/>
                    </a:moveTo>
                    <a:lnTo>
                      <a:pt x="57" y="12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57" y="112"/>
                    </a:lnTo>
                    <a:close/>
                    <a:moveTo>
                      <a:pt x="57" y="127"/>
                    </a:moveTo>
                    <a:lnTo>
                      <a:pt x="57" y="137"/>
                    </a:lnTo>
                    <a:lnTo>
                      <a:pt x="39" y="137"/>
                    </a:lnTo>
                    <a:lnTo>
                      <a:pt x="39" y="127"/>
                    </a:lnTo>
                    <a:lnTo>
                      <a:pt x="57" y="127"/>
                    </a:lnTo>
                    <a:close/>
                    <a:moveTo>
                      <a:pt x="83" y="137"/>
                    </a:moveTo>
                    <a:lnTo>
                      <a:pt x="64" y="137"/>
                    </a:lnTo>
                    <a:lnTo>
                      <a:pt x="64" y="127"/>
                    </a:lnTo>
                    <a:lnTo>
                      <a:pt x="83" y="127"/>
                    </a:lnTo>
                    <a:lnTo>
                      <a:pt x="83" y="137"/>
                    </a:lnTo>
                    <a:close/>
                    <a:moveTo>
                      <a:pt x="83" y="122"/>
                    </a:moveTo>
                    <a:lnTo>
                      <a:pt x="64" y="122"/>
                    </a:lnTo>
                    <a:lnTo>
                      <a:pt x="64" y="112"/>
                    </a:lnTo>
                    <a:lnTo>
                      <a:pt x="83" y="112"/>
                    </a:lnTo>
                    <a:lnTo>
                      <a:pt x="83" y="122"/>
                    </a:lnTo>
                    <a:close/>
                    <a:moveTo>
                      <a:pt x="83" y="106"/>
                    </a:moveTo>
                    <a:lnTo>
                      <a:pt x="64" y="106"/>
                    </a:lnTo>
                    <a:lnTo>
                      <a:pt x="64" y="96"/>
                    </a:lnTo>
                    <a:lnTo>
                      <a:pt x="83" y="96"/>
                    </a:lnTo>
                    <a:lnTo>
                      <a:pt x="83" y="106"/>
                    </a:lnTo>
                    <a:close/>
                    <a:moveTo>
                      <a:pt x="83" y="90"/>
                    </a:moveTo>
                    <a:lnTo>
                      <a:pt x="64" y="90"/>
                    </a:lnTo>
                    <a:lnTo>
                      <a:pt x="64" y="80"/>
                    </a:lnTo>
                    <a:lnTo>
                      <a:pt x="83" y="80"/>
                    </a:lnTo>
                    <a:lnTo>
                      <a:pt x="83" y="90"/>
                    </a:lnTo>
                    <a:close/>
                    <a:moveTo>
                      <a:pt x="83" y="74"/>
                    </a:moveTo>
                    <a:lnTo>
                      <a:pt x="14" y="74"/>
                    </a:lnTo>
                    <a:lnTo>
                      <a:pt x="14" y="17"/>
                    </a:lnTo>
                    <a:lnTo>
                      <a:pt x="83" y="17"/>
                    </a:lnTo>
                    <a:lnTo>
                      <a:pt x="8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5" name="Freeform 102"/>
              <p:cNvSpPr>
                <a:spLocks/>
              </p:cNvSpPr>
              <p:nvPr/>
            </p:nvSpPr>
            <p:spPr bwMode="auto">
              <a:xfrm>
                <a:off x="2546211" y="2702564"/>
                <a:ext cx="214952" cy="197969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0" y="110"/>
                  </a:cxn>
                  <a:cxn ang="0">
                    <a:pos x="110" y="90"/>
                  </a:cxn>
                  <a:cxn ang="0">
                    <a:pos x="20" y="0"/>
                  </a:cxn>
                  <a:cxn ang="0">
                    <a:pos x="0" y="21"/>
                  </a:cxn>
                </a:cxnLst>
                <a:rect l="0" t="0" r="r" b="b"/>
                <a:pathLst>
                  <a:path w="110" h="110">
                    <a:moveTo>
                      <a:pt x="0" y="21"/>
                    </a:moveTo>
                    <a:lnTo>
                      <a:pt x="90" y="110"/>
                    </a:lnTo>
                    <a:lnTo>
                      <a:pt x="110" y="90"/>
                    </a:lnTo>
                    <a:lnTo>
                      <a:pt x="2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6" name="Oval 103"/>
              <p:cNvSpPr>
                <a:spLocks noChangeArrowheads="1"/>
              </p:cNvSpPr>
              <p:nvPr/>
            </p:nvSpPr>
            <p:spPr bwMode="auto">
              <a:xfrm>
                <a:off x="2673229" y="2697165"/>
                <a:ext cx="87935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7" name="Oval 104"/>
              <p:cNvSpPr>
                <a:spLocks noChangeArrowheads="1"/>
              </p:cNvSpPr>
              <p:nvPr/>
            </p:nvSpPr>
            <p:spPr bwMode="auto">
              <a:xfrm>
                <a:off x="2536441" y="2821346"/>
                <a:ext cx="85981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8" name="Freeform 105"/>
              <p:cNvSpPr>
                <a:spLocks noEditPoints="1"/>
              </p:cNvSpPr>
              <p:nvPr/>
            </p:nvSpPr>
            <p:spPr bwMode="auto">
              <a:xfrm>
                <a:off x="4388939" y="2932928"/>
                <a:ext cx="246218" cy="203369"/>
              </a:xfrm>
              <a:custGeom>
                <a:avLst/>
                <a:gdLst/>
                <a:ahLst/>
                <a:cxnLst>
                  <a:cxn ang="0">
                    <a:pos x="108" y="21"/>
                  </a:cxn>
                  <a:cxn ang="0">
                    <a:pos x="72" y="30"/>
                  </a:cxn>
                  <a:cxn ang="0">
                    <a:pos x="73" y="17"/>
                  </a:cxn>
                  <a:cxn ang="0">
                    <a:pos x="84" y="7"/>
                  </a:cxn>
                  <a:cxn ang="0">
                    <a:pos x="84" y="0"/>
                  </a:cxn>
                  <a:cxn ang="0">
                    <a:pos x="66" y="16"/>
                  </a:cxn>
                  <a:cxn ang="0">
                    <a:pos x="66" y="29"/>
                  </a:cxn>
                  <a:cxn ang="0">
                    <a:pos x="35" y="21"/>
                  </a:cxn>
                  <a:cxn ang="0">
                    <a:pos x="0" y="60"/>
                  </a:cxn>
                  <a:cxn ang="0">
                    <a:pos x="49" y="119"/>
                  </a:cxn>
                  <a:cxn ang="0">
                    <a:pos x="61" y="118"/>
                  </a:cxn>
                  <a:cxn ang="0">
                    <a:pos x="60" y="120"/>
                  </a:cxn>
                  <a:cxn ang="0">
                    <a:pos x="64" y="118"/>
                  </a:cxn>
                  <a:cxn ang="0">
                    <a:pos x="66" y="125"/>
                  </a:cxn>
                  <a:cxn ang="0">
                    <a:pos x="68" y="119"/>
                  </a:cxn>
                  <a:cxn ang="0">
                    <a:pos x="72" y="123"/>
                  </a:cxn>
                  <a:cxn ang="0">
                    <a:pos x="72" y="119"/>
                  </a:cxn>
                  <a:cxn ang="0">
                    <a:pos x="77" y="121"/>
                  </a:cxn>
                  <a:cxn ang="0">
                    <a:pos x="76" y="117"/>
                  </a:cxn>
                  <a:cxn ang="0">
                    <a:pos x="90" y="119"/>
                  </a:cxn>
                  <a:cxn ang="0">
                    <a:pos x="138" y="66"/>
                  </a:cxn>
                  <a:cxn ang="0">
                    <a:pos x="108" y="21"/>
                  </a:cxn>
                  <a:cxn ang="0">
                    <a:pos x="29" y="89"/>
                  </a:cxn>
                  <a:cxn ang="0">
                    <a:pos x="24" y="64"/>
                  </a:cxn>
                  <a:cxn ang="0">
                    <a:pos x="35" y="86"/>
                  </a:cxn>
                  <a:cxn ang="0">
                    <a:pos x="50" y="101"/>
                  </a:cxn>
                  <a:cxn ang="0">
                    <a:pos x="29" y="89"/>
                  </a:cxn>
                </a:cxnLst>
                <a:rect l="0" t="0" r="r" b="b"/>
                <a:pathLst>
                  <a:path w="139" h="125">
                    <a:moveTo>
                      <a:pt x="108" y="21"/>
                    </a:moveTo>
                    <a:cubicBezTo>
                      <a:pt x="91" y="19"/>
                      <a:pt x="78" y="26"/>
                      <a:pt x="72" y="30"/>
                    </a:cubicBezTo>
                    <a:cubicBezTo>
                      <a:pt x="72" y="25"/>
                      <a:pt x="73" y="20"/>
                      <a:pt x="73" y="17"/>
                    </a:cubicBezTo>
                    <a:cubicBezTo>
                      <a:pt x="73" y="12"/>
                      <a:pt x="80" y="10"/>
                      <a:pt x="84" y="7"/>
                    </a:cubicBezTo>
                    <a:cubicBezTo>
                      <a:pt x="86" y="5"/>
                      <a:pt x="84" y="0"/>
                      <a:pt x="84" y="0"/>
                    </a:cubicBezTo>
                    <a:cubicBezTo>
                      <a:pt x="84" y="0"/>
                      <a:pt x="65" y="8"/>
                      <a:pt x="66" y="16"/>
                    </a:cubicBezTo>
                    <a:cubicBezTo>
                      <a:pt x="66" y="19"/>
                      <a:pt x="66" y="25"/>
                      <a:pt x="66" y="29"/>
                    </a:cubicBezTo>
                    <a:cubicBezTo>
                      <a:pt x="61" y="26"/>
                      <a:pt x="50" y="20"/>
                      <a:pt x="35" y="21"/>
                    </a:cubicBezTo>
                    <a:cubicBezTo>
                      <a:pt x="14" y="22"/>
                      <a:pt x="0" y="37"/>
                      <a:pt x="0" y="60"/>
                    </a:cubicBezTo>
                    <a:cubicBezTo>
                      <a:pt x="1" y="92"/>
                      <a:pt x="29" y="119"/>
                      <a:pt x="49" y="119"/>
                    </a:cubicBezTo>
                    <a:cubicBezTo>
                      <a:pt x="54" y="119"/>
                      <a:pt x="58" y="119"/>
                      <a:pt x="61" y="11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6" y="125"/>
                      <a:pt x="66" y="125"/>
                      <a:pt x="66" y="125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8"/>
                      <a:pt x="83" y="119"/>
                      <a:pt x="90" y="119"/>
                    </a:cubicBezTo>
                    <a:cubicBezTo>
                      <a:pt x="110" y="119"/>
                      <a:pt x="138" y="98"/>
                      <a:pt x="138" y="66"/>
                    </a:cubicBezTo>
                    <a:cubicBezTo>
                      <a:pt x="139" y="43"/>
                      <a:pt x="129" y="25"/>
                      <a:pt x="108" y="21"/>
                    </a:cubicBezTo>
                    <a:close/>
                    <a:moveTo>
                      <a:pt x="29" y="89"/>
                    </a:moveTo>
                    <a:cubicBezTo>
                      <a:pt x="21" y="79"/>
                      <a:pt x="24" y="64"/>
                      <a:pt x="24" y="64"/>
                    </a:cubicBezTo>
                    <a:cubicBezTo>
                      <a:pt x="24" y="64"/>
                      <a:pt x="29" y="77"/>
                      <a:pt x="35" y="86"/>
                    </a:cubicBezTo>
                    <a:cubicBezTo>
                      <a:pt x="40" y="94"/>
                      <a:pt x="50" y="101"/>
                      <a:pt x="50" y="101"/>
                    </a:cubicBezTo>
                    <a:cubicBezTo>
                      <a:pt x="50" y="101"/>
                      <a:pt x="37" y="99"/>
                      <a:pt x="2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9" name="Rectangle 106"/>
              <p:cNvSpPr>
                <a:spLocks noChangeArrowheads="1"/>
              </p:cNvSpPr>
              <p:nvPr/>
            </p:nvSpPr>
            <p:spPr bwMode="auto">
              <a:xfrm>
                <a:off x="4754357" y="443029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0" name="Rectangle 107"/>
              <p:cNvSpPr>
                <a:spLocks noChangeArrowheads="1"/>
              </p:cNvSpPr>
              <p:nvPr/>
            </p:nvSpPr>
            <p:spPr bwMode="auto">
              <a:xfrm>
                <a:off x="4754357" y="455447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1" name="Freeform 108"/>
              <p:cNvSpPr>
                <a:spLocks/>
              </p:cNvSpPr>
              <p:nvPr/>
            </p:nvSpPr>
            <p:spPr bwMode="auto">
              <a:xfrm>
                <a:off x="3697183" y="5636112"/>
                <a:ext cx="250126" cy="32395"/>
              </a:xfrm>
              <a:custGeom>
                <a:avLst/>
                <a:gdLst/>
                <a:ahLst/>
                <a:cxnLst>
                  <a:cxn ang="0">
                    <a:pos x="123" y="5"/>
                  </a:cxn>
                  <a:cxn ang="0">
                    <a:pos x="118" y="5"/>
                  </a:cxn>
                  <a:cxn ang="0">
                    <a:pos x="118" y="0"/>
                  </a:cxn>
                  <a:cxn ang="0">
                    <a:pos x="10" y="0"/>
                  </a:cxn>
                  <a:cxn ang="0">
                    <a:pos x="1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0" y="18"/>
                  </a:cxn>
                  <a:cxn ang="0">
                    <a:pos x="128" y="18"/>
                  </a:cxn>
                  <a:cxn ang="0">
                    <a:pos x="128" y="9"/>
                  </a:cxn>
                  <a:cxn ang="0">
                    <a:pos x="123" y="9"/>
                  </a:cxn>
                  <a:cxn ang="0">
                    <a:pos x="123" y="5"/>
                  </a:cxn>
                </a:cxnLst>
                <a:rect l="0" t="0" r="r" b="b"/>
                <a:pathLst>
                  <a:path w="128" h="18">
                    <a:moveTo>
                      <a:pt x="123" y="5"/>
                    </a:moveTo>
                    <a:lnTo>
                      <a:pt x="118" y="5"/>
                    </a:lnTo>
                    <a:lnTo>
                      <a:pt x="118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28" y="18"/>
                    </a:lnTo>
                    <a:lnTo>
                      <a:pt x="128" y="9"/>
                    </a:lnTo>
                    <a:lnTo>
                      <a:pt x="123" y="9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2" name="Freeform 109"/>
              <p:cNvSpPr>
                <a:spLocks/>
              </p:cNvSpPr>
              <p:nvPr/>
            </p:nvSpPr>
            <p:spPr bwMode="auto">
              <a:xfrm>
                <a:off x="3701091" y="5508331"/>
                <a:ext cx="236447" cy="125981"/>
              </a:xfrm>
              <a:custGeom>
                <a:avLst/>
                <a:gdLst/>
                <a:ahLst/>
                <a:cxnLst>
                  <a:cxn ang="0">
                    <a:pos x="110" y="70"/>
                  </a:cxn>
                  <a:cxn ang="0">
                    <a:pos x="110" y="8"/>
                  </a:cxn>
                  <a:cxn ang="0">
                    <a:pos x="121" y="8"/>
                  </a:cxn>
                  <a:cxn ang="0">
                    <a:pos x="12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2" y="8"/>
                  </a:cxn>
                  <a:cxn ang="0">
                    <a:pos x="12" y="70"/>
                  </a:cxn>
                  <a:cxn ang="0">
                    <a:pos x="24" y="70"/>
                  </a:cxn>
                  <a:cxn ang="0">
                    <a:pos x="24" y="8"/>
                  </a:cxn>
                  <a:cxn ang="0">
                    <a:pos x="39" y="8"/>
                  </a:cxn>
                  <a:cxn ang="0">
                    <a:pos x="39" y="70"/>
                  </a:cxn>
                  <a:cxn ang="0">
                    <a:pos x="51" y="70"/>
                  </a:cxn>
                  <a:cxn ang="0">
                    <a:pos x="51" y="8"/>
                  </a:cxn>
                  <a:cxn ang="0">
                    <a:pos x="71" y="8"/>
                  </a:cxn>
                  <a:cxn ang="0">
                    <a:pos x="71" y="70"/>
                  </a:cxn>
                  <a:cxn ang="0">
                    <a:pos x="83" y="70"/>
                  </a:cxn>
                  <a:cxn ang="0">
                    <a:pos x="83" y="8"/>
                  </a:cxn>
                  <a:cxn ang="0">
                    <a:pos x="98" y="8"/>
                  </a:cxn>
                  <a:cxn ang="0">
                    <a:pos x="98" y="70"/>
                  </a:cxn>
                  <a:cxn ang="0">
                    <a:pos x="110" y="70"/>
                  </a:cxn>
                </a:cxnLst>
                <a:rect l="0" t="0" r="r" b="b"/>
                <a:pathLst>
                  <a:path w="121" h="70">
                    <a:moveTo>
                      <a:pt x="110" y="70"/>
                    </a:moveTo>
                    <a:lnTo>
                      <a:pt x="110" y="8"/>
                    </a:lnTo>
                    <a:lnTo>
                      <a:pt x="121" y="8"/>
                    </a:lnTo>
                    <a:lnTo>
                      <a:pt x="12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2" y="8"/>
                    </a:lnTo>
                    <a:lnTo>
                      <a:pt x="12" y="70"/>
                    </a:lnTo>
                    <a:lnTo>
                      <a:pt x="24" y="70"/>
                    </a:lnTo>
                    <a:lnTo>
                      <a:pt x="24" y="8"/>
                    </a:lnTo>
                    <a:lnTo>
                      <a:pt x="39" y="8"/>
                    </a:lnTo>
                    <a:lnTo>
                      <a:pt x="39" y="70"/>
                    </a:lnTo>
                    <a:lnTo>
                      <a:pt x="51" y="70"/>
                    </a:lnTo>
                    <a:lnTo>
                      <a:pt x="51" y="8"/>
                    </a:lnTo>
                    <a:lnTo>
                      <a:pt x="71" y="8"/>
                    </a:lnTo>
                    <a:lnTo>
                      <a:pt x="71" y="70"/>
                    </a:lnTo>
                    <a:lnTo>
                      <a:pt x="83" y="70"/>
                    </a:lnTo>
                    <a:lnTo>
                      <a:pt x="83" y="8"/>
                    </a:lnTo>
                    <a:lnTo>
                      <a:pt x="98" y="8"/>
                    </a:lnTo>
                    <a:lnTo>
                      <a:pt x="98" y="70"/>
                    </a:lnTo>
                    <a:lnTo>
                      <a:pt x="11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3" name="Freeform 110"/>
              <p:cNvSpPr>
                <a:spLocks/>
              </p:cNvSpPr>
              <p:nvPr/>
            </p:nvSpPr>
            <p:spPr bwMode="auto">
              <a:xfrm>
                <a:off x="3689367" y="5432743"/>
                <a:ext cx="261851" cy="68389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38"/>
                  </a:cxn>
                  <a:cxn ang="0">
                    <a:pos x="134" y="38"/>
                  </a:cxn>
                  <a:cxn ang="0">
                    <a:pos x="68" y="0"/>
                  </a:cxn>
                </a:cxnLst>
                <a:rect l="0" t="0" r="r" b="b"/>
                <a:pathLst>
                  <a:path w="134" h="38">
                    <a:moveTo>
                      <a:pt x="68" y="0"/>
                    </a:moveTo>
                    <a:lnTo>
                      <a:pt x="0" y="38"/>
                    </a:lnTo>
                    <a:lnTo>
                      <a:pt x="134" y="3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4" name="Freeform 111"/>
              <p:cNvSpPr>
                <a:spLocks/>
              </p:cNvSpPr>
              <p:nvPr/>
            </p:nvSpPr>
            <p:spPr bwMode="auto">
              <a:xfrm>
                <a:off x="357606" y="2249034"/>
                <a:ext cx="220815" cy="219566"/>
              </a:xfrm>
              <a:custGeom>
                <a:avLst/>
                <a:gdLst/>
                <a:ahLst/>
                <a:cxnLst>
                  <a:cxn ang="0">
                    <a:pos x="26" y="122"/>
                  </a:cxn>
                  <a:cxn ang="0">
                    <a:pos x="0" y="95"/>
                  </a:cxn>
                  <a:cxn ang="0">
                    <a:pos x="66" y="30"/>
                  </a:cxn>
                  <a:cxn ang="0">
                    <a:pos x="83" y="48"/>
                  </a:cxn>
                  <a:cxn ang="0">
                    <a:pos x="40" y="89"/>
                  </a:cxn>
                  <a:cxn ang="0">
                    <a:pos x="36" y="84"/>
                  </a:cxn>
                  <a:cxn ang="0">
                    <a:pos x="73" y="48"/>
                  </a:cxn>
                  <a:cxn ang="0">
                    <a:pos x="66" y="40"/>
                  </a:cxn>
                  <a:cxn ang="0">
                    <a:pos x="10" y="95"/>
                  </a:cxn>
                  <a:cxn ang="0">
                    <a:pos x="26" y="112"/>
                  </a:cxn>
                  <a:cxn ang="0">
                    <a:pos x="103" y="37"/>
                  </a:cxn>
                  <a:cxn ang="0">
                    <a:pos x="76" y="10"/>
                  </a:cxn>
                  <a:cxn ang="0">
                    <a:pos x="31" y="53"/>
                  </a:cxn>
                  <a:cxn ang="0">
                    <a:pos x="27" y="49"/>
                  </a:cxn>
                  <a:cxn ang="0">
                    <a:pos x="77" y="0"/>
                  </a:cxn>
                  <a:cxn ang="0">
                    <a:pos x="113" y="37"/>
                  </a:cxn>
                  <a:cxn ang="0">
                    <a:pos x="26" y="122"/>
                  </a:cxn>
                </a:cxnLst>
                <a:rect l="0" t="0" r="r" b="b"/>
                <a:pathLst>
                  <a:path w="113" h="122">
                    <a:moveTo>
                      <a:pt x="26" y="122"/>
                    </a:moveTo>
                    <a:lnTo>
                      <a:pt x="0" y="95"/>
                    </a:lnTo>
                    <a:lnTo>
                      <a:pt x="66" y="30"/>
                    </a:lnTo>
                    <a:lnTo>
                      <a:pt x="83" y="48"/>
                    </a:lnTo>
                    <a:lnTo>
                      <a:pt x="40" y="89"/>
                    </a:lnTo>
                    <a:lnTo>
                      <a:pt x="36" y="84"/>
                    </a:lnTo>
                    <a:lnTo>
                      <a:pt x="73" y="48"/>
                    </a:lnTo>
                    <a:lnTo>
                      <a:pt x="66" y="40"/>
                    </a:lnTo>
                    <a:lnTo>
                      <a:pt x="10" y="95"/>
                    </a:lnTo>
                    <a:lnTo>
                      <a:pt x="26" y="112"/>
                    </a:lnTo>
                    <a:lnTo>
                      <a:pt x="103" y="37"/>
                    </a:lnTo>
                    <a:lnTo>
                      <a:pt x="76" y="10"/>
                    </a:lnTo>
                    <a:lnTo>
                      <a:pt x="31" y="53"/>
                    </a:lnTo>
                    <a:lnTo>
                      <a:pt x="27" y="49"/>
                    </a:lnTo>
                    <a:lnTo>
                      <a:pt x="77" y="0"/>
                    </a:lnTo>
                    <a:lnTo>
                      <a:pt x="113" y="37"/>
                    </a:lnTo>
                    <a:lnTo>
                      <a:pt x="26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5" name="Freeform 112"/>
              <p:cNvSpPr>
                <a:spLocks noEditPoints="1"/>
              </p:cNvSpPr>
              <p:nvPr/>
            </p:nvSpPr>
            <p:spPr bwMode="auto">
              <a:xfrm>
                <a:off x="1444092" y="1970077"/>
                <a:ext cx="93797" cy="8638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48"/>
                  </a:cxn>
                  <a:cxn ang="0">
                    <a:pos x="14" y="48"/>
                  </a:cxn>
                  <a:cxn ang="0">
                    <a:pos x="16" y="41"/>
                  </a:cxn>
                  <a:cxn ang="0">
                    <a:pos x="31" y="41"/>
                  </a:cxn>
                  <a:cxn ang="0">
                    <a:pos x="33" y="48"/>
                  </a:cxn>
                  <a:cxn ang="0">
                    <a:pos x="48" y="48"/>
                  </a:cxn>
                  <a:cxn ang="0">
                    <a:pos x="31" y="0"/>
                  </a:cxn>
                  <a:cxn ang="0">
                    <a:pos x="17" y="0"/>
                  </a:cxn>
                  <a:cxn ang="0">
                    <a:pos x="19" y="31"/>
                  </a:cxn>
                  <a:cxn ang="0">
                    <a:pos x="24" y="17"/>
                  </a:cxn>
                  <a:cxn ang="0">
                    <a:pos x="24" y="17"/>
                  </a:cxn>
                  <a:cxn ang="0">
                    <a:pos x="28" y="31"/>
                  </a:cxn>
                  <a:cxn ang="0">
                    <a:pos x="19" y="31"/>
                  </a:cxn>
                </a:cxnLst>
                <a:rect l="0" t="0" r="r" b="b"/>
                <a:pathLst>
                  <a:path w="48" h="48">
                    <a:moveTo>
                      <a:pt x="17" y="0"/>
                    </a:moveTo>
                    <a:lnTo>
                      <a:pt x="0" y="48"/>
                    </a:lnTo>
                    <a:lnTo>
                      <a:pt x="14" y="48"/>
                    </a:lnTo>
                    <a:lnTo>
                      <a:pt x="16" y="41"/>
                    </a:lnTo>
                    <a:lnTo>
                      <a:pt x="31" y="41"/>
                    </a:lnTo>
                    <a:lnTo>
                      <a:pt x="33" y="48"/>
                    </a:lnTo>
                    <a:lnTo>
                      <a:pt x="48" y="48"/>
                    </a:lnTo>
                    <a:lnTo>
                      <a:pt x="31" y="0"/>
                    </a:lnTo>
                    <a:lnTo>
                      <a:pt x="17" y="0"/>
                    </a:lnTo>
                    <a:close/>
                    <a:moveTo>
                      <a:pt x="19" y="31"/>
                    </a:moveTo>
                    <a:lnTo>
                      <a:pt x="24" y="17"/>
                    </a:lnTo>
                    <a:lnTo>
                      <a:pt x="24" y="17"/>
                    </a:lnTo>
                    <a:lnTo>
                      <a:pt x="28" y="31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6" name="Freeform 113"/>
              <p:cNvSpPr>
                <a:spLocks noEditPoints="1"/>
              </p:cNvSpPr>
              <p:nvPr/>
            </p:nvSpPr>
            <p:spPr bwMode="auto">
              <a:xfrm>
                <a:off x="1543752" y="1858494"/>
                <a:ext cx="84027" cy="86387"/>
              </a:xfrm>
              <a:custGeom>
                <a:avLst/>
                <a:gdLst/>
                <a:ahLst/>
                <a:cxnLst>
                  <a:cxn ang="0">
                    <a:pos x="45" y="28"/>
                  </a:cxn>
                  <a:cxn ang="0">
                    <a:pos x="42" y="25"/>
                  </a:cxn>
                  <a:cxn ang="0">
                    <a:pos x="38" y="24"/>
                  </a:cxn>
                  <a:cxn ang="0">
                    <a:pos x="43" y="20"/>
                  </a:cxn>
                  <a:cxn ang="0">
                    <a:pos x="45" y="13"/>
                  </a:cxn>
                  <a:cxn ang="0">
                    <a:pos x="44" y="9"/>
                  </a:cxn>
                  <a:cxn ang="0">
                    <a:pos x="42" y="5"/>
                  </a:cxn>
                  <a:cxn ang="0">
                    <a:pos x="37" y="2"/>
                  </a:cxn>
                  <a:cxn ang="0">
                    <a:pos x="28" y="0"/>
                  </a:cxn>
                  <a:cxn ang="0">
                    <a:pos x="0" y="0"/>
                  </a:cxn>
                  <a:cxn ang="0">
                    <a:pos x="0" y="53"/>
                  </a:cxn>
                  <a:cxn ang="0">
                    <a:pos x="29" y="53"/>
                  </a:cxn>
                  <a:cxn ang="0">
                    <a:pos x="36" y="52"/>
                  </a:cxn>
                  <a:cxn ang="0">
                    <a:pos x="42" y="49"/>
                  </a:cxn>
                  <a:cxn ang="0">
                    <a:pos x="46" y="44"/>
                  </a:cxn>
                  <a:cxn ang="0">
                    <a:pos x="48" y="37"/>
                  </a:cxn>
                  <a:cxn ang="0">
                    <a:pos x="47" y="32"/>
                  </a:cxn>
                  <a:cxn ang="0">
                    <a:pos x="45" y="28"/>
                  </a:cxn>
                  <a:cxn ang="0">
                    <a:pos x="16" y="13"/>
                  </a:cxn>
                  <a:cxn ang="0">
                    <a:pos x="24" y="13"/>
                  </a:cxn>
                  <a:cxn ang="0">
                    <a:pos x="28" y="14"/>
                  </a:cxn>
                  <a:cxn ang="0">
                    <a:pos x="30" y="16"/>
                  </a:cxn>
                  <a:cxn ang="0">
                    <a:pos x="28" y="20"/>
                  </a:cxn>
                  <a:cxn ang="0">
                    <a:pos x="24" y="21"/>
                  </a:cxn>
                  <a:cxn ang="0">
                    <a:pos x="16" y="21"/>
                  </a:cxn>
                  <a:cxn ang="0">
                    <a:pos x="16" y="13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7" y="40"/>
                  </a:cxn>
                  <a:cxn ang="0">
                    <a:pos x="25" y="40"/>
                  </a:cxn>
                  <a:cxn ang="0">
                    <a:pos x="16" y="40"/>
                  </a:cxn>
                  <a:cxn ang="0">
                    <a:pos x="16" y="30"/>
                  </a:cxn>
                  <a:cxn ang="0">
                    <a:pos x="26" y="30"/>
                  </a:cxn>
                  <a:cxn ang="0">
                    <a:pos x="31" y="35"/>
                  </a:cxn>
                  <a:cxn ang="0">
                    <a:pos x="31" y="38"/>
                  </a:cxn>
                </a:cxnLst>
                <a:rect l="0" t="0" r="r" b="b"/>
                <a:pathLst>
                  <a:path w="48" h="53">
                    <a:moveTo>
                      <a:pt x="45" y="28"/>
                    </a:moveTo>
                    <a:cubicBezTo>
                      <a:pt x="44" y="27"/>
                      <a:pt x="43" y="26"/>
                      <a:pt x="42" y="25"/>
                    </a:cubicBezTo>
                    <a:cubicBezTo>
                      <a:pt x="41" y="25"/>
                      <a:pt x="40" y="24"/>
                      <a:pt x="38" y="24"/>
                    </a:cubicBezTo>
                    <a:cubicBezTo>
                      <a:pt x="40" y="23"/>
                      <a:pt x="42" y="21"/>
                      <a:pt x="43" y="20"/>
                    </a:cubicBezTo>
                    <a:cubicBezTo>
                      <a:pt x="44" y="18"/>
                      <a:pt x="45" y="16"/>
                      <a:pt x="45" y="13"/>
                    </a:cubicBezTo>
                    <a:cubicBezTo>
                      <a:pt x="45" y="12"/>
                      <a:pt x="45" y="11"/>
                      <a:pt x="44" y="9"/>
                    </a:cubicBezTo>
                    <a:cubicBezTo>
                      <a:pt x="44" y="8"/>
                      <a:pt x="43" y="6"/>
                      <a:pt x="42" y="5"/>
                    </a:cubicBezTo>
                    <a:cubicBezTo>
                      <a:pt x="40" y="4"/>
                      <a:pt x="39" y="2"/>
                      <a:pt x="37" y="2"/>
                    </a:cubicBezTo>
                    <a:cubicBezTo>
                      <a:pt x="34" y="1"/>
                      <a:pt x="32" y="0"/>
                      <a:pt x="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3"/>
                      <a:pt x="34" y="52"/>
                      <a:pt x="36" y="52"/>
                    </a:cubicBezTo>
                    <a:cubicBezTo>
                      <a:pt x="38" y="51"/>
                      <a:pt x="40" y="50"/>
                      <a:pt x="42" y="49"/>
                    </a:cubicBezTo>
                    <a:cubicBezTo>
                      <a:pt x="44" y="47"/>
                      <a:pt x="45" y="46"/>
                      <a:pt x="46" y="44"/>
                    </a:cubicBezTo>
                    <a:cubicBezTo>
                      <a:pt x="47" y="42"/>
                      <a:pt x="48" y="39"/>
                      <a:pt x="48" y="37"/>
                    </a:cubicBezTo>
                    <a:cubicBezTo>
                      <a:pt x="48" y="35"/>
                      <a:pt x="47" y="33"/>
                      <a:pt x="47" y="32"/>
                    </a:cubicBezTo>
                    <a:cubicBezTo>
                      <a:pt x="46" y="30"/>
                      <a:pt x="46" y="29"/>
                      <a:pt x="45" y="28"/>
                    </a:cubicBezTo>
                    <a:close/>
                    <a:moveTo>
                      <a:pt x="16" y="13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7" y="13"/>
                      <a:pt x="28" y="14"/>
                    </a:cubicBezTo>
                    <a:cubicBezTo>
                      <a:pt x="29" y="14"/>
                      <a:pt x="30" y="15"/>
                      <a:pt x="30" y="16"/>
                    </a:cubicBezTo>
                    <a:cubicBezTo>
                      <a:pt x="30" y="18"/>
                      <a:pt x="29" y="19"/>
                      <a:pt x="28" y="20"/>
                    </a:cubicBezTo>
                    <a:cubicBezTo>
                      <a:pt x="27" y="20"/>
                      <a:pt x="26" y="21"/>
                      <a:pt x="24" y="21"/>
                    </a:cubicBezTo>
                    <a:cubicBezTo>
                      <a:pt x="16" y="21"/>
                      <a:pt x="16" y="21"/>
                      <a:pt x="16" y="21"/>
                    </a:cubicBezTo>
                    <a:lnTo>
                      <a:pt x="16" y="13"/>
                    </a:lnTo>
                    <a:close/>
                    <a:moveTo>
                      <a:pt x="31" y="38"/>
                    </a:moveTo>
                    <a:cubicBezTo>
                      <a:pt x="31" y="38"/>
                      <a:pt x="30" y="39"/>
                      <a:pt x="29" y="39"/>
                    </a:cubicBezTo>
                    <a:cubicBezTo>
                      <a:pt x="29" y="40"/>
                      <a:pt x="28" y="40"/>
                      <a:pt x="27" y="40"/>
                    </a:cubicBezTo>
                    <a:cubicBezTo>
                      <a:pt x="27" y="40"/>
                      <a:pt x="26" y="40"/>
                      <a:pt x="25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30" y="30"/>
                      <a:pt x="31" y="32"/>
                      <a:pt x="31" y="35"/>
                    </a:cubicBezTo>
                    <a:cubicBezTo>
                      <a:pt x="31" y="36"/>
                      <a:pt x="31" y="37"/>
                      <a:pt x="31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7" name="Freeform 114"/>
              <p:cNvSpPr>
                <a:spLocks/>
              </p:cNvSpPr>
              <p:nvPr/>
            </p:nvSpPr>
            <p:spPr bwMode="auto">
              <a:xfrm>
                <a:off x="1645366" y="1946680"/>
                <a:ext cx="89889" cy="88186"/>
              </a:xfrm>
              <a:custGeom>
                <a:avLst/>
                <a:gdLst/>
                <a:ahLst/>
                <a:cxnLst>
                  <a:cxn ang="0">
                    <a:pos x="34" y="33"/>
                  </a:cxn>
                  <a:cxn ang="0">
                    <a:pos x="33" y="36"/>
                  </a:cxn>
                  <a:cxn ang="0">
                    <a:pos x="32" y="39"/>
                  </a:cxn>
                  <a:cxn ang="0">
                    <a:pos x="29" y="41"/>
                  </a:cxn>
                  <a:cxn ang="0">
                    <a:pos x="26" y="41"/>
                  </a:cxn>
                  <a:cxn ang="0">
                    <a:pos x="21" y="40"/>
                  </a:cxn>
                  <a:cxn ang="0">
                    <a:pos x="18" y="37"/>
                  </a:cxn>
                  <a:cxn ang="0">
                    <a:pos x="16" y="32"/>
                  </a:cxn>
                  <a:cxn ang="0">
                    <a:pos x="16" y="27"/>
                  </a:cxn>
                  <a:cxn ang="0">
                    <a:pos x="16" y="22"/>
                  </a:cxn>
                  <a:cxn ang="0">
                    <a:pos x="18" y="17"/>
                  </a:cxn>
                  <a:cxn ang="0">
                    <a:pos x="21" y="14"/>
                  </a:cxn>
                  <a:cxn ang="0">
                    <a:pos x="26" y="13"/>
                  </a:cxn>
                  <a:cxn ang="0">
                    <a:pos x="30" y="14"/>
                  </a:cxn>
                  <a:cxn ang="0">
                    <a:pos x="32" y="16"/>
                  </a:cxn>
                  <a:cxn ang="0">
                    <a:pos x="34" y="18"/>
                  </a:cxn>
                  <a:cxn ang="0">
                    <a:pos x="34" y="20"/>
                  </a:cxn>
                  <a:cxn ang="0">
                    <a:pos x="50" y="20"/>
                  </a:cxn>
                  <a:cxn ang="0">
                    <a:pos x="43" y="5"/>
                  </a:cxn>
                  <a:cxn ang="0">
                    <a:pos x="26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6"/>
                  </a:cxn>
                  <a:cxn ang="0">
                    <a:pos x="0" y="27"/>
                  </a:cxn>
                  <a:cxn ang="0">
                    <a:pos x="1" y="38"/>
                  </a:cxn>
                  <a:cxn ang="0">
                    <a:pos x="6" y="46"/>
                  </a:cxn>
                  <a:cxn ang="0">
                    <a:pos x="15" y="52"/>
                  </a:cxn>
                  <a:cxn ang="0">
                    <a:pos x="26" y="54"/>
                  </a:cxn>
                  <a:cxn ang="0">
                    <a:pos x="36" y="52"/>
                  </a:cxn>
                  <a:cxn ang="0">
                    <a:pos x="44" y="47"/>
                  </a:cxn>
                  <a:cxn ang="0">
                    <a:pos x="48" y="40"/>
                  </a:cxn>
                  <a:cxn ang="0">
                    <a:pos x="50" y="33"/>
                  </a:cxn>
                  <a:cxn ang="0">
                    <a:pos x="34" y="33"/>
                  </a:cxn>
                </a:cxnLst>
                <a:rect l="0" t="0" r="r" b="b"/>
                <a:pathLst>
                  <a:path w="50" h="54">
                    <a:moveTo>
                      <a:pt x="34" y="33"/>
                    </a:moveTo>
                    <a:cubicBezTo>
                      <a:pt x="34" y="34"/>
                      <a:pt x="34" y="35"/>
                      <a:pt x="33" y="36"/>
                    </a:cubicBezTo>
                    <a:cubicBezTo>
                      <a:pt x="33" y="37"/>
                      <a:pt x="32" y="38"/>
                      <a:pt x="32" y="39"/>
                    </a:cubicBezTo>
                    <a:cubicBezTo>
                      <a:pt x="31" y="40"/>
                      <a:pt x="30" y="40"/>
                      <a:pt x="29" y="41"/>
                    </a:cubicBezTo>
                    <a:cubicBezTo>
                      <a:pt x="28" y="41"/>
                      <a:pt x="27" y="41"/>
                      <a:pt x="26" y="41"/>
                    </a:cubicBezTo>
                    <a:cubicBezTo>
                      <a:pt x="24" y="41"/>
                      <a:pt x="22" y="41"/>
                      <a:pt x="21" y="40"/>
                    </a:cubicBezTo>
                    <a:cubicBezTo>
                      <a:pt x="20" y="39"/>
                      <a:pt x="19" y="38"/>
                      <a:pt x="18" y="37"/>
                    </a:cubicBezTo>
                    <a:cubicBezTo>
                      <a:pt x="17" y="35"/>
                      <a:pt x="17" y="34"/>
                      <a:pt x="16" y="32"/>
                    </a:cubicBezTo>
                    <a:cubicBezTo>
                      <a:pt x="16" y="30"/>
                      <a:pt x="16" y="29"/>
                      <a:pt x="16" y="27"/>
                    </a:cubicBezTo>
                    <a:cubicBezTo>
                      <a:pt x="16" y="25"/>
                      <a:pt x="16" y="23"/>
                      <a:pt x="16" y="22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20" y="15"/>
                      <a:pt x="21" y="14"/>
                    </a:cubicBezTo>
                    <a:cubicBezTo>
                      <a:pt x="22" y="13"/>
                      <a:pt x="24" y="13"/>
                      <a:pt x="26" y="13"/>
                    </a:cubicBezTo>
                    <a:cubicBezTo>
                      <a:pt x="27" y="13"/>
                      <a:pt x="29" y="13"/>
                      <a:pt x="30" y="14"/>
                    </a:cubicBezTo>
                    <a:cubicBezTo>
                      <a:pt x="31" y="14"/>
                      <a:pt x="32" y="15"/>
                      <a:pt x="32" y="16"/>
                    </a:cubicBezTo>
                    <a:cubicBezTo>
                      <a:pt x="33" y="17"/>
                      <a:pt x="33" y="17"/>
                      <a:pt x="34" y="18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9" y="14"/>
                      <a:pt x="47" y="9"/>
                      <a:pt x="43" y="5"/>
                    </a:cubicBezTo>
                    <a:cubicBezTo>
                      <a:pt x="39" y="1"/>
                      <a:pt x="33" y="0"/>
                      <a:pt x="26" y="0"/>
                    </a:cubicBezTo>
                    <a:cubicBezTo>
                      <a:pt x="22" y="0"/>
                      <a:pt x="18" y="0"/>
                      <a:pt x="15" y="2"/>
                    </a:cubicBezTo>
                    <a:cubicBezTo>
                      <a:pt x="12" y="3"/>
                      <a:pt x="9" y="5"/>
                      <a:pt x="7" y="7"/>
                    </a:cubicBezTo>
                    <a:cubicBezTo>
                      <a:pt x="4" y="9"/>
                      <a:pt x="3" y="12"/>
                      <a:pt x="1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2" y="41"/>
                      <a:pt x="4" y="44"/>
                      <a:pt x="6" y="46"/>
                    </a:cubicBezTo>
                    <a:cubicBezTo>
                      <a:pt x="9" y="49"/>
                      <a:pt x="11" y="51"/>
                      <a:pt x="15" y="52"/>
                    </a:cubicBezTo>
                    <a:cubicBezTo>
                      <a:pt x="18" y="54"/>
                      <a:pt x="22" y="54"/>
                      <a:pt x="26" y="54"/>
                    </a:cubicBezTo>
                    <a:cubicBezTo>
                      <a:pt x="30" y="54"/>
                      <a:pt x="33" y="54"/>
                      <a:pt x="36" y="52"/>
                    </a:cubicBezTo>
                    <a:cubicBezTo>
                      <a:pt x="39" y="51"/>
                      <a:pt x="42" y="49"/>
                      <a:pt x="44" y="47"/>
                    </a:cubicBezTo>
                    <a:cubicBezTo>
                      <a:pt x="46" y="45"/>
                      <a:pt x="47" y="43"/>
                      <a:pt x="48" y="40"/>
                    </a:cubicBezTo>
                    <a:cubicBezTo>
                      <a:pt x="49" y="38"/>
                      <a:pt x="50" y="35"/>
                      <a:pt x="50" y="33"/>
                    </a:cubicBezTo>
                    <a:lnTo>
                      <a:pt x="34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8" name="Freeform 115"/>
              <p:cNvSpPr>
                <a:spLocks noEditPoints="1"/>
              </p:cNvSpPr>
              <p:nvPr/>
            </p:nvSpPr>
            <p:spPr bwMode="auto">
              <a:xfrm>
                <a:off x="4240426" y="5063800"/>
                <a:ext cx="306796" cy="284356"/>
              </a:xfrm>
              <a:custGeom>
                <a:avLst/>
                <a:gdLst/>
                <a:ahLst/>
                <a:cxnLst>
                  <a:cxn ang="0">
                    <a:pos x="142" y="33"/>
                  </a:cxn>
                  <a:cxn ang="0">
                    <a:pos x="54" y="23"/>
                  </a:cxn>
                  <a:cxn ang="0">
                    <a:pos x="0" y="87"/>
                  </a:cxn>
                  <a:cxn ang="0">
                    <a:pos x="52" y="150"/>
                  </a:cxn>
                  <a:cxn ang="0">
                    <a:pos x="143" y="144"/>
                  </a:cxn>
                  <a:cxn ang="0">
                    <a:pos x="115" y="148"/>
                  </a:cxn>
                  <a:cxn ang="0">
                    <a:pos x="123" y="133"/>
                  </a:cxn>
                  <a:cxn ang="0">
                    <a:pos x="77" y="137"/>
                  </a:cxn>
                  <a:cxn ang="0">
                    <a:pos x="51" y="133"/>
                  </a:cxn>
                  <a:cxn ang="0">
                    <a:pos x="80" y="38"/>
                  </a:cxn>
                  <a:cxn ang="0">
                    <a:pos x="123" y="42"/>
                  </a:cxn>
                  <a:cxn ang="0">
                    <a:pos x="116" y="28"/>
                  </a:cxn>
                  <a:cxn ang="0">
                    <a:pos x="130" y="99"/>
                  </a:cxn>
                  <a:cxn ang="0">
                    <a:pos x="87" y="131"/>
                  </a:cxn>
                  <a:cxn ang="0">
                    <a:pos x="44" y="102"/>
                  </a:cxn>
                  <a:cxn ang="0">
                    <a:pos x="58" y="59"/>
                  </a:cxn>
                  <a:cxn ang="0">
                    <a:pos x="101" y="45"/>
                  </a:cxn>
                  <a:cxn ang="0">
                    <a:pos x="130" y="87"/>
                  </a:cxn>
                  <a:cxn ang="0">
                    <a:pos x="125" y="49"/>
                  </a:cxn>
                  <a:cxn ang="0">
                    <a:pos x="90" y="37"/>
                  </a:cxn>
                  <a:cxn ang="0">
                    <a:pos x="89" y="37"/>
                  </a:cxn>
                  <a:cxn ang="0">
                    <a:pos x="56" y="56"/>
                  </a:cxn>
                  <a:cxn ang="0">
                    <a:pos x="69" y="45"/>
                  </a:cxn>
                  <a:cxn ang="0">
                    <a:pos x="26" y="59"/>
                  </a:cxn>
                  <a:cxn ang="0">
                    <a:pos x="37" y="87"/>
                  </a:cxn>
                  <a:cxn ang="0">
                    <a:pos x="36" y="89"/>
                  </a:cxn>
                  <a:cxn ang="0">
                    <a:pos x="41" y="123"/>
                  </a:cxn>
                  <a:cxn ang="0">
                    <a:pos x="37" y="97"/>
                  </a:cxn>
                  <a:cxn ang="0">
                    <a:pos x="66" y="129"/>
                  </a:cxn>
                  <a:cxn ang="0">
                    <a:pos x="84" y="137"/>
                  </a:cxn>
                  <a:cxn ang="0">
                    <a:pos x="86" y="138"/>
                  </a:cxn>
                  <a:cxn ang="0">
                    <a:pos x="118" y="118"/>
                  </a:cxn>
                  <a:cxn ang="0">
                    <a:pos x="105" y="130"/>
                  </a:cxn>
                  <a:cxn ang="0">
                    <a:pos x="146" y="105"/>
                  </a:cxn>
                  <a:cxn ang="0">
                    <a:pos x="137" y="95"/>
                  </a:cxn>
                  <a:cxn ang="0">
                    <a:pos x="137" y="84"/>
                  </a:cxn>
                  <a:cxn ang="0">
                    <a:pos x="137" y="77"/>
                  </a:cxn>
                  <a:cxn ang="0">
                    <a:pos x="144" y="70"/>
                  </a:cxn>
                  <a:cxn ang="0">
                    <a:pos x="139" y="35"/>
                  </a:cxn>
                  <a:cxn ang="0">
                    <a:pos x="124" y="28"/>
                  </a:cxn>
                  <a:cxn ang="0">
                    <a:pos x="114" y="25"/>
                  </a:cxn>
                  <a:cxn ang="0">
                    <a:pos x="87" y="7"/>
                  </a:cxn>
                  <a:cxn ang="0">
                    <a:pos x="44" y="44"/>
                  </a:cxn>
                  <a:cxn ang="0">
                    <a:pos x="7" y="87"/>
                  </a:cxn>
                  <a:cxn ang="0">
                    <a:pos x="25" y="115"/>
                  </a:cxn>
                  <a:cxn ang="0">
                    <a:pos x="28" y="124"/>
                  </a:cxn>
                  <a:cxn ang="0">
                    <a:pos x="35" y="140"/>
                  </a:cxn>
                  <a:cxn ang="0">
                    <a:pos x="86" y="142"/>
                  </a:cxn>
                  <a:cxn ang="0">
                    <a:pos x="141" y="141"/>
                  </a:cxn>
                  <a:cxn ang="0">
                    <a:pos x="148" y="123"/>
                  </a:cxn>
                  <a:cxn ang="0">
                    <a:pos x="149" y="104"/>
                  </a:cxn>
                  <a:cxn ang="0">
                    <a:pos x="150" y="60"/>
                  </a:cxn>
                </a:cxnLst>
                <a:rect l="0" t="0" r="r" b="b"/>
                <a:pathLst>
                  <a:path w="174" h="174">
                    <a:moveTo>
                      <a:pt x="174" y="87"/>
                    </a:moveTo>
                    <a:cubicBezTo>
                      <a:pt x="174" y="74"/>
                      <a:pt x="165" y="62"/>
                      <a:pt x="150" y="53"/>
                    </a:cubicBezTo>
                    <a:cubicBezTo>
                      <a:pt x="149" y="45"/>
                      <a:pt x="147" y="38"/>
                      <a:pt x="142" y="33"/>
                    </a:cubicBezTo>
                    <a:cubicBezTo>
                      <a:pt x="137" y="28"/>
                      <a:pt x="130" y="25"/>
                      <a:pt x="122" y="25"/>
                    </a:cubicBezTo>
                    <a:cubicBezTo>
                      <a:pt x="113" y="10"/>
                      <a:pt x="100" y="0"/>
                      <a:pt x="87" y="0"/>
                    </a:cubicBezTo>
                    <a:cubicBezTo>
                      <a:pt x="74" y="0"/>
                      <a:pt x="62" y="9"/>
                      <a:pt x="54" y="23"/>
                    </a:cubicBezTo>
                    <a:cubicBezTo>
                      <a:pt x="44" y="23"/>
                      <a:pt x="36" y="26"/>
                      <a:pt x="31" y="31"/>
                    </a:cubicBezTo>
                    <a:cubicBezTo>
                      <a:pt x="25" y="37"/>
                      <a:pt x="23" y="45"/>
                      <a:pt x="23" y="54"/>
                    </a:cubicBezTo>
                    <a:cubicBezTo>
                      <a:pt x="9" y="63"/>
                      <a:pt x="0" y="75"/>
                      <a:pt x="0" y="87"/>
                    </a:cubicBezTo>
                    <a:cubicBezTo>
                      <a:pt x="0" y="101"/>
                      <a:pt x="9" y="113"/>
                      <a:pt x="24" y="122"/>
                    </a:cubicBezTo>
                    <a:cubicBezTo>
                      <a:pt x="25" y="130"/>
                      <a:pt x="27" y="137"/>
                      <a:pt x="32" y="142"/>
                    </a:cubicBezTo>
                    <a:cubicBezTo>
                      <a:pt x="37" y="147"/>
                      <a:pt x="44" y="150"/>
                      <a:pt x="52" y="150"/>
                    </a:cubicBezTo>
                    <a:cubicBezTo>
                      <a:pt x="61" y="165"/>
                      <a:pt x="74" y="174"/>
                      <a:pt x="87" y="174"/>
                    </a:cubicBezTo>
                    <a:cubicBezTo>
                      <a:pt x="100" y="174"/>
                      <a:pt x="112" y="166"/>
                      <a:pt x="120" y="152"/>
                    </a:cubicBezTo>
                    <a:cubicBezTo>
                      <a:pt x="130" y="152"/>
                      <a:pt x="138" y="149"/>
                      <a:pt x="143" y="144"/>
                    </a:cubicBezTo>
                    <a:cubicBezTo>
                      <a:pt x="149" y="138"/>
                      <a:pt x="152" y="130"/>
                      <a:pt x="152" y="121"/>
                    </a:cubicBezTo>
                    <a:cubicBezTo>
                      <a:pt x="166" y="112"/>
                      <a:pt x="174" y="100"/>
                      <a:pt x="174" y="87"/>
                    </a:cubicBezTo>
                    <a:close/>
                    <a:moveTo>
                      <a:pt x="115" y="148"/>
                    </a:moveTo>
                    <a:cubicBezTo>
                      <a:pt x="107" y="148"/>
                      <a:pt x="98" y="145"/>
                      <a:pt x="89" y="140"/>
                    </a:cubicBezTo>
                    <a:cubicBezTo>
                      <a:pt x="91" y="139"/>
                      <a:pt x="93" y="138"/>
                      <a:pt x="94" y="137"/>
                    </a:cubicBezTo>
                    <a:cubicBezTo>
                      <a:pt x="104" y="137"/>
                      <a:pt x="114" y="135"/>
                      <a:pt x="123" y="133"/>
                    </a:cubicBezTo>
                    <a:cubicBezTo>
                      <a:pt x="121" y="139"/>
                      <a:pt x="118" y="144"/>
                      <a:pt x="115" y="148"/>
                    </a:cubicBezTo>
                    <a:close/>
                    <a:moveTo>
                      <a:pt x="51" y="133"/>
                    </a:moveTo>
                    <a:cubicBezTo>
                      <a:pt x="59" y="135"/>
                      <a:pt x="68" y="136"/>
                      <a:pt x="77" y="137"/>
                    </a:cubicBezTo>
                    <a:cubicBezTo>
                      <a:pt x="79" y="138"/>
                      <a:pt x="80" y="139"/>
                      <a:pt x="82" y="140"/>
                    </a:cubicBezTo>
                    <a:cubicBezTo>
                      <a:pt x="74" y="144"/>
                      <a:pt x="65" y="146"/>
                      <a:pt x="58" y="147"/>
                    </a:cubicBezTo>
                    <a:cubicBezTo>
                      <a:pt x="55" y="143"/>
                      <a:pt x="53" y="138"/>
                      <a:pt x="51" y="133"/>
                    </a:cubicBezTo>
                    <a:close/>
                    <a:moveTo>
                      <a:pt x="59" y="26"/>
                    </a:moveTo>
                    <a:cubicBezTo>
                      <a:pt x="67" y="27"/>
                      <a:pt x="76" y="30"/>
                      <a:pt x="85" y="35"/>
                    </a:cubicBezTo>
                    <a:cubicBezTo>
                      <a:pt x="83" y="36"/>
                      <a:pt x="82" y="37"/>
                      <a:pt x="80" y="38"/>
                    </a:cubicBezTo>
                    <a:cubicBezTo>
                      <a:pt x="70" y="38"/>
                      <a:pt x="60" y="40"/>
                      <a:pt x="51" y="42"/>
                    </a:cubicBezTo>
                    <a:cubicBezTo>
                      <a:pt x="54" y="36"/>
                      <a:pt x="56" y="31"/>
                      <a:pt x="59" y="26"/>
                    </a:cubicBezTo>
                    <a:close/>
                    <a:moveTo>
                      <a:pt x="123" y="42"/>
                    </a:moveTo>
                    <a:cubicBezTo>
                      <a:pt x="115" y="40"/>
                      <a:pt x="106" y="38"/>
                      <a:pt x="97" y="38"/>
                    </a:cubicBezTo>
                    <a:cubicBezTo>
                      <a:pt x="95" y="37"/>
                      <a:pt x="94" y="36"/>
                      <a:pt x="92" y="35"/>
                    </a:cubicBezTo>
                    <a:cubicBezTo>
                      <a:pt x="100" y="31"/>
                      <a:pt x="109" y="29"/>
                      <a:pt x="116" y="28"/>
                    </a:cubicBezTo>
                    <a:cubicBezTo>
                      <a:pt x="119" y="32"/>
                      <a:pt x="121" y="37"/>
                      <a:pt x="123" y="42"/>
                    </a:cubicBezTo>
                    <a:close/>
                    <a:moveTo>
                      <a:pt x="130" y="87"/>
                    </a:moveTo>
                    <a:cubicBezTo>
                      <a:pt x="130" y="91"/>
                      <a:pt x="130" y="95"/>
                      <a:pt x="130" y="99"/>
                    </a:cubicBezTo>
                    <a:cubicBezTo>
                      <a:pt x="126" y="105"/>
                      <a:pt x="121" y="111"/>
                      <a:pt x="116" y="116"/>
                    </a:cubicBezTo>
                    <a:cubicBezTo>
                      <a:pt x="110" y="121"/>
                      <a:pt x="105" y="126"/>
                      <a:pt x="99" y="130"/>
                    </a:cubicBezTo>
                    <a:cubicBezTo>
                      <a:pt x="95" y="131"/>
                      <a:pt x="91" y="131"/>
                      <a:pt x="87" y="131"/>
                    </a:cubicBezTo>
                    <a:cubicBezTo>
                      <a:pt x="82" y="131"/>
                      <a:pt x="77" y="130"/>
                      <a:pt x="73" y="130"/>
                    </a:cubicBezTo>
                    <a:cubicBezTo>
                      <a:pt x="68" y="126"/>
                      <a:pt x="62" y="122"/>
                      <a:pt x="58" y="117"/>
                    </a:cubicBezTo>
                    <a:cubicBezTo>
                      <a:pt x="53" y="112"/>
                      <a:pt x="48" y="107"/>
                      <a:pt x="44" y="102"/>
                    </a:cubicBezTo>
                    <a:cubicBezTo>
                      <a:pt x="44" y="97"/>
                      <a:pt x="44" y="92"/>
                      <a:pt x="44" y="87"/>
                    </a:cubicBezTo>
                    <a:cubicBezTo>
                      <a:pt x="44" y="83"/>
                      <a:pt x="44" y="79"/>
                      <a:pt x="44" y="76"/>
                    </a:cubicBezTo>
                    <a:cubicBezTo>
                      <a:pt x="48" y="70"/>
                      <a:pt x="53" y="64"/>
                      <a:pt x="58" y="59"/>
                    </a:cubicBezTo>
                    <a:cubicBezTo>
                      <a:pt x="64" y="53"/>
                      <a:pt x="70" y="49"/>
                      <a:pt x="75" y="45"/>
                    </a:cubicBezTo>
                    <a:cubicBezTo>
                      <a:pt x="79" y="44"/>
                      <a:pt x="83" y="44"/>
                      <a:pt x="87" y="44"/>
                    </a:cubicBezTo>
                    <a:cubicBezTo>
                      <a:pt x="92" y="44"/>
                      <a:pt x="97" y="44"/>
                      <a:pt x="101" y="45"/>
                    </a:cubicBezTo>
                    <a:cubicBezTo>
                      <a:pt x="107" y="49"/>
                      <a:pt x="112" y="53"/>
                      <a:pt x="117" y="58"/>
                    </a:cubicBezTo>
                    <a:cubicBezTo>
                      <a:pt x="121" y="63"/>
                      <a:pt x="126" y="68"/>
                      <a:pt x="130" y="73"/>
                    </a:cubicBezTo>
                    <a:cubicBezTo>
                      <a:pt x="130" y="78"/>
                      <a:pt x="130" y="83"/>
                      <a:pt x="130" y="87"/>
                    </a:cubicBezTo>
                    <a:close/>
                    <a:moveTo>
                      <a:pt x="119" y="56"/>
                    </a:moveTo>
                    <a:cubicBezTo>
                      <a:pt x="115" y="52"/>
                      <a:pt x="112" y="49"/>
                      <a:pt x="108" y="46"/>
                    </a:cubicBezTo>
                    <a:cubicBezTo>
                      <a:pt x="114" y="46"/>
                      <a:pt x="120" y="48"/>
                      <a:pt x="125" y="49"/>
                    </a:cubicBezTo>
                    <a:cubicBezTo>
                      <a:pt x="127" y="55"/>
                      <a:pt x="128" y="61"/>
                      <a:pt x="129" y="67"/>
                    </a:cubicBezTo>
                    <a:cubicBezTo>
                      <a:pt x="126" y="63"/>
                      <a:pt x="122" y="59"/>
                      <a:pt x="119" y="56"/>
                    </a:cubicBezTo>
                    <a:close/>
                    <a:moveTo>
                      <a:pt x="90" y="37"/>
                    </a:moveTo>
                    <a:cubicBezTo>
                      <a:pt x="89" y="37"/>
                      <a:pt x="88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8" y="37"/>
                      <a:pt x="89" y="37"/>
                    </a:cubicBezTo>
                    <a:cubicBezTo>
                      <a:pt x="89" y="37"/>
                      <a:pt x="90" y="37"/>
                      <a:pt x="90" y="37"/>
                    </a:cubicBezTo>
                    <a:close/>
                    <a:moveTo>
                      <a:pt x="69" y="45"/>
                    </a:moveTo>
                    <a:cubicBezTo>
                      <a:pt x="65" y="49"/>
                      <a:pt x="60" y="52"/>
                      <a:pt x="56" y="56"/>
                    </a:cubicBezTo>
                    <a:cubicBezTo>
                      <a:pt x="52" y="61"/>
                      <a:pt x="48" y="65"/>
                      <a:pt x="45" y="69"/>
                    </a:cubicBezTo>
                    <a:cubicBezTo>
                      <a:pt x="46" y="62"/>
                      <a:pt x="47" y="55"/>
                      <a:pt x="49" y="49"/>
                    </a:cubicBezTo>
                    <a:cubicBezTo>
                      <a:pt x="55" y="47"/>
                      <a:pt x="62" y="46"/>
                      <a:pt x="69" y="45"/>
                    </a:cubicBezTo>
                    <a:close/>
                    <a:moveTo>
                      <a:pt x="37" y="80"/>
                    </a:moveTo>
                    <a:cubicBezTo>
                      <a:pt x="36" y="82"/>
                      <a:pt x="35" y="84"/>
                      <a:pt x="34" y="85"/>
                    </a:cubicBezTo>
                    <a:cubicBezTo>
                      <a:pt x="30" y="76"/>
                      <a:pt x="27" y="67"/>
                      <a:pt x="26" y="59"/>
                    </a:cubicBezTo>
                    <a:cubicBezTo>
                      <a:pt x="30" y="56"/>
                      <a:pt x="36" y="54"/>
                      <a:pt x="41" y="52"/>
                    </a:cubicBezTo>
                    <a:cubicBezTo>
                      <a:pt x="39" y="61"/>
                      <a:pt x="38" y="70"/>
                      <a:pt x="37" y="80"/>
                    </a:cubicBezTo>
                    <a:close/>
                    <a:moveTo>
                      <a:pt x="37" y="87"/>
                    </a:moveTo>
                    <a:cubicBezTo>
                      <a:pt x="37" y="87"/>
                      <a:pt x="37" y="87"/>
                      <a:pt x="37" y="87"/>
                    </a:cubicBezTo>
                    <a:cubicBezTo>
                      <a:pt x="37" y="88"/>
                      <a:pt x="37" y="89"/>
                      <a:pt x="37" y="91"/>
                    </a:cubicBezTo>
                    <a:cubicBezTo>
                      <a:pt x="37" y="90"/>
                      <a:pt x="36" y="89"/>
                      <a:pt x="36" y="89"/>
                    </a:cubicBezTo>
                    <a:cubicBezTo>
                      <a:pt x="36" y="88"/>
                      <a:pt x="37" y="88"/>
                      <a:pt x="37" y="87"/>
                    </a:cubicBezTo>
                    <a:close/>
                    <a:moveTo>
                      <a:pt x="37" y="97"/>
                    </a:moveTo>
                    <a:cubicBezTo>
                      <a:pt x="38" y="106"/>
                      <a:pt x="39" y="115"/>
                      <a:pt x="41" y="123"/>
                    </a:cubicBezTo>
                    <a:cubicBezTo>
                      <a:pt x="36" y="121"/>
                      <a:pt x="32" y="119"/>
                      <a:pt x="28" y="117"/>
                    </a:cubicBezTo>
                    <a:cubicBezTo>
                      <a:pt x="28" y="109"/>
                      <a:pt x="30" y="101"/>
                      <a:pt x="34" y="92"/>
                    </a:cubicBezTo>
                    <a:cubicBezTo>
                      <a:pt x="35" y="94"/>
                      <a:pt x="36" y="96"/>
                      <a:pt x="37" y="97"/>
                    </a:cubicBezTo>
                    <a:close/>
                    <a:moveTo>
                      <a:pt x="45" y="108"/>
                    </a:moveTo>
                    <a:cubicBezTo>
                      <a:pt x="48" y="112"/>
                      <a:pt x="52" y="116"/>
                      <a:pt x="55" y="119"/>
                    </a:cubicBezTo>
                    <a:cubicBezTo>
                      <a:pt x="59" y="123"/>
                      <a:pt x="63" y="126"/>
                      <a:pt x="66" y="129"/>
                    </a:cubicBezTo>
                    <a:cubicBezTo>
                      <a:pt x="60" y="128"/>
                      <a:pt x="54" y="127"/>
                      <a:pt x="49" y="126"/>
                    </a:cubicBezTo>
                    <a:cubicBezTo>
                      <a:pt x="47" y="120"/>
                      <a:pt x="46" y="114"/>
                      <a:pt x="45" y="108"/>
                    </a:cubicBezTo>
                    <a:close/>
                    <a:moveTo>
                      <a:pt x="84" y="137"/>
                    </a:moveTo>
                    <a:cubicBezTo>
                      <a:pt x="85" y="137"/>
                      <a:pt x="86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8"/>
                      <a:pt x="86" y="138"/>
                      <a:pt x="86" y="138"/>
                    </a:cubicBezTo>
                    <a:cubicBezTo>
                      <a:pt x="85" y="138"/>
                      <a:pt x="84" y="138"/>
                      <a:pt x="84" y="137"/>
                    </a:cubicBezTo>
                    <a:close/>
                    <a:moveTo>
                      <a:pt x="105" y="130"/>
                    </a:moveTo>
                    <a:cubicBezTo>
                      <a:pt x="110" y="126"/>
                      <a:pt x="114" y="122"/>
                      <a:pt x="118" y="118"/>
                    </a:cubicBezTo>
                    <a:cubicBezTo>
                      <a:pt x="122" y="114"/>
                      <a:pt x="126" y="110"/>
                      <a:pt x="129" y="105"/>
                    </a:cubicBezTo>
                    <a:cubicBezTo>
                      <a:pt x="128" y="113"/>
                      <a:pt x="127" y="119"/>
                      <a:pt x="125" y="126"/>
                    </a:cubicBezTo>
                    <a:cubicBezTo>
                      <a:pt x="119" y="127"/>
                      <a:pt x="112" y="129"/>
                      <a:pt x="105" y="130"/>
                    </a:cubicBezTo>
                    <a:close/>
                    <a:moveTo>
                      <a:pt x="137" y="95"/>
                    </a:moveTo>
                    <a:cubicBezTo>
                      <a:pt x="138" y="93"/>
                      <a:pt x="139" y="91"/>
                      <a:pt x="140" y="90"/>
                    </a:cubicBezTo>
                    <a:cubicBezTo>
                      <a:pt x="142" y="95"/>
                      <a:pt x="145" y="100"/>
                      <a:pt x="146" y="105"/>
                    </a:cubicBezTo>
                    <a:cubicBezTo>
                      <a:pt x="147" y="109"/>
                      <a:pt x="148" y="112"/>
                      <a:pt x="148" y="116"/>
                    </a:cubicBezTo>
                    <a:cubicBezTo>
                      <a:pt x="144" y="118"/>
                      <a:pt x="138" y="121"/>
                      <a:pt x="133" y="123"/>
                    </a:cubicBezTo>
                    <a:cubicBezTo>
                      <a:pt x="135" y="114"/>
                      <a:pt x="136" y="105"/>
                      <a:pt x="137" y="95"/>
                    </a:cubicBezTo>
                    <a:close/>
                    <a:moveTo>
                      <a:pt x="137" y="88"/>
                    </a:moveTo>
                    <a:cubicBezTo>
                      <a:pt x="137" y="88"/>
                      <a:pt x="137" y="87"/>
                      <a:pt x="137" y="87"/>
                    </a:cubicBezTo>
                    <a:cubicBezTo>
                      <a:pt x="137" y="86"/>
                      <a:pt x="137" y="85"/>
                      <a:pt x="137" y="84"/>
                    </a:cubicBezTo>
                    <a:cubicBezTo>
                      <a:pt x="137" y="85"/>
                      <a:pt x="138" y="85"/>
                      <a:pt x="138" y="86"/>
                    </a:cubicBezTo>
                    <a:cubicBezTo>
                      <a:pt x="138" y="87"/>
                      <a:pt x="137" y="87"/>
                      <a:pt x="137" y="88"/>
                    </a:cubicBezTo>
                    <a:close/>
                    <a:moveTo>
                      <a:pt x="137" y="77"/>
                    </a:moveTo>
                    <a:cubicBezTo>
                      <a:pt x="136" y="68"/>
                      <a:pt x="135" y="60"/>
                      <a:pt x="133" y="52"/>
                    </a:cubicBezTo>
                    <a:cubicBezTo>
                      <a:pt x="138" y="54"/>
                      <a:pt x="142" y="56"/>
                      <a:pt x="146" y="58"/>
                    </a:cubicBezTo>
                    <a:cubicBezTo>
                      <a:pt x="146" y="62"/>
                      <a:pt x="145" y="66"/>
                      <a:pt x="144" y="70"/>
                    </a:cubicBezTo>
                    <a:cubicBezTo>
                      <a:pt x="143" y="74"/>
                      <a:pt x="142" y="78"/>
                      <a:pt x="140" y="82"/>
                    </a:cubicBezTo>
                    <a:cubicBezTo>
                      <a:pt x="139" y="81"/>
                      <a:pt x="138" y="79"/>
                      <a:pt x="137" y="77"/>
                    </a:cubicBezTo>
                    <a:close/>
                    <a:moveTo>
                      <a:pt x="139" y="35"/>
                    </a:moveTo>
                    <a:cubicBezTo>
                      <a:pt x="143" y="39"/>
                      <a:pt x="146" y="44"/>
                      <a:pt x="146" y="51"/>
                    </a:cubicBezTo>
                    <a:cubicBezTo>
                      <a:pt x="141" y="48"/>
                      <a:pt x="136" y="46"/>
                      <a:pt x="130" y="44"/>
                    </a:cubicBezTo>
                    <a:cubicBezTo>
                      <a:pt x="128" y="38"/>
                      <a:pt x="126" y="33"/>
                      <a:pt x="124" y="28"/>
                    </a:cubicBezTo>
                    <a:cubicBezTo>
                      <a:pt x="130" y="29"/>
                      <a:pt x="135" y="31"/>
                      <a:pt x="139" y="35"/>
                    </a:cubicBezTo>
                    <a:close/>
                    <a:moveTo>
                      <a:pt x="87" y="7"/>
                    </a:moveTo>
                    <a:cubicBezTo>
                      <a:pt x="97" y="7"/>
                      <a:pt x="107" y="14"/>
                      <a:pt x="114" y="25"/>
                    </a:cubicBezTo>
                    <a:cubicBezTo>
                      <a:pt x="106" y="26"/>
                      <a:pt x="97" y="28"/>
                      <a:pt x="89" y="33"/>
                    </a:cubicBezTo>
                    <a:cubicBezTo>
                      <a:pt x="79" y="28"/>
                      <a:pt x="70" y="24"/>
                      <a:pt x="61" y="23"/>
                    </a:cubicBezTo>
                    <a:cubicBezTo>
                      <a:pt x="68" y="13"/>
                      <a:pt x="77" y="7"/>
                      <a:pt x="87" y="7"/>
                    </a:cubicBezTo>
                    <a:close/>
                    <a:moveTo>
                      <a:pt x="33" y="34"/>
                    </a:moveTo>
                    <a:cubicBezTo>
                      <a:pt x="38" y="29"/>
                      <a:pt x="44" y="27"/>
                      <a:pt x="52" y="26"/>
                    </a:cubicBezTo>
                    <a:cubicBezTo>
                      <a:pt x="49" y="31"/>
                      <a:pt x="46" y="38"/>
                      <a:pt x="44" y="44"/>
                    </a:cubicBezTo>
                    <a:cubicBezTo>
                      <a:pt x="37" y="46"/>
                      <a:pt x="31" y="49"/>
                      <a:pt x="26" y="52"/>
                    </a:cubicBezTo>
                    <a:cubicBezTo>
                      <a:pt x="26" y="45"/>
                      <a:pt x="29" y="38"/>
                      <a:pt x="33" y="34"/>
                    </a:cubicBezTo>
                    <a:close/>
                    <a:moveTo>
                      <a:pt x="7" y="87"/>
                    </a:moveTo>
                    <a:cubicBezTo>
                      <a:pt x="7" y="78"/>
                      <a:pt x="13" y="68"/>
                      <a:pt x="23" y="61"/>
                    </a:cubicBezTo>
                    <a:cubicBezTo>
                      <a:pt x="24" y="70"/>
                      <a:pt x="27" y="79"/>
                      <a:pt x="33" y="89"/>
                    </a:cubicBezTo>
                    <a:cubicBezTo>
                      <a:pt x="28" y="98"/>
                      <a:pt x="25" y="107"/>
                      <a:pt x="25" y="115"/>
                    </a:cubicBezTo>
                    <a:cubicBezTo>
                      <a:pt x="13" y="107"/>
                      <a:pt x="7" y="98"/>
                      <a:pt x="7" y="87"/>
                    </a:cubicBezTo>
                    <a:close/>
                    <a:moveTo>
                      <a:pt x="35" y="140"/>
                    </a:moveTo>
                    <a:cubicBezTo>
                      <a:pt x="31" y="136"/>
                      <a:pt x="28" y="130"/>
                      <a:pt x="28" y="124"/>
                    </a:cubicBezTo>
                    <a:cubicBezTo>
                      <a:pt x="33" y="127"/>
                      <a:pt x="38" y="129"/>
                      <a:pt x="44" y="131"/>
                    </a:cubicBezTo>
                    <a:cubicBezTo>
                      <a:pt x="46" y="136"/>
                      <a:pt x="48" y="142"/>
                      <a:pt x="50" y="147"/>
                    </a:cubicBezTo>
                    <a:cubicBezTo>
                      <a:pt x="44" y="146"/>
                      <a:pt x="39" y="144"/>
                      <a:pt x="35" y="140"/>
                    </a:cubicBezTo>
                    <a:close/>
                    <a:moveTo>
                      <a:pt x="87" y="168"/>
                    </a:moveTo>
                    <a:cubicBezTo>
                      <a:pt x="77" y="168"/>
                      <a:pt x="67" y="161"/>
                      <a:pt x="60" y="150"/>
                    </a:cubicBezTo>
                    <a:cubicBezTo>
                      <a:pt x="68" y="149"/>
                      <a:pt x="77" y="146"/>
                      <a:pt x="86" y="142"/>
                    </a:cubicBezTo>
                    <a:cubicBezTo>
                      <a:pt x="95" y="147"/>
                      <a:pt x="104" y="150"/>
                      <a:pt x="113" y="152"/>
                    </a:cubicBezTo>
                    <a:cubicBezTo>
                      <a:pt x="106" y="162"/>
                      <a:pt x="97" y="168"/>
                      <a:pt x="87" y="168"/>
                    </a:cubicBezTo>
                    <a:close/>
                    <a:moveTo>
                      <a:pt x="141" y="141"/>
                    </a:moveTo>
                    <a:cubicBezTo>
                      <a:pt x="136" y="146"/>
                      <a:pt x="130" y="148"/>
                      <a:pt x="122" y="149"/>
                    </a:cubicBezTo>
                    <a:cubicBezTo>
                      <a:pt x="126" y="143"/>
                      <a:pt x="128" y="137"/>
                      <a:pt x="130" y="131"/>
                    </a:cubicBezTo>
                    <a:cubicBezTo>
                      <a:pt x="137" y="129"/>
                      <a:pt x="143" y="126"/>
                      <a:pt x="148" y="123"/>
                    </a:cubicBezTo>
                    <a:cubicBezTo>
                      <a:pt x="148" y="130"/>
                      <a:pt x="145" y="137"/>
                      <a:pt x="141" y="141"/>
                    </a:cubicBezTo>
                    <a:close/>
                    <a:moveTo>
                      <a:pt x="151" y="114"/>
                    </a:moveTo>
                    <a:cubicBezTo>
                      <a:pt x="151" y="110"/>
                      <a:pt x="150" y="107"/>
                      <a:pt x="149" y="104"/>
                    </a:cubicBezTo>
                    <a:cubicBezTo>
                      <a:pt x="147" y="98"/>
                      <a:pt x="145" y="92"/>
                      <a:pt x="142" y="86"/>
                    </a:cubicBezTo>
                    <a:cubicBezTo>
                      <a:pt x="144" y="81"/>
                      <a:pt x="146" y="76"/>
                      <a:pt x="147" y="71"/>
                    </a:cubicBezTo>
                    <a:cubicBezTo>
                      <a:pt x="149" y="67"/>
                      <a:pt x="149" y="64"/>
                      <a:pt x="150" y="60"/>
                    </a:cubicBezTo>
                    <a:cubicBezTo>
                      <a:pt x="161" y="68"/>
                      <a:pt x="167" y="77"/>
                      <a:pt x="167" y="87"/>
                    </a:cubicBezTo>
                    <a:cubicBezTo>
                      <a:pt x="167" y="97"/>
                      <a:pt x="161" y="106"/>
                      <a:pt x="151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9" name="Oval 116"/>
              <p:cNvSpPr>
                <a:spLocks noChangeArrowheads="1"/>
              </p:cNvSpPr>
              <p:nvPr/>
            </p:nvSpPr>
            <p:spPr bwMode="auto">
              <a:xfrm>
                <a:off x="4371352" y="5182582"/>
                <a:ext cx="50807" cy="4679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0" name="Freeform 117"/>
              <p:cNvSpPr>
                <a:spLocks/>
              </p:cNvSpPr>
              <p:nvPr/>
            </p:nvSpPr>
            <p:spPr bwMode="auto">
              <a:xfrm>
                <a:off x="1266268" y="5276167"/>
                <a:ext cx="1954" cy="1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1" name="Freeform 118"/>
              <p:cNvSpPr>
                <a:spLocks/>
              </p:cNvSpPr>
              <p:nvPr/>
            </p:nvSpPr>
            <p:spPr bwMode="auto">
              <a:xfrm>
                <a:off x="1102123" y="5274367"/>
                <a:ext cx="175870" cy="124181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8" y="74"/>
                  </a:cxn>
                  <a:cxn ang="0">
                    <a:pos x="30" y="71"/>
                  </a:cxn>
                  <a:cxn ang="0">
                    <a:pos x="2" y="49"/>
                  </a:cxn>
                  <a:cxn ang="0">
                    <a:pos x="0" y="48"/>
                  </a:cxn>
                  <a:cxn ang="0">
                    <a:pos x="5" y="55"/>
                  </a:cxn>
                  <a:cxn ang="0">
                    <a:pos x="30" y="74"/>
                  </a:cxn>
                  <a:cxn ang="0">
                    <a:pos x="39" y="77"/>
                  </a:cxn>
                  <a:cxn ang="0">
                    <a:pos x="49" y="72"/>
                  </a:cxn>
                  <a:cxn ang="0">
                    <a:pos x="97" y="9"/>
                  </a:cxn>
                  <a:cxn ang="0">
                    <a:pos x="100" y="0"/>
                  </a:cxn>
                  <a:cxn ang="0">
                    <a:pos x="46" y="69"/>
                  </a:cxn>
                </a:cxnLst>
                <a:rect l="0" t="0" r="r" b="b"/>
                <a:pathLst>
                  <a:path w="100" h="77">
                    <a:moveTo>
                      <a:pt x="46" y="69"/>
                    </a:moveTo>
                    <a:cubicBezTo>
                      <a:pt x="44" y="72"/>
                      <a:pt x="41" y="74"/>
                      <a:pt x="38" y="74"/>
                    </a:cubicBezTo>
                    <a:cubicBezTo>
                      <a:pt x="35" y="74"/>
                      <a:pt x="32" y="73"/>
                      <a:pt x="30" y="71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8"/>
                      <a:pt x="0" y="48"/>
                    </a:cubicBezTo>
                    <a:cubicBezTo>
                      <a:pt x="1" y="50"/>
                      <a:pt x="3" y="53"/>
                      <a:pt x="5" y="55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3" y="76"/>
                      <a:pt x="36" y="77"/>
                      <a:pt x="39" y="77"/>
                    </a:cubicBezTo>
                    <a:cubicBezTo>
                      <a:pt x="43" y="77"/>
                      <a:pt x="46" y="75"/>
                      <a:pt x="49" y="72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9" y="7"/>
                      <a:pt x="100" y="3"/>
                      <a:pt x="100" y="0"/>
                    </a:cubicBez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2" name="Freeform 119"/>
              <p:cNvSpPr>
                <a:spLocks noEditPoints="1"/>
              </p:cNvSpPr>
              <p:nvPr/>
            </p:nvSpPr>
            <p:spPr bwMode="auto">
              <a:xfrm>
                <a:off x="1098215" y="5213177"/>
                <a:ext cx="179778" cy="179972"/>
              </a:xfrm>
              <a:custGeom>
                <a:avLst/>
                <a:gdLst/>
                <a:ahLst/>
                <a:cxnLst>
                  <a:cxn ang="0">
                    <a:pos x="4" y="85"/>
                  </a:cxn>
                  <a:cxn ang="0">
                    <a:pos x="33" y="107"/>
                  </a:cxn>
                  <a:cxn ang="0">
                    <a:pos x="40" y="110"/>
                  </a:cxn>
                  <a:cxn ang="0">
                    <a:pos x="48" y="106"/>
                  </a:cxn>
                  <a:cxn ang="0">
                    <a:pos x="102" y="36"/>
                  </a:cxn>
                  <a:cxn ang="0">
                    <a:pos x="102" y="35"/>
                  </a:cxn>
                  <a:cxn ang="0">
                    <a:pos x="96" y="22"/>
                  </a:cxn>
                  <a:cxn ang="0">
                    <a:pos x="70" y="3"/>
                  </a:cxn>
                  <a:cxn ang="0">
                    <a:pos x="62" y="0"/>
                  </a:cxn>
                  <a:cxn ang="0">
                    <a:pos x="54" y="2"/>
                  </a:cxn>
                  <a:cxn ang="0">
                    <a:pos x="2" y="71"/>
                  </a:cxn>
                  <a:cxn ang="0">
                    <a:pos x="1" y="71"/>
                  </a:cxn>
                  <a:cxn ang="0">
                    <a:pos x="1" y="79"/>
                  </a:cxn>
                  <a:cxn ang="0">
                    <a:pos x="1" y="82"/>
                  </a:cxn>
                  <a:cxn ang="0">
                    <a:pos x="4" y="85"/>
                  </a:cxn>
                  <a:cxn ang="0">
                    <a:pos x="53" y="9"/>
                  </a:cxn>
                  <a:cxn ang="0">
                    <a:pos x="63" y="4"/>
                  </a:cxn>
                  <a:cxn ang="0">
                    <a:pos x="71" y="7"/>
                  </a:cxn>
                  <a:cxn ang="0">
                    <a:pos x="92" y="22"/>
                  </a:cxn>
                  <a:cxn ang="0">
                    <a:pos x="98" y="31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6" y="37"/>
                  </a:cxn>
                  <a:cxn ang="0">
                    <a:pos x="94" y="40"/>
                  </a:cxn>
                  <a:cxn ang="0">
                    <a:pos x="94" y="40"/>
                  </a:cxn>
                  <a:cxn ang="0">
                    <a:pos x="95" y="38"/>
                  </a:cxn>
                  <a:cxn ang="0">
                    <a:pos x="95" y="39"/>
                  </a:cxn>
                  <a:cxn ang="0">
                    <a:pos x="94" y="40"/>
                  </a:cxn>
                  <a:cxn ang="0">
                    <a:pos x="76" y="64"/>
                  </a:cxn>
                  <a:cxn ang="0">
                    <a:pos x="73" y="62"/>
                  </a:cxn>
                  <a:cxn ang="0">
                    <a:pos x="73" y="62"/>
                  </a:cxn>
                  <a:cxn ang="0">
                    <a:pos x="41" y="37"/>
                  </a:cxn>
                  <a:cxn ang="0">
                    <a:pos x="35" y="33"/>
                  </a:cxn>
                  <a:cxn ang="0">
                    <a:pos x="53" y="9"/>
                  </a:cxn>
                </a:cxnLst>
                <a:rect l="0" t="0" r="r" b="b"/>
                <a:pathLst>
                  <a:path w="102" h="110">
                    <a:moveTo>
                      <a:pt x="4" y="85"/>
                    </a:moveTo>
                    <a:cubicBezTo>
                      <a:pt x="33" y="107"/>
                      <a:pt x="33" y="107"/>
                      <a:pt x="33" y="107"/>
                    </a:cubicBezTo>
                    <a:cubicBezTo>
                      <a:pt x="35" y="109"/>
                      <a:pt x="37" y="110"/>
                      <a:pt x="40" y="110"/>
                    </a:cubicBezTo>
                    <a:cubicBezTo>
                      <a:pt x="43" y="110"/>
                      <a:pt x="46" y="108"/>
                      <a:pt x="48" y="10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101" y="31"/>
                      <a:pt x="100" y="25"/>
                      <a:pt x="96" y="22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8" y="0"/>
                      <a:pt x="56" y="1"/>
                      <a:pt x="54" y="2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1" y="71"/>
                    </a:cubicBezTo>
                    <a:cubicBezTo>
                      <a:pt x="1" y="73"/>
                      <a:pt x="0" y="75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2" y="83"/>
                      <a:pt x="3" y="84"/>
                      <a:pt x="4" y="85"/>
                    </a:cubicBezTo>
                    <a:close/>
                    <a:moveTo>
                      <a:pt x="53" y="9"/>
                    </a:moveTo>
                    <a:cubicBezTo>
                      <a:pt x="55" y="6"/>
                      <a:pt x="59" y="4"/>
                      <a:pt x="63" y="4"/>
                    </a:cubicBezTo>
                    <a:cubicBezTo>
                      <a:pt x="66" y="4"/>
                      <a:pt x="69" y="5"/>
                      <a:pt x="71" y="7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6" y="25"/>
                      <a:pt x="98" y="28"/>
                      <a:pt x="98" y="31"/>
                    </a:cubicBezTo>
                    <a:cubicBezTo>
                      <a:pt x="98" y="33"/>
                      <a:pt x="97" y="35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5" y="39"/>
                      <a:pt x="95" y="38"/>
                    </a:cubicBezTo>
                    <a:cubicBezTo>
                      <a:pt x="95" y="38"/>
                      <a:pt x="95" y="39"/>
                      <a:pt x="95" y="39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5" y="33"/>
                      <a:pt x="35" y="33"/>
                      <a:pt x="35" y="33"/>
                    </a:cubicBezTo>
                    <a:lnTo>
                      <a:pt x="53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3" name="Freeform 120"/>
              <p:cNvSpPr>
                <a:spLocks noEditPoints="1"/>
              </p:cNvSpPr>
              <p:nvPr/>
            </p:nvSpPr>
            <p:spPr bwMode="auto">
              <a:xfrm>
                <a:off x="4570671" y="3273076"/>
                <a:ext cx="125063" cy="253761"/>
              </a:xfrm>
              <a:custGeom>
                <a:avLst/>
                <a:gdLst/>
                <a:ahLst/>
                <a:cxnLst>
                  <a:cxn ang="0">
                    <a:pos x="54" y="75"/>
                  </a:cxn>
                  <a:cxn ang="0">
                    <a:pos x="53" y="57"/>
                  </a:cxn>
                  <a:cxn ang="0">
                    <a:pos x="42" y="25"/>
                  </a:cxn>
                  <a:cxn ang="0">
                    <a:pos x="29" y="0"/>
                  </a:cxn>
                  <a:cxn ang="0">
                    <a:pos x="18" y="25"/>
                  </a:cxn>
                  <a:cxn ang="0">
                    <a:pos x="21" y="57"/>
                  </a:cxn>
                  <a:cxn ang="0">
                    <a:pos x="0" y="73"/>
                  </a:cxn>
                  <a:cxn ang="0">
                    <a:pos x="14" y="89"/>
                  </a:cxn>
                  <a:cxn ang="0">
                    <a:pos x="4" y="148"/>
                  </a:cxn>
                  <a:cxn ang="0">
                    <a:pos x="5" y="153"/>
                  </a:cxn>
                  <a:cxn ang="0">
                    <a:pos x="6" y="156"/>
                  </a:cxn>
                  <a:cxn ang="0">
                    <a:pos x="10" y="154"/>
                  </a:cxn>
                  <a:cxn ang="0">
                    <a:pos x="15" y="150"/>
                  </a:cxn>
                  <a:cxn ang="0">
                    <a:pos x="36" y="91"/>
                  </a:cxn>
                  <a:cxn ang="0">
                    <a:pos x="56" y="150"/>
                  </a:cxn>
                  <a:cxn ang="0">
                    <a:pos x="61" y="154"/>
                  </a:cxn>
                  <a:cxn ang="0">
                    <a:pos x="65" y="156"/>
                  </a:cxn>
                  <a:cxn ang="0">
                    <a:pos x="66" y="154"/>
                  </a:cxn>
                  <a:cxn ang="0">
                    <a:pos x="67" y="148"/>
                  </a:cxn>
                  <a:cxn ang="0">
                    <a:pos x="57" y="89"/>
                  </a:cxn>
                  <a:cxn ang="0">
                    <a:pos x="71" y="73"/>
                  </a:cxn>
                  <a:cxn ang="0">
                    <a:pos x="49" y="29"/>
                  </a:cxn>
                  <a:cxn ang="0">
                    <a:pos x="49" y="53"/>
                  </a:cxn>
                  <a:cxn ang="0">
                    <a:pos x="33" y="53"/>
                  </a:cxn>
                  <a:cxn ang="0">
                    <a:pos x="21" y="53"/>
                  </a:cxn>
                  <a:cxn ang="0">
                    <a:pos x="12" y="146"/>
                  </a:cxn>
                  <a:cxn ang="0">
                    <a:pos x="17" y="90"/>
                  </a:cxn>
                  <a:cxn ang="0">
                    <a:pos x="12" y="146"/>
                  </a:cxn>
                  <a:cxn ang="0">
                    <a:pos x="20" y="76"/>
                  </a:cxn>
                  <a:cxn ang="0">
                    <a:pos x="33" y="57"/>
                  </a:cxn>
                  <a:cxn ang="0">
                    <a:pos x="36" y="77"/>
                  </a:cxn>
                  <a:cxn ang="0">
                    <a:pos x="35" y="63"/>
                  </a:cxn>
                  <a:cxn ang="0">
                    <a:pos x="36" y="77"/>
                  </a:cxn>
                  <a:cxn ang="0">
                    <a:pos x="46" y="57"/>
                  </a:cxn>
                  <a:cxn ang="0">
                    <a:pos x="42" y="77"/>
                  </a:cxn>
                  <a:cxn ang="0">
                    <a:pos x="66" y="144"/>
                  </a:cxn>
                  <a:cxn ang="0">
                    <a:pos x="46" y="90"/>
                  </a:cxn>
                  <a:cxn ang="0">
                    <a:pos x="66" y="144"/>
                  </a:cxn>
                </a:cxnLst>
                <a:rect l="0" t="0" r="r" b="b"/>
                <a:pathLst>
                  <a:path w="71" h="156">
                    <a:moveTo>
                      <a:pt x="71" y="73"/>
                    </a:moveTo>
                    <a:cubicBezTo>
                      <a:pt x="71" y="73"/>
                      <a:pt x="63" y="74"/>
                      <a:pt x="54" y="7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8" y="74"/>
                      <a:pt x="0" y="73"/>
                      <a:pt x="0" y="7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6" y="88"/>
                      <a:pt x="14" y="8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4" y="148"/>
                      <a:pt x="4" y="148"/>
                      <a:pt x="4" y="148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5" y="153"/>
                      <a:pt x="5" y="153"/>
                      <a:pt x="5" y="153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56"/>
                      <a:pt x="6" y="156"/>
                      <a:pt x="6" y="156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10" y="154"/>
                      <a:pt x="10" y="154"/>
                      <a:pt x="10" y="154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5" y="150"/>
                      <a:pt x="15" y="150"/>
                      <a:pt x="15" y="150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31" y="91"/>
                      <a:pt x="33" y="91"/>
                      <a:pt x="36" y="91"/>
                    </a:cubicBezTo>
                    <a:cubicBezTo>
                      <a:pt x="38" y="91"/>
                      <a:pt x="40" y="91"/>
                      <a:pt x="42" y="91"/>
                    </a:cubicBezTo>
                    <a:cubicBezTo>
                      <a:pt x="56" y="150"/>
                      <a:pt x="56" y="150"/>
                      <a:pt x="56" y="150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1" y="154"/>
                      <a:pt x="61" y="154"/>
                      <a:pt x="61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5" y="156"/>
                      <a:pt x="65" y="156"/>
                      <a:pt x="65" y="156"/>
                    </a:cubicBezTo>
                    <a:cubicBezTo>
                      <a:pt x="66" y="156"/>
                      <a:pt x="66" y="156"/>
                      <a:pt x="66" y="156"/>
                    </a:cubicBezTo>
                    <a:cubicBezTo>
                      <a:pt x="66" y="154"/>
                      <a:pt x="66" y="154"/>
                      <a:pt x="66" y="154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7" y="148"/>
                      <a:pt x="67" y="148"/>
                      <a:pt x="67" y="148"/>
                    </a:cubicBezTo>
                    <a:cubicBezTo>
                      <a:pt x="71" y="147"/>
                      <a:pt x="71" y="147"/>
                      <a:pt x="71" y="147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65" y="88"/>
                      <a:pt x="71" y="87"/>
                      <a:pt x="71" y="87"/>
                    </a:cubicBezTo>
                    <a:lnTo>
                      <a:pt x="71" y="73"/>
                    </a:lnTo>
                    <a:close/>
                    <a:moveTo>
                      <a:pt x="21" y="29"/>
                    </a:move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21" y="53"/>
                      <a:pt x="21" y="53"/>
                    </a:cubicBezTo>
                    <a:lnTo>
                      <a:pt x="21" y="29"/>
                    </a:lnTo>
                    <a:close/>
                    <a:moveTo>
                      <a:pt x="12" y="146"/>
                    </a:moveTo>
                    <a:cubicBezTo>
                      <a:pt x="5" y="144"/>
                      <a:pt x="5" y="144"/>
                      <a:pt x="5" y="144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0" y="90"/>
                      <a:pt x="22" y="90"/>
                      <a:pt x="25" y="90"/>
                    </a:cubicBezTo>
                    <a:lnTo>
                      <a:pt x="12" y="146"/>
                    </a:lnTo>
                    <a:close/>
                    <a:moveTo>
                      <a:pt x="28" y="77"/>
                    </a:moveTo>
                    <a:cubicBezTo>
                      <a:pt x="26" y="76"/>
                      <a:pt x="23" y="76"/>
                      <a:pt x="20" y="76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28" y="77"/>
                    </a:lnTo>
                    <a:close/>
                    <a:moveTo>
                      <a:pt x="36" y="77"/>
                    </a:moveTo>
                    <a:cubicBezTo>
                      <a:pt x="34" y="77"/>
                      <a:pt x="33" y="77"/>
                      <a:pt x="32" y="77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8" y="77"/>
                      <a:pt x="37" y="77"/>
                      <a:pt x="36" y="77"/>
                    </a:cubicBezTo>
                    <a:close/>
                    <a:moveTo>
                      <a:pt x="38" y="57"/>
                    </a:moveTo>
                    <a:cubicBezTo>
                      <a:pt x="46" y="57"/>
                      <a:pt x="46" y="57"/>
                      <a:pt x="46" y="5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8" y="76"/>
                      <a:pt x="45" y="76"/>
                      <a:pt x="42" y="77"/>
                    </a:cubicBezTo>
                    <a:lnTo>
                      <a:pt x="38" y="57"/>
                    </a:lnTo>
                    <a:close/>
                    <a:moveTo>
                      <a:pt x="66" y="144"/>
                    </a:moveTo>
                    <a:cubicBezTo>
                      <a:pt x="59" y="146"/>
                      <a:pt x="59" y="146"/>
                      <a:pt x="59" y="146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8" y="90"/>
                      <a:pt x="51" y="90"/>
                      <a:pt x="54" y="90"/>
                    </a:cubicBezTo>
                    <a:lnTo>
                      <a:pt x="66" y="14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4" name="Freeform 121"/>
              <p:cNvSpPr>
                <a:spLocks noEditPoints="1"/>
              </p:cNvSpPr>
              <p:nvPr/>
            </p:nvSpPr>
            <p:spPr bwMode="auto">
              <a:xfrm>
                <a:off x="2983932" y="1377968"/>
                <a:ext cx="283346" cy="286156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34" y="0"/>
                  </a:cxn>
                  <a:cxn ang="0">
                    <a:pos x="0" y="28"/>
                  </a:cxn>
                  <a:cxn ang="0">
                    <a:pos x="112" y="159"/>
                  </a:cxn>
                  <a:cxn ang="0">
                    <a:pos x="145" y="131"/>
                  </a:cxn>
                  <a:cxn ang="0">
                    <a:pos x="103" y="138"/>
                  </a:cxn>
                  <a:cxn ang="0">
                    <a:pos x="100" y="133"/>
                  </a:cxn>
                  <a:cxn ang="0">
                    <a:pos x="106" y="128"/>
                  </a:cxn>
                  <a:cxn ang="0">
                    <a:pos x="103" y="123"/>
                  </a:cxn>
                  <a:cxn ang="0">
                    <a:pos x="96" y="129"/>
                  </a:cxn>
                  <a:cxn ang="0">
                    <a:pos x="91" y="122"/>
                  </a:cxn>
                  <a:cxn ang="0">
                    <a:pos x="101" y="114"/>
                  </a:cxn>
                  <a:cxn ang="0">
                    <a:pos x="97" y="110"/>
                  </a:cxn>
                  <a:cxn ang="0">
                    <a:pos x="87" y="119"/>
                  </a:cxn>
                  <a:cxn ang="0">
                    <a:pos x="84" y="114"/>
                  </a:cxn>
                  <a:cxn ang="0">
                    <a:pos x="90" y="109"/>
                  </a:cxn>
                  <a:cxn ang="0">
                    <a:pos x="86" y="104"/>
                  </a:cxn>
                  <a:cxn ang="0">
                    <a:pos x="80" y="110"/>
                  </a:cxn>
                  <a:cxn ang="0">
                    <a:pos x="75" y="104"/>
                  </a:cxn>
                  <a:cxn ang="0">
                    <a:pos x="86" y="94"/>
                  </a:cxn>
                  <a:cxn ang="0">
                    <a:pos x="83" y="90"/>
                  </a:cxn>
                  <a:cxn ang="0">
                    <a:pos x="71" y="100"/>
                  </a:cxn>
                  <a:cxn ang="0">
                    <a:pos x="67" y="95"/>
                  </a:cxn>
                  <a:cxn ang="0">
                    <a:pos x="75" y="89"/>
                  </a:cxn>
                  <a:cxn ang="0">
                    <a:pos x="72" y="84"/>
                  </a:cxn>
                  <a:cxn ang="0">
                    <a:pos x="64" y="91"/>
                  </a:cxn>
                  <a:cxn ang="0">
                    <a:pos x="58" y="85"/>
                  </a:cxn>
                  <a:cxn ang="0">
                    <a:pos x="70" y="75"/>
                  </a:cxn>
                  <a:cxn ang="0">
                    <a:pos x="66" y="71"/>
                  </a:cxn>
                  <a:cxn ang="0">
                    <a:pos x="55" y="81"/>
                  </a:cxn>
                  <a:cxn ang="0">
                    <a:pos x="51" y="76"/>
                  </a:cxn>
                  <a:cxn ang="0">
                    <a:pos x="59" y="70"/>
                  </a:cxn>
                  <a:cxn ang="0">
                    <a:pos x="56" y="65"/>
                  </a:cxn>
                  <a:cxn ang="0">
                    <a:pos x="47" y="72"/>
                  </a:cxn>
                  <a:cxn ang="0">
                    <a:pos x="43" y="66"/>
                  </a:cxn>
                  <a:cxn ang="0">
                    <a:pos x="54" y="57"/>
                  </a:cxn>
                  <a:cxn ang="0">
                    <a:pos x="51" y="53"/>
                  </a:cxn>
                  <a:cxn ang="0">
                    <a:pos x="39" y="63"/>
                  </a:cxn>
                  <a:cxn ang="0">
                    <a:pos x="36" y="58"/>
                  </a:cxn>
                  <a:cxn ang="0">
                    <a:pos x="43" y="51"/>
                  </a:cxn>
                  <a:cxn ang="0">
                    <a:pos x="39" y="47"/>
                  </a:cxn>
                  <a:cxn ang="0">
                    <a:pos x="32" y="54"/>
                  </a:cxn>
                  <a:cxn ang="0">
                    <a:pos x="27" y="47"/>
                  </a:cxn>
                  <a:cxn ang="0">
                    <a:pos x="38" y="38"/>
                  </a:cxn>
                  <a:cxn ang="0">
                    <a:pos x="35" y="34"/>
                  </a:cxn>
                  <a:cxn ang="0">
                    <a:pos x="23" y="44"/>
                  </a:cxn>
                  <a:cxn ang="0">
                    <a:pos x="19" y="39"/>
                  </a:cxn>
                  <a:cxn ang="0">
                    <a:pos x="28" y="32"/>
                  </a:cxn>
                  <a:cxn ang="0">
                    <a:pos x="24" y="28"/>
                  </a:cxn>
                  <a:cxn ang="0">
                    <a:pos x="16" y="35"/>
                  </a:cxn>
                  <a:cxn ang="0">
                    <a:pos x="11" y="29"/>
                  </a:cxn>
                  <a:cxn ang="0">
                    <a:pos x="33" y="11"/>
                  </a:cxn>
                  <a:cxn ang="0">
                    <a:pos x="134" y="130"/>
                  </a:cxn>
                  <a:cxn ang="0">
                    <a:pos x="113" y="149"/>
                  </a:cxn>
                  <a:cxn ang="0">
                    <a:pos x="107" y="141"/>
                  </a:cxn>
                  <a:cxn ang="0">
                    <a:pos x="117" y="133"/>
                  </a:cxn>
                  <a:cxn ang="0">
                    <a:pos x="113" y="129"/>
                  </a:cxn>
                  <a:cxn ang="0">
                    <a:pos x="103" y="138"/>
                  </a:cxn>
                </a:cxnLst>
                <a:rect l="0" t="0" r="r" b="b"/>
                <a:pathLst>
                  <a:path w="145" h="159">
                    <a:moveTo>
                      <a:pt x="145" y="131"/>
                    </a:moveTo>
                    <a:lnTo>
                      <a:pt x="34" y="0"/>
                    </a:lnTo>
                    <a:lnTo>
                      <a:pt x="0" y="28"/>
                    </a:lnTo>
                    <a:lnTo>
                      <a:pt x="112" y="159"/>
                    </a:lnTo>
                    <a:lnTo>
                      <a:pt x="145" y="131"/>
                    </a:lnTo>
                    <a:close/>
                    <a:moveTo>
                      <a:pt x="103" y="138"/>
                    </a:moveTo>
                    <a:lnTo>
                      <a:pt x="100" y="133"/>
                    </a:lnTo>
                    <a:lnTo>
                      <a:pt x="106" y="128"/>
                    </a:lnTo>
                    <a:lnTo>
                      <a:pt x="103" y="123"/>
                    </a:lnTo>
                    <a:lnTo>
                      <a:pt x="96" y="129"/>
                    </a:lnTo>
                    <a:lnTo>
                      <a:pt x="91" y="122"/>
                    </a:lnTo>
                    <a:lnTo>
                      <a:pt x="101" y="114"/>
                    </a:lnTo>
                    <a:lnTo>
                      <a:pt x="97" y="110"/>
                    </a:lnTo>
                    <a:lnTo>
                      <a:pt x="87" y="119"/>
                    </a:lnTo>
                    <a:lnTo>
                      <a:pt x="84" y="114"/>
                    </a:lnTo>
                    <a:lnTo>
                      <a:pt x="90" y="109"/>
                    </a:lnTo>
                    <a:lnTo>
                      <a:pt x="86" y="104"/>
                    </a:lnTo>
                    <a:lnTo>
                      <a:pt x="80" y="110"/>
                    </a:lnTo>
                    <a:lnTo>
                      <a:pt x="75" y="104"/>
                    </a:lnTo>
                    <a:lnTo>
                      <a:pt x="86" y="94"/>
                    </a:lnTo>
                    <a:lnTo>
                      <a:pt x="83" y="90"/>
                    </a:lnTo>
                    <a:lnTo>
                      <a:pt x="71" y="100"/>
                    </a:lnTo>
                    <a:lnTo>
                      <a:pt x="67" y="95"/>
                    </a:lnTo>
                    <a:lnTo>
                      <a:pt x="75" y="89"/>
                    </a:lnTo>
                    <a:lnTo>
                      <a:pt x="72" y="84"/>
                    </a:lnTo>
                    <a:lnTo>
                      <a:pt x="64" y="91"/>
                    </a:lnTo>
                    <a:lnTo>
                      <a:pt x="58" y="85"/>
                    </a:lnTo>
                    <a:lnTo>
                      <a:pt x="70" y="75"/>
                    </a:lnTo>
                    <a:lnTo>
                      <a:pt x="66" y="71"/>
                    </a:lnTo>
                    <a:lnTo>
                      <a:pt x="55" y="81"/>
                    </a:lnTo>
                    <a:lnTo>
                      <a:pt x="51" y="76"/>
                    </a:lnTo>
                    <a:lnTo>
                      <a:pt x="59" y="70"/>
                    </a:lnTo>
                    <a:lnTo>
                      <a:pt x="56" y="65"/>
                    </a:lnTo>
                    <a:lnTo>
                      <a:pt x="47" y="72"/>
                    </a:lnTo>
                    <a:lnTo>
                      <a:pt x="43" y="66"/>
                    </a:lnTo>
                    <a:lnTo>
                      <a:pt x="54" y="57"/>
                    </a:lnTo>
                    <a:lnTo>
                      <a:pt x="51" y="53"/>
                    </a:lnTo>
                    <a:lnTo>
                      <a:pt x="39" y="63"/>
                    </a:lnTo>
                    <a:lnTo>
                      <a:pt x="36" y="58"/>
                    </a:lnTo>
                    <a:lnTo>
                      <a:pt x="43" y="51"/>
                    </a:lnTo>
                    <a:lnTo>
                      <a:pt x="39" y="47"/>
                    </a:lnTo>
                    <a:lnTo>
                      <a:pt x="32" y="54"/>
                    </a:lnTo>
                    <a:lnTo>
                      <a:pt x="27" y="47"/>
                    </a:lnTo>
                    <a:lnTo>
                      <a:pt x="38" y="38"/>
                    </a:lnTo>
                    <a:lnTo>
                      <a:pt x="35" y="34"/>
                    </a:lnTo>
                    <a:lnTo>
                      <a:pt x="23" y="44"/>
                    </a:lnTo>
                    <a:lnTo>
                      <a:pt x="19" y="39"/>
                    </a:lnTo>
                    <a:lnTo>
                      <a:pt x="28" y="32"/>
                    </a:lnTo>
                    <a:lnTo>
                      <a:pt x="24" y="28"/>
                    </a:lnTo>
                    <a:lnTo>
                      <a:pt x="16" y="35"/>
                    </a:lnTo>
                    <a:lnTo>
                      <a:pt x="11" y="29"/>
                    </a:lnTo>
                    <a:lnTo>
                      <a:pt x="33" y="11"/>
                    </a:lnTo>
                    <a:lnTo>
                      <a:pt x="134" y="130"/>
                    </a:lnTo>
                    <a:lnTo>
                      <a:pt x="113" y="149"/>
                    </a:lnTo>
                    <a:lnTo>
                      <a:pt x="107" y="141"/>
                    </a:lnTo>
                    <a:lnTo>
                      <a:pt x="117" y="133"/>
                    </a:lnTo>
                    <a:lnTo>
                      <a:pt x="113" y="129"/>
                    </a:lnTo>
                    <a:lnTo>
                      <a:pt x="103" y="1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5" name="Freeform 122"/>
              <p:cNvSpPr>
                <a:spLocks noEditPoints="1"/>
              </p:cNvSpPr>
              <p:nvPr/>
            </p:nvSpPr>
            <p:spPr bwMode="auto">
              <a:xfrm>
                <a:off x="1246727" y="4412300"/>
                <a:ext cx="150467" cy="30955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1" y="19"/>
                  </a:cxn>
                  <a:cxn ang="0">
                    <a:pos x="77" y="84"/>
                  </a:cxn>
                  <a:cxn ang="0">
                    <a:pos x="10" y="158"/>
                  </a:cxn>
                  <a:cxn ang="0">
                    <a:pos x="15" y="150"/>
                  </a:cxn>
                  <a:cxn ang="0">
                    <a:pos x="10" y="147"/>
                  </a:cxn>
                  <a:cxn ang="0">
                    <a:pos x="17" y="143"/>
                  </a:cxn>
                  <a:cxn ang="0">
                    <a:pos x="10" y="140"/>
                  </a:cxn>
                  <a:cxn ang="0">
                    <a:pos x="15" y="137"/>
                  </a:cxn>
                  <a:cxn ang="0">
                    <a:pos x="10" y="135"/>
                  </a:cxn>
                  <a:cxn ang="0">
                    <a:pos x="17" y="130"/>
                  </a:cxn>
                  <a:cxn ang="0">
                    <a:pos x="9" y="127"/>
                  </a:cxn>
                  <a:cxn ang="0">
                    <a:pos x="15" y="125"/>
                  </a:cxn>
                  <a:cxn ang="0">
                    <a:pos x="9" y="122"/>
                  </a:cxn>
                  <a:cxn ang="0">
                    <a:pos x="16" y="118"/>
                  </a:cxn>
                  <a:cxn ang="0">
                    <a:pos x="9" y="116"/>
                  </a:cxn>
                  <a:cxn ang="0">
                    <a:pos x="14" y="113"/>
                  </a:cxn>
                  <a:cxn ang="0">
                    <a:pos x="9" y="110"/>
                  </a:cxn>
                  <a:cxn ang="0">
                    <a:pos x="16" y="106"/>
                  </a:cxn>
                  <a:cxn ang="0">
                    <a:pos x="8" y="103"/>
                  </a:cxn>
                  <a:cxn ang="0">
                    <a:pos x="14" y="100"/>
                  </a:cxn>
                  <a:cxn ang="0">
                    <a:pos x="8" y="97"/>
                  </a:cxn>
                  <a:cxn ang="0">
                    <a:pos x="8" y="94"/>
                  </a:cxn>
                  <a:cxn ang="0">
                    <a:pos x="14" y="92"/>
                  </a:cxn>
                  <a:cxn ang="0">
                    <a:pos x="8" y="89"/>
                  </a:cxn>
                  <a:cxn ang="0">
                    <a:pos x="11" y="86"/>
                  </a:cxn>
                  <a:cxn ang="0">
                    <a:pos x="7" y="83"/>
                  </a:cxn>
                  <a:cxn ang="0">
                    <a:pos x="14" y="79"/>
                  </a:cxn>
                  <a:cxn ang="0">
                    <a:pos x="7" y="77"/>
                  </a:cxn>
                  <a:cxn ang="0">
                    <a:pos x="11" y="74"/>
                  </a:cxn>
                  <a:cxn ang="0">
                    <a:pos x="7" y="71"/>
                  </a:cxn>
                  <a:cxn ang="0">
                    <a:pos x="14" y="67"/>
                  </a:cxn>
                  <a:cxn ang="0">
                    <a:pos x="7" y="64"/>
                  </a:cxn>
                  <a:cxn ang="0">
                    <a:pos x="11" y="61"/>
                  </a:cxn>
                  <a:cxn ang="0">
                    <a:pos x="7" y="59"/>
                  </a:cxn>
                  <a:cxn ang="0">
                    <a:pos x="13" y="54"/>
                  </a:cxn>
                  <a:cxn ang="0">
                    <a:pos x="7" y="52"/>
                  </a:cxn>
                  <a:cxn ang="0">
                    <a:pos x="11" y="49"/>
                  </a:cxn>
                  <a:cxn ang="0">
                    <a:pos x="7" y="46"/>
                  </a:cxn>
                  <a:cxn ang="0">
                    <a:pos x="13" y="42"/>
                  </a:cxn>
                  <a:cxn ang="0">
                    <a:pos x="7" y="40"/>
                  </a:cxn>
                  <a:cxn ang="0">
                    <a:pos x="10" y="37"/>
                  </a:cxn>
                  <a:cxn ang="0">
                    <a:pos x="7" y="34"/>
                  </a:cxn>
                  <a:cxn ang="0">
                    <a:pos x="13" y="30"/>
                  </a:cxn>
                  <a:cxn ang="0">
                    <a:pos x="6" y="27"/>
                  </a:cxn>
                  <a:cxn ang="0">
                    <a:pos x="10" y="24"/>
                  </a:cxn>
                  <a:cxn ang="0">
                    <a:pos x="6" y="22"/>
                  </a:cxn>
                  <a:cxn ang="0">
                    <a:pos x="71" y="84"/>
                  </a:cxn>
                </a:cxnLst>
                <a:rect l="0" t="0" r="r" b="b"/>
                <a:pathLst>
                  <a:path w="77" h="172">
                    <a:moveTo>
                      <a:pt x="0" y="0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1" y="19"/>
                    </a:lnTo>
                    <a:lnTo>
                      <a:pt x="6" y="172"/>
                    </a:lnTo>
                    <a:lnTo>
                      <a:pt x="77" y="84"/>
                    </a:lnTo>
                    <a:lnTo>
                      <a:pt x="0" y="0"/>
                    </a:lnTo>
                    <a:close/>
                    <a:moveTo>
                      <a:pt x="10" y="158"/>
                    </a:moveTo>
                    <a:lnTo>
                      <a:pt x="10" y="150"/>
                    </a:lnTo>
                    <a:lnTo>
                      <a:pt x="15" y="150"/>
                    </a:lnTo>
                    <a:lnTo>
                      <a:pt x="15" y="146"/>
                    </a:lnTo>
                    <a:lnTo>
                      <a:pt x="10" y="147"/>
                    </a:lnTo>
                    <a:lnTo>
                      <a:pt x="10" y="143"/>
                    </a:lnTo>
                    <a:lnTo>
                      <a:pt x="17" y="143"/>
                    </a:lnTo>
                    <a:lnTo>
                      <a:pt x="17" y="140"/>
                    </a:lnTo>
                    <a:lnTo>
                      <a:pt x="10" y="140"/>
                    </a:lnTo>
                    <a:lnTo>
                      <a:pt x="10" y="137"/>
                    </a:lnTo>
                    <a:lnTo>
                      <a:pt x="15" y="137"/>
                    </a:lnTo>
                    <a:lnTo>
                      <a:pt x="15" y="135"/>
                    </a:lnTo>
                    <a:lnTo>
                      <a:pt x="10" y="135"/>
                    </a:lnTo>
                    <a:lnTo>
                      <a:pt x="9" y="131"/>
                    </a:lnTo>
                    <a:lnTo>
                      <a:pt x="17" y="130"/>
                    </a:lnTo>
                    <a:lnTo>
                      <a:pt x="16" y="127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15" y="125"/>
                    </a:lnTo>
                    <a:lnTo>
                      <a:pt x="15" y="122"/>
                    </a:lnTo>
                    <a:lnTo>
                      <a:pt x="9" y="122"/>
                    </a:lnTo>
                    <a:lnTo>
                      <a:pt x="9" y="118"/>
                    </a:lnTo>
                    <a:lnTo>
                      <a:pt x="16" y="118"/>
                    </a:lnTo>
                    <a:lnTo>
                      <a:pt x="16" y="116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14" y="113"/>
                    </a:lnTo>
                    <a:lnTo>
                      <a:pt x="14" y="110"/>
                    </a:lnTo>
                    <a:lnTo>
                      <a:pt x="9" y="110"/>
                    </a:lnTo>
                    <a:lnTo>
                      <a:pt x="8" y="106"/>
                    </a:lnTo>
                    <a:lnTo>
                      <a:pt x="16" y="106"/>
                    </a:lnTo>
                    <a:lnTo>
                      <a:pt x="16" y="103"/>
                    </a:lnTo>
                    <a:lnTo>
                      <a:pt x="8" y="103"/>
                    </a:lnTo>
                    <a:lnTo>
                      <a:pt x="8" y="100"/>
                    </a:lnTo>
                    <a:lnTo>
                      <a:pt x="14" y="100"/>
                    </a:lnTo>
                    <a:lnTo>
                      <a:pt x="14" y="97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14" y="92"/>
                    </a:lnTo>
                    <a:lnTo>
                      <a:pt x="14" y="89"/>
                    </a:lnTo>
                    <a:lnTo>
                      <a:pt x="8" y="89"/>
                    </a:lnTo>
                    <a:lnTo>
                      <a:pt x="7" y="86"/>
                    </a:lnTo>
                    <a:lnTo>
                      <a:pt x="11" y="86"/>
                    </a:lnTo>
                    <a:lnTo>
                      <a:pt x="11" y="83"/>
                    </a:lnTo>
                    <a:lnTo>
                      <a:pt x="7" y="83"/>
                    </a:lnTo>
                    <a:lnTo>
                      <a:pt x="7" y="79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7" y="77"/>
                    </a:lnTo>
                    <a:lnTo>
                      <a:pt x="7" y="74"/>
                    </a:lnTo>
                    <a:lnTo>
                      <a:pt x="11" y="74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7" y="67"/>
                    </a:lnTo>
                    <a:lnTo>
                      <a:pt x="14" y="67"/>
                    </a:lnTo>
                    <a:lnTo>
                      <a:pt x="14" y="64"/>
                    </a:lnTo>
                    <a:lnTo>
                      <a:pt x="7" y="64"/>
                    </a:lnTo>
                    <a:lnTo>
                      <a:pt x="7" y="61"/>
                    </a:lnTo>
                    <a:lnTo>
                      <a:pt x="11" y="61"/>
                    </a:lnTo>
                    <a:lnTo>
                      <a:pt x="11" y="59"/>
                    </a:lnTo>
                    <a:lnTo>
                      <a:pt x="7" y="59"/>
                    </a:lnTo>
                    <a:lnTo>
                      <a:pt x="7" y="55"/>
                    </a:lnTo>
                    <a:lnTo>
                      <a:pt x="13" y="54"/>
                    </a:lnTo>
                    <a:lnTo>
                      <a:pt x="13" y="51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7" y="46"/>
                    </a:lnTo>
                    <a:lnTo>
                      <a:pt x="7" y="42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7" y="34"/>
                    </a:lnTo>
                    <a:lnTo>
                      <a:pt x="6" y="30"/>
                    </a:lnTo>
                    <a:lnTo>
                      <a:pt x="13" y="30"/>
                    </a:lnTo>
                    <a:lnTo>
                      <a:pt x="12" y="27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13"/>
                    </a:lnTo>
                    <a:lnTo>
                      <a:pt x="71" y="84"/>
                    </a:lnTo>
                    <a:lnTo>
                      <a:pt x="10" y="15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6" name="Freeform 123"/>
              <p:cNvSpPr>
                <a:spLocks noEditPoints="1"/>
              </p:cNvSpPr>
              <p:nvPr/>
            </p:nvSpPr>
            <p:spPr bwMode="auto">
              <a:xfrm>
                <a:off x="1283855" y="4502286"/>
                <a:ext cx="64486" cy="131380"/>
              </a:xfrm>
              <a:custGeom>
                <a:avLst/>
                <a:gdLst/>
                <a:ahLst/>
                <a:cxnLst>
                  <a:cxn ang="0">
                    <a:pos x="33" y="36"/>
                  </a:cxn>
                  <a:cxn ang="0">
                    <a:pos x="0" y="0"/>
                  </a:cxn>
                  <a:cxn ang="0">
                    <a:pos x="3" y="73"/>
                  </a:cxn>
                  <a:cxn ang="0">
                    <a:pos x="33" y="36"/>
                  </a:cxn>
                  <a:cxn ang="0">
                    <a:pos x="7" y="59"/>
                  </a:cxn>
                  <a:cxn ang="0">
                    <a:pos x="6" y="13"/>
                  </a:cxn>
                  <a:cxn ang="0">
                    <a:pos x="26" y="36"/>
                  </a:cxn>
                  <a:cxn ang="0">
                    <a:pos x="7" y="59"/>
                  </a:cxn>
                </a:cxnLst>
                <a:rect l="0" t="0" r="r" b="b"/>
                <a:pathLst>
                  <a:path w="33" h="73">
                    <a:moveTo>
                      <a:pt x="33" y="36"/>
                    </a:moveTo>
                    <a:lnTo>
                      <a:pt x="0" y="0"/>
                    </a:lnTo>
                    <a:lnTo>
                      <a:pt x="3" y="73"/>
                    </a:lnTo>
                    <a:lnTo>
                      <a:pt x="33" y="36"/>
                    </a:lnTo>
                    <a:close/>
                    <a:moveTo>
                      <a:pt x="7" y="59"/>
                    </a:moveTo>
                    <a:lnTo>
                      <a:pt x="6" y="13"/>
                    </a:lnTo>
                    <a:lnTo>
                      <a:pt x="26" y="36"/>
                    </a:lnTo>
                    <a:lnTo>
                      <a:pt x="7" y="5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7" name="Freeform 124"/>
              <p:cNvSpPr>
                <a:spLocks/>
              </p:cNvSpPr>
              <p:nvPr/>
            </p:nvSpPr>
            <p:spPr bwMode="auto">
              <a:xfrm>
                <a:off x="572559" y="2616177"/>
                <a:ext cx="113338" cy="102584"/>
              </a:xfrm>
              <a:custGeom>
                <a:avLst/>
                <a:gdLst/>
                <a:ahLst/>
                <a:cxnLst>
                  <a:cxn ang="0">
                    <a:pos x="22" y="57"/>
                  </a:cxn>
                  <a:cxn ang="0">
                    <a:pos x="35" y="57"/>
                  </a:cxn>
                  <a:cxn ang="0">
                    <a:pos x="35" y="35"/>
                  </a:cxn>
                  <a:cxn ang="0">
                    <a:pos x="58" y="35"/>
                  </a:cxn>
                  <a:cxn ang="0">
                    <a:pos x="58" y="22"/>
                  </a:cxn>
                  <a:cxn ang="0">
                    <a:pos x="35" y="22"/>
                  </a:cxn>
                  <a:cxn ang="0">
                    <a:pos x="35" y="0"/>
                  </a:cxn>
                  <a:cxn ang="0">
                    <a:pos x="22" y="0"/>
                  </a:cxn>
                  <a:cxn ang="0">
                    <a:pos x="22" y="22"/>
                  </a:cxn>
                  <a:cxn ang="0">
                    <a:pos x="0" y="22"/>
                  </a:cxn>
                  <a:cxn ang="0">
                    <a:pos x="0" y="35"/>
                  </a:cxn>
                  <a:cxn ang="0">
                    <a:pos x="22" y="35"/>
                  </a:cxn>
                  <a:cxn ang="0">
                    <a:pos x="22" y="57"/>
                  </a:cxn>
                </a:cxnLst>
                <a:rect l="0" t="0" r="r" b="b"/>
                <a:pathLst>
                  <a:path w="58" h="57">
                    <a:moveTo>
                      <a:pt x="22" y="57"/>
                    </a:moveTo>
                    <a:lnTo>
                      <a:pt x="35" y="57"/>
                    </a:lnTo>
                    <a:lnTo>
                      <a:pt x="35" y="35"/>
                    </a:lnTo>
                    <a:lnTo>
                      <a:pt x="58" y="35"/>
                    </a:lnTo>
                    <a:lnTo>
                      <a:pt x="58" y="22"/>
                    </a:lnTo>
                    <a:lnTo>
                      <a:pt x="35" y="22"/>
                    </a:lnTo>
                    <a:lnTo>
                      <a:pt x="35" y="0"/>
                    </a:lnTo>
                    <a:lnTo>
                      <a:pt x="22" y="0"/>
                    </a:lnTo>
                    <a:lnTo>
                      <a:pt x="22" y="22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22" y="35"/>
                    </a:lnTo>
                    <a:lnTo>
                      <a:pt x="22" y="57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8" name="Freeform 125"/>
              <p:cNvSpPr>
                <a:spLocks/>
              </p:cNvSpPr>
              <p:nvPr/>
            </p:nvSpPr>
            <p:spPr bwMode="auto">
              <a:xfrm>
                <a:off x="1557431" y="2407409"/>
                <a:ext cx="347832" cy="196170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40" y="78"/>
                  </a:cxn>
                  <a:cxn ang="0">
                    <a:pos x="26" y="51"/>
                  </a:cxn>
                  <a:cxn ang="0">
                    <a:pos x="0" y="51"/>
                  </a:cxn>
                  <a:cxn ang="0">
                    <a:pos x="0" y="66"/>
                  </a:cxn>
                  <a:cxn ang="0">
                    <a:pos x="17" y="66"/>
                  </a:cxn>
                  <a:cxn ang="0">
                    <a:pos x="38" y="109"/>
                  </a:cxn>
                  <a:cxn ang="0">
                    <a:pos x="95" y="15"/>
                  </a:cxn>
                  <a:cxn ang="0">
                    <a:pos x="163" y="15"/>
                  </a:cxn>
                  <a:cxn ang="0">
                    <a:pos x="163" y="26"/>
                  </a:cxn>
                  <a:cxn ang="0">
                    <a:pos x="178" y="26"/>
                  </a:cxn>
                  <a:cxn ang="0">
                    <a:pos x="178" y="0"/>
                  </a:cxn>
                  <a:cxn ang="0">
                    <a:pos x="86" y="0"/>
                  </a:cxn>
                </a:cxnLst>
                <a:rect l="0" t="0" r="r" b="b"/>
                <a:pathLst>
                  <a:path w="178" h="109">
                    <a:moveTo>
                      <a:pt x="86" y="0"/>
                    </a:moveTo>
                    <a:lnTo>
                      <a:pt x="40" y="78"/>
                    </a:lnTo>
                    <a:lnTo>
                      <a:pt x="26" y="51"/>
                    </a:lnTo>
                    <a:lnTo>
                      <a:pt x="0" y="51"/>
                    </a:lnTo>
                    <a:lnTo>
                      <a:pt x="0" y="66"/>
                    </a:lnTo>
                    <a:lnTo>
                      <a:pt x="17" y="66"/>
                    </a:lnTo>
                    <a:lnTo>
                      <a:pt x="38" y="109"/>
                    </a:lnTo>
                    <a:lnTo>
                      <a:pt x="95" y="15"/>
                    </a:lnTo>
                    <a:lnTo>
                      <a:pt x="163" y="15"/>
                    </a:lnTo>
                    <a:lnTo>
                      <a:pt x="163" y="26"/>
                    </a:lnTo>
                    <a:lnTo>
                      <a:pt x="178" y="26"/>
                    </a:lnTo>
                    <a:lnTo>
                      <a:pt x="178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9" name="Freeform 126"/>
              <p:cNvSpPr>
                <a:spLocks noEditPoints="1"/>
              </p:cNvSpPr>
              <p:nvPr/>
            </p:nvSpPr>
            <p:spPr bwMode="auto">
              <a:xfrm>
                <a:off x="4400663" y="4243126"/>
                <a:ext cx="173916" cy="203369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98" y="49"/>
                  </a:cxn>
                  <a:cxn ang="0">
                    <a:pos x="98" y="77"/>
                  </a:cxn>
                  <a:cxn ang="0">
                    <a:pos x="0" y="77"/>
                  </a:cxn>
                  <a:cxn ang="0">
                    <a:pos x="0" y="49"/>
                  </a:cxn>
                  <a:cxn ang="0">
                    <a:pos x="47" y="37"/>
                  </a:cxn>
                  <a:cxn ang="0">
                    <a:pos x="40" y="35"/>
                  </a:cxn>
                  <a:cxn ang="0">
                    <a:pos x="35" y="32"/>
                  </a:cxn>
                  <a:cxn ang="0">
                    <a:pos x="31" y="26"/>
                  </a:cxn>
                  <a:cxn ang="0">
                    <a:pos x="29" y="19"/>
                  </a:cxn>
                  <a:cxn ang="0">
                    <a:pos x="31" y="12"/>
                  </a:cxn>
                  <a:cxn ang="0">
                    <a:pos x="35" y="6"/>
                  </a:cxn>
                  <a:cxn ang="0">
                    <a:pos x="40" y="2"/>
                  </a:cxn>
                  <a:cxn ang="0">
                    <a:pos x="47" y="0"/>
                  </a:cxn>
                  <a:cxn ang="0">
                    <a:pos x="54" y="2"/>
                  </a:cxn>
                  <a:cxn ang="0">
                    <a:pos x="60" y="6"/>
                  </a:cxn>
                  <a:cxn ang="0">
                    <a:pos x="64" y="12"/>
                  </a:cxn>
                  <a:cxn ang="0">
                    <a:pos x="66" y="19"/>
                  </a:cxn>
                  <a:cxn ang="0">
                    <a:pos x="64" y="26"/>
                  </a:cxn>
                  <a:cxn ang="0">
                    <a:pos x="60" y="32"/>
                  </a:cxn>
                  <a:cxn ang="0">
                    <a:pos x="54" y="35"/>
                  </a:cxn>
                  <a:cxn ang="0">
                    <a:pos x="47" y="37"/>
                  </a:cxn>
                  <a:cxn ang="0">
                    <a:pos x="47" y="88"/>
                  </a:cxn>
                  <a:cxn ang="0">
                    <a:pos x="54" y="90"/>
                  </a:cxn>
                  <a:cxn ang="0">
                    <a:pos x="60" y="94"/>
                  </a:cxn>
                  <a:cxn ang="0">
                    <a:pos x="64" y="99"/>
                  </a:cxn>
                  <a:cxn ang="0">
                    <a:pos x="66" y="106"/>
                  </a:cxn>
                  <a:cxn ang="0">
                    <a:pos x="64" y="113"/>
                  </a:cxn>
                  <a:cxn ang="0">
                    <a:pos x="60" y="119"/>
                  </a:cxn>
                  <a:cxn ang="0">
                    <a:pos x="54" y="123"/>
                  </a:cxn>
                  <a:cxn ang="0">
                    <a:pos x="47" y="125"/>
                  </a:cxn>
                  <a:cxn ang="0">
                    <a:pos x="40" y="123"/>
                  </a:cxn>
                  <a:cxn ang="0">
                    <a:pos x="35" y="119"/>
                  </a:cxn>
                  <a:cxn ang="0">
                    <a:pos x="31" y="113"/>
                  </a:cxn>
                  <a:cxn ang="0">
                    <a:pos x="29" y="106"/>
                  </a:cxn>
                  <a:cxn ang="0">
                    <a:pos x="31" y="99"/>
                  </a:cxn>
                  <a:cxn ang="0">
                    <a:pos x="35" y="94"/>
                  </a:cxn>
                  <a:cxn ang="0">
                    <a:pos x="40" y="90"/>
                  </a:cxn>
                  <a:cxn ang="0">
                    <a:pos x="47" y="88"/>
                  </a:cxn>
                </a:cxnLst>
                <a:rect l="0" t="0" r="r" b="b"/>
                <a:pathLst>
                  <a:path w="98" h="125">
                    <a:moveTo>
                      <a:pt x="0" y="49"/>
                    </a:move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77"/>
                      <a:pt x="98" y="77"/>
                      <a:pt x="9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49"/>
                    </a:lnTo>
                    <a:close/>
                    <a:moveTo>
                      <a:pt x="47" y="37"/>
                    </a:moveTo>
                    <a:cubicBezTo>
                      <a:pt x="45" y="37"/>
                      <a:pt x="43" y="36"/>
                      <a:pt x="40" y="35"/>
                    </a:cubicBezTo>
                    <a:cubicBezTo>
                      <a:pt x="38" y="34"/>
                      <a:pt x="36" y="33"/>
                      <a:pt x="35" y="32"/>
                    </a:cubicBezTo>
                    <a:cubicBezTo>
                      <a:pt x="33" y="30"/>
                      <a:pt x="32" y="28"/>
                      <a:pt x="31" y="26"/>
                    </a:cubicBezTo>
                    <a:cubicBezTo>
                      <a:pt x="30" y="24"/>
                      <a:pt x="29" y="21"/>
                      <a:pt x="29" y="19"/>
                    </a:cubicBezTo>
                    <a:cubicBezTo>
                      <a:pt x="29" y="16"/>
                      <a:pt x="30" y="14"/>
                      <a:pt x="31" y="12"/>
                    </a:cubicBezTo>
                    <a:cubicBezTo>
                      <a:pt x="32" y="9"/>
                      <a:pt x="33" y="7"/>
                      <a:pt x="35" y="6"/>
                    </a:cubicBezTo>
                    <a:cubicBezTo>
                      <a:pt x="36" y="4"/>
                      <a:pt x="38" y="3"/>
                      <a:pt x="40" y="2"/>
                    </a:cubicBezTo>
                    <a:cubicBezTo>
                      <a:pt x="43" y="1"/>
                      <a:pt x="45" y="0"/>
                      <a:pt x="47" y="0"/>
                    </a:cubicBezTo>
                    <a:cubicBezTo>
                      <a:pt x="50" y="0"/>
                      <a:pt x="52" y="1"/>
                      <a:pt x="54" y="2"/>
                    </a:cubicBezTo>
                    <a:cubicBezTo>
                      <a:pt x="57" y="3"/>
                      <a:pt x="59" y="4"/>
                      <a:pt x="60" y="6"/>
                    </a:cubicBezTo>
                    <a:cubicBezTo>
                      <a:pt x="62" y="7"/>
                      <a:pt x="63" y="9"/>
                      <a:pt x="64" y="12"/>
                    </a:cubicBezTo>
                    <a:cubicBezTo>
                      <a:pt x="65" y="14"/>
                      <a:pt x="66" y="16"/>
                      <a:pt x="66" y="19"/>
                    </a:cubicBezTo>
                    <a:cubicBezTo>
                      <a:pt x="66" y="21"/>
                      <a:pt x="65" y="24"/>
                      <a:pt x="64" y="26"/>
                    </a:cubicBezTo>
                    <a:cubicBezTo>
                      <a:pt x="63" y="28"/>
                      <a:pt x="62" y="30"/>
                      <a:pt x="60" y="32"/>
                    </a:cubicBezTo>
                    <a:cubicBezTo>
                      <a:pt x="59" y="33"/>
                      <a:pt x="57" y="34"/>
                      <a:pt x="54" y="35"/>
                    </a:cubicBezTo>
                    <a:cubicBezTo>
                      <a:pt x="52" y="36"/>
                      <a:pt x="50" y="37"/>
                      <a:pt x="47" y="37"/>
                    </a:cubicBezTo>
                    <a:close/>
                    <a:moveTo>
                      <a:pt x="47" y="88"/>
                    </a:moveTo>
                    <a:cubicBezTo>
                      <a:pt x="50" y="88"/>
                      <a:pt x="52" y="89"/>
                      <a:pt x="54" y="90"/>
                    </a:cubicBezTo>
                    <a:cubicBezTo>
                      <a:pt x="57" y="91"/>
                      <a:pt x="59" y="92"/>
                      <a:pt x="60" y="94"/>
                    </a:cubicBezTo>
                    <a:cubicBezTo>
                      <a:pt x="62" y="95"/>
                      <a:pt x="63" y="97"/>
                      <a:pt x="64" y="99"/>
                    </a:cubicBezTo>
                    <a:cubicBezTo>
                      <a:pt x="65" y="101"/>
                      <a:pt x="66" y="104"/>
                      <a:pt x="66" y="106"/>
                    </a:cubicBezTo>
                    <a:cubicBezTo>
                      <a:pt x="66" y="109"/>
                      <a:pt x="65" y="111"/>
                      <a:pt x="64" y="113"/>
                    </a:cubicBezTo>
                    <a:cubicBezTo>
                      <a:pt x="63" y="116"/>
                      <a:pt x="62" y="118"/>
                      <a:pt x="60" y="119"/>
                    </a:cubicBezTo>
                    <a:cubicBezTo>
                      <a:pt x="59" y="121"/>
                      <a:pt x="57" y="122"/>
                      <a:pt x="54" y="123"/>
                    </a:cubicBezTo>
                    <a:cubicBezTo>
                      <a:pt x="52" y="124"/>
                      <a:pt x="50" y="125"/>
                      <a:pt x="47" y="125"/>
                    </a:cubicBezTo>
                    <a:cubicBezTo>
                      <a:pt x="45" y="125"/>
                      <a:pt x="43" y="124"/>
                      <a:pt x="40" y="123"/>
                    </a:cubicBezTo>
                    <a:cubicBezTo>
                      <a:pt x="38" y="122"/>
                      <a:pt x="36" y="121"/>
                      <a:pt x="35" y="119"/>
                    </a:cubicBezTo>
                    <a:cubicBezTo>
                      <a:pt x="33" y="118"/>
                      <a:pt x="32" y="116"/>
                      <a:pt x="31" y="113"/>
                    </a:cubicBezTo>
                    <a:cubicBezTo>
                      <a:pt x="30" y="111"/>
                      <a:pt x="29" y="109"/>
                      <a:pt x="29" y="106"/>
                    </a:cubicBezTo>
                    <a:cubicBezTo>
                      <a:pt x="29" y="104"/>
                      <a:pt x="30" y="101"/>
                      <a:pt x="31" y="99"/>
                    </a:cubicBezTo>
                    <a:cubicBezTo>
                      <a:pt x="32" y="97"/>
                      <a:pt x="33" y="95"/>
                      <a:pt x="35" y="94"/>
                    </a:cubicBezTo>
                    <a:cubicBezTo>
                      <a:pt x="36" y="92"/>
                      <a:pt x="38" y="91"/>
                      <a:pt x="40" y="90"/>
                    </a:cubicBezTo>
                    <a:cubicBezTo>
                      <a:pt x="43" y="89"/>
                      <a:pt x="45" y="88"/>
                      <a:pt x="47" y="8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0" name="Freeform 127"/>
              <p:cNvSpPr>
                <a:spLocks noEditPoints="1"/>
              </p:cNvSpPr>
              <p:nvPr/>
            </p:nvSpPr>
            <p:spPr bwMode="auto">
              <a:xfrm>
                <a:off x="1195920" y="1437359"/>
                <a:ext cx="322428" cy="25736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44" y="158"/>
                  </a:cxn>
                  <a:cxn ang="0">
                    <a:pos x="183" y="90"/>
                  </a:cxn>
                  <a:cxn ang="0">
                    <a:pos x="139" y="0"/>
                  </a:cxn>
                  <a:cxn ang="0">
                    <a:pos x="0" y="68"/>
                  </a:cxn>
                  <a:cxn ang="0">
                    <a:pos x="32" y="121"/>
                  </a:cxn>
                  <a:cxn ang="0">
                    <a:pos x="22" y="101"/>
                  </a:cxn>
                  <a:cxn ang="0">
                    <a:pos x="30" y="97"/>
                  </a:cxn>
                  <a:cxn ang="0">
                    <a:pos x="40" y="117"/>
                  </a:cxn>
                  <a:cxn ang="0">
                    <a:pos x="32" y="121"/>
                  </a:cxn>
                  <a:cxn ang="0">
                    <a:pos x="43" y="143"/>
                  </a:cxn>
                  <a:cxn ang="0">
                    <a:pos x="33" y="123"/>
                  </a:cxn>
                  <a:cxn ang="0">
                    <a:pos x="41" y="119"/>
                  </a:cxn>
                  <a:cxn ang="0">
                    <a:pos x="51" y="139"/>
                  </a:cxn>
                  <a:cxn ang="0">
                    <a:pos x="43" y="143"/>
                  </a:cxn>
                  <a:cxn ang="0">
                    <a:pos x="148" y="37"/>
                  </a:cxn>
                  <a:cxn ang="0">
                    <a:pos x="159" y="60"/>
                  </a:cxn>
                  <a:cxn ang="0">
                    <a:pos x="157" y="61"/>
                  </a:cxn>
                  <a:cxn ang="0">
                    <a:pos x="146" y="38"/>
                  </a:cxn>
                  <a:cxn ang="0">
                    <a:pos x="148" y="37"/>
                  </a:cxn>
                  <a:cxn ang="0">
                    <a:pos x="130" y="20"/>
                  </a:cxn>
                  <a:cxn ang="0">
                    <a:pos x="161" y="85"/>
                  </a:cxn>
                  <a:cxn ang="0">
                    <a:pos x="54" y="137"/>
                  </a:cxn>
                  <a:cxn ang="0">
                    <a:pos x="23" y="73"/>
                  </a:cxn>
                  <a:cxn ang="0">
                    <a:pos x="130" y="20"/>
                  </a:cxn>
                  <a:cxn ang="0">
                    <a:pos x="19" y="74"/>
                  </a:cxn>
                  <a:cxn ang="0">
                    <a:pos x="29" y="94"/>
                  </a:cxn>
                  <a:cxn ang="0">
                    <a:pos x="21" y="98"/>
                  </a:cxn>
                  <a:cxn ang="0">
                    <a:pos x="11" y="78"/>
                  </a:cxn>
                  <a:cxn ang="0">
                    <a:pos x="19" y="74"/>
                  </a:cxn>
                </a:cxnLst>
                <a:rect l="0" t="0" r="r" b="b"/>
                <a:pathLst>
                  <a:path w="183" h="158">
                    <a:moveTo>
                      <a:pt x="0" y="68"/>
                    </a:moveTo>
                    <a:cubicBezTo>
                      <a:pt x="44" y="158"/>
                      <a:pt x="44" y="158"/>
                      <a:pt x="44" y="158"/>
                    </a:cubicBezTo>
                    <a:cubicBezTo>
                      <a:pt x="183" y="90"/>
                      <a:pt x="183" y="90"/>
                      <a:pt x="183" y="90"/>
                    </a:cubicBezTo>
                    <a:cubicBezTo>
                      <a:pt x="139" y="0"/>
                      <a:pt x="139" y="0"/>
                      <a:pt x="139" y="0"/>
                    </a:cubicBezTo>
                    <a:lnTo>
                      <a:pt x="0" y="68"/>
                    </a:lnTo>
                    <a:close/>
                    <a:moveTo>
                      <a:pt x="32" y="121"/>
                    </a:moveTo>
                    <a:cubicBezTo>
                      <a:pt x="22" y="101"/>
                      <a:pt x="22" y="101"/>
                      <a:pt x="22" y="101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40" y="117"/>
                      <a:pt x="40" y="117"/>
                      <a:pt x="40" y="117"/>
                    </a:cubicBezTo>
                    <a:lnTo>
                      <a:pt x="32" y="121"/>
                    </a:lnTo>
                    <a:close/>
                    <a:moveTo>
                      <a:pt x="43" y="14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51" y="139"/>
                      <a:pt x="51" y="139"/>
                      <a:pt x="51" y="139"/>
                    </a:cubicBezTo>
                    <a:lnTo>
                      <a:pt x="43" y="143"/>
                    </a:lnTo>
                    <a:close/>
                    <a:moveTo>
                      <a:pt x="148" y="37"/>
                    </a:moveTo>
                    <a:cubicBezTo>
                      <a:pt x="159" y="60"/>
                      <a:pt x="159" y="60"/>
                      <a:pt x="159" y="60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46" y="38"/>
                      <a:pt x="146" y="38"/>
                      <a:pt x="146" y="38"/>
                    </a:cubicBezTo>
                    <a:lnTo>
                      <a:pt x="148" y="37"/>
                    </a:lnTo>
                    <a:close/>
                    <a:moveTo>
                      <a:pt x="130" y="20"/>
                    </a:moveTo>
                    <a:cubicBezTo>
                      <a:pt x="161" y="85"/>
                      <a:pt x="161" y="85"/>
                      <a:pt x="161" y="85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44" y="116"/>
                      <a:pt x="28" y="83"/>
                      <a:pt x="23" y="73"/>
                    </a:cubicBezTo>
                    <a:lnTo>
                      <a:pt x="130" y="20"/>
                    </a:lnTo>
                    <a:close/>
                    <a:moveTo>
                      <a:pt x="19" y="7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11" y="78"/>
                      <a:pt x="11" y="78"/>
                      <a:pt x="11" y="78"/>
                    </a:cubicBezTo>
                    <a:lnTo>
                      <a:pt x="19" y="7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1" name="Freeform 128"/>
              <p:cNvSpPr>
                <a:spLocks/>
              </p:cNvSpPr>
              <p:nvPr/>
            </p:nvSpPr>
            <p:spPr bwMode="auto">
              <a:xfrm>
                <a:off x="1285809" y="1604733"/>
                <a:ext cx="250126" cy="122381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0" y="61"/>
                  </a:cxn>
                  <a:cxn ang="0">
                    <a:pos x="3" y="68"/>
                  </a:cxn>
                  <a:cxn ang="0">
                    <a:pos x="128" y="6"/>
                  </a:cxn>
                  <a:cxn ang="0">
                    <a:pos x="125" y="0"/>
                  </a:cxn>
                </a:cxnLst>
                <a:rect l="0" t="0" r="r" b="b"/>
                <a:pathLst>
                  <a:path w="128" h="68">
                    <a:moveTo>
                      <a:pt x="125" y="0"/>
                    </a:moveTo>
                    <a:lnTo>
                      <a:pt x="0" y="61"/>
                    </a:lnTo>
                    <a:lnTo>
                      <a:pt x="3" y="68"/>
                    </a:lnTo>
                    <a:lnTo>
                      <a:pt x="128" y="6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2" name="Freeform 129"/>
              <p:cNvSpPr>
                <a:spLocks noEditPoints="1"/>
              </p:cNvSpPr>
              <p:nvPr/>
            </p:nvSpPr>
            <p:spPr bwMode="auto">
              <a:xfrm>
                <a:off x="2470001" y="2252633"/>
                <a:ext cx="257943" cy="273558"/>
              </a:xfrm>
              <a:custGeom>
                <a:avLst/>
                <a:gdLst/>
                <a:ahLst/>
                <a:cxnLst>
                  <a:cxn ang="0">
                    <a:pos x="41" y="89"/>
                  </a:cxn>
                  <a:cxn ang="0">
                    <a:pos x="0" y="115"/>
                  </a:cxn>
                  <a:cxn ang="0">
                    <a:pos x="41" y="152"/>
                  </a:cxn>
                  <a:cxn ang="0">
                    <a:pos x="94" y="155"/>
                  </a:cxn>
                  <a:cxn ang="0">
                    <a:pos x="133" y="169"/>
                  </a:cxn>
                  <a:cxn ang="0">
                    <a:pos x="145" y="155"/>
                  </a:cxn>
                  <a:cxn ang="0">
                    <a:pos x="41" y="0"/>
                  </a:cxn>
                  <a:cxn ang="0">
                    <a:pos x="33" y="127"/>
                  </a:cxn>
                  <a:cxn ang="0">
                    <a:pos x="41" y="122"/>
                  </a:cxn>
                  <a:cxn ang="0">
                    <a:pos x="7" y="154"/>
                  </a:cxn>
                  <a:cxn ang="0">
                    <a:pos x="12" y="112"/>
                  </a:cxn>
                  <a:cxn ang="0">
                    <a:pos x="14" y="111"/>
                  </a:cxn>
                  <a:cxn ang="0">
                    <a:pos x="77" y="101"/>
                  </a:cxn>
                  <a:cxn ang="0">
                    <a:pos x="46" y="111"/>
                  </a:cxn>
                  <a:cxn ang="0">
                    <a:pos x="56" y="129"/>
                  </a:cxn>
                  <a:cxn ang="0">
                    <a:pos x="79" y="111"/>
                  </a:cxn>
                  <a:cxn ang="0">
                    <a:pos x="81" y="99"/>
                  </a:cxn>
                  <a:cxn ang="0">
                    <a:pos x="56" y="91"/>
                  </a:cxn>
                  <a:cxn ang="0">
                    <a:pos x="130" y="15"/>
                  </a:cxn>
                  <a:cxn ang="0">
                    <a:pos x="123" y="113"/>
                  </a:cxn>
                  <a:cxn ang="0">
                    <a:pos x="111" y="90"/>
                  </a:cxn>
                  <a:cxn ang="0">
                    <a:pos x="103" y="63"/>
                  </a:cxn>
                  <a:cxn ang="0">
                    <a:pos x="96" y="90"/>
                  </a:cxn>
                  <a:cxn ang="0">
                    <a:pos x="83" y="111"/>
                  </a:cxn>
                  <a:cxn ang="0">
                    <a:pos x="79" y="129"/>
                  </a:cxn>
                  <a:cxn ang="0">
                    <a:pos x="103" y="69"/>
                  </a:cxn>
                  <a:cxn ang="0">
                    <a:pos x="96" y="81"/>
                  </a:cxn>
                  <a:cxn ang="0">
                    <a:pos x="92" y="77"/>
                  </a:cxn>
                  <a:cxn ang="0">
                    <a:pos x="115" y="77"/>
                  </a:cxn>
                  <a:cxn ang="0">
                    <a:pos x="110" y="82"/>
                  </a:cxn>
                  <a:cxn ang="0">
                    <a:pos x="103" y="69"/>
                  </a:cxn>
                  <a:cxn ang="0">
                    <a:pos x="104" y="165"/>
                  </a:cxn>
                  <a:cxn ang="0">
                    <a:pos x="79" y="122"/>
                  </a:cxn>
                  <a:cxn ang="0">
                    <a:pos x="93" y="128"/>
                  </a:cxn>
                  <a:cxn ang="0">
                    <a:pos x="98" y="129"/>
                  </a:cxn>
                  <a:cxn ang="0">
                    <a:pos x="100" y="79"/>
                  </a:cxn>
                  <a:cxn ang="0">
                    <a:pos x="108" y="112"/>
                  </a:cxn>
                  <a:cxn ang="0">
                    <a:pos x="122" y="117"/>
                  </a:cxn>
                  <a:cxn ang="0">
                    <a:pos x="137" y="124"/>
                  </a:cxn>
                </a:cxnLst>
                <a:rect l="0" t="0" r="r" b="b"/>
                <a:pathLst>
                  <a:path w="145" h="169">
                    <a:moveTo>
                      <a:pt x="41" y="0"/>
                    </a:moveTo>
                    <a:cubicBezTo>
                      <a:pt x="41" y="89"/>
                      <a:pt x="41" y="89"/>
                      <a:pt x="41" y="89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94" y="155"/>
                      <a:pt x="94" y="155"/>
                      <a:pt x="94" y="155"/>
                    </a:cubicBezTo>
                    <a:cubicBezTo>
                      <a:pt x="101" y="169"/>
                      <a:pt x="101" y="169"/>
                      <a:pt x="101" y="169"/>
                    </a:cubicBezTo>
                    <a:cubicBezTo>
                      <a:pt x="133" y="169"/>
                      <a:pt x="133" y="169"/>
                      <a:pt x="133" y="169"/>
                    </a:cubicBezTo>
                    <a:cubicBezTo>
                      <a:pt x="136" y="155"/>
                      <a:pt x="136" y="155"/>
                      <a:pt x="136" y="155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41" y="0"/>
                    </a:lnTo>
                    <a:close/>
                    <a:moveTo>
                      <a:pt x="44" y="111"/>
                    </a:moveTo>
                    <a:cubicBezTo>
                      <a:pt x="33" y="127"/>
                      <a:pt x="33" y="127"/>
                      <a:pt x="33" y="127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1" y="148"/>
                      <a:pt x="41" y="148"/>
                      <a:pt x="41" y="148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5" y="111"/>
                      <a:pt x="44" y="111"/>
                      <a:pt x="44" y="111"/>
                    </a:cubicBezTo>
                    <a:close/>
                    <a:moveTo>
                      <a:pt x="56" y="129"/>
                    </a:moveTo>
                    <a:cubicBezTo>
                      <a:pt x="56" y="113"/>
                      <a:pt x="56" y="113"/>
                      <a:pt x="56" y="113"/>
                    </a:cubicBezTo>
                    <a:cubicBezTo>
                      <a:pt x="79" y="111"/>
                      <a:pt x="79" y="111"/>
                      <a:pt x="79" y="111"/>
                    </a:cubicBezTo>
                    <a:cubicBezTo>
                      <a:pt x="80" y="111"/>
                      <a:pt x="80" y="110"/>
                      <a:pt x="81" y="10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8"/>
                      <a:pt x="80" y="97"/>
                      <a:pt x="79" y="97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23" y="113"/>
                      <a:pt x="123" y="113"/>
                      <a:pt x="123" y="113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90"/>
                      <a:pt x="111" y="90"/>
                      <a:pt x="111" y="90"/>
                    </a:cubicBezTo>
                    <a:cubicBezTo>
                      <a:pt x="115" y="87"/>
                      <a:pt x="118" y="83"/>
                      <a:pt x="118" y="77"/>
                    </a:cubicBezTo>
                    <a:cubicBezTo>
                      <a:pt x="118" y="69"/>
                      <a:pt x="111" y="63"/>
                      <a:pt x="103" y="63"/>
                    </a:cubicBezTo>
                    <a:cubicBezTo>
                      <a:pt x="95" y="63"/>
                      <a:pt x="89" y="69"/>
                      <a:pt x="89" y="77"/>
                    </a:cubicBezTo>
                    <a:cubicBezTo>
                      <a:pt x="89" y="83"/>
                      <a:pt x="92" y="87"/>
                      <a:pt x="96" y="90"/>
                    </a:cubicBezTo>
                    <a:cubicBezTo>
                      <a:pt x="96" y="125"/>
                      <a:pt x="96" y="125"/>
                      <a:pt x="96" y="125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79" y="129"/>
                      <a:pt x="79" y="129"/>
                      <a:pt x="79" y="129"/>
                    </a:cubicBezTo>
                    <a:lnTo>
                      <a:pt x="56" y="129"/>
                    </a:lnTo>
                    <a:close/>
                    <a:moveTo>
                      <a:pt x="103" y="69"/>
                    </a:moveTo>
                    <a:cubicBezTo>
                      <a:pt x="99" y="69"/>
                      <a:pt x="95" y="73"/>
                      <a:pt x="95" y="77"/>
                    </a:cubicBezTo>
                    <a:cubicBezTo>
                      <a:pt x="95" y="79"/>
                      <a:pt x="95" y="80"/>
                      <a:pt x="96" y="81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3" y="84"/>
                      <a:pt x="92" y="81"/>
                      <a:pt x="92" y="77"/>
                    </a:cubicBezTo>
                    <a:cubicBezTo>
                      <a:pt x="92" y="71"/>
                      <a:pt x="97" y="66"/>
                      <a:pt x="103" y="66"/>
                    </a:cubicBezTo>
                    <a:cubicBezTo>
                      <a:pt x="110" y="66"/>
                      <a:pt x="115" y="71"/>
                      <a:pt x="115" y="77"/>
                    </a:cubicBezTo>
                    <a:cubicBezTo>
                      <a:pt x="115" y="81"/>
                      <a:pt x="113" y="84"/>
                      <a:pt x="110" y="86"/>
                    </a:cubicBezTo>
                    <a:cubicBezTo>
                      <a:pt x="110" y="82"/>
                      <a:pt x="110" y="82"/>
                      <a:pt x="110" y="82"/>
                    </a:cubicBezTo>
                    <a:cubicBezTo>
                      <a:pt x="111" y="81"/>
                      <a:pt x="111" y="79"/>
                      <a:pt x="111" y="77"/>
                    </a:cubicBezTo>
                    <a:cubicBezTo>
                      <a:pt x="111" y="73"/>
                      <a:pt x="108" y="69"/>
                      <a:pt x="103" y="69"/>
                    </a:cubicBezTo>
                    <a:close/>
                    <a:moveTo>
                      <a:pt x="130" y="165"/>
                    </a:moveTo>
                    <a:cubicBezTo>
                      <a:pt x="104" y="165"/>
                      <a:pt x="104" y="165"/>
                      <a:pt x="104" y="165"/>
                    </a:cubicBezTo>
                    <a:cubicBezTo>
                      <a:pt x="90" y="139"/>
                      <a:pt x="90" y="139"/>
                      <a:pt x="90" y="139"/>
                    </a:cubicBezTo>
                    <a:cubicBezTo>
                      <a:pt x="79" y="122"/>
                      <a:pt x="79" y="122"/>
                      <a:pt x="79" y="122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93" y="128"/>
                      <a:pt x="93" y="128"/>
                      <a:pt x="93" y="128"/>
                    </a:cubicBezTo>
                    <a:cubicBezTo>
                      <a:pt x="94" y="129"/>
                      <a:pt x="95" y="129"/>
                      <a:pt x="96" y="129"/>
                    </a:cubicBezTo>
                    <a:cubicBezTo>
                      <a:pt x="97" y="129"/>
                      <a:pt x="97" y="129"/>
                      <a:pt x="98" y="129"/>
                    </a:cubicBezTo>
                    <a:cubicBezTo>
                      <a:pt x="99" y="128"/>
                      <a:pt x="100" y="127"/>
                      <a:pt x="100" y="125"/>
                    </a:cubicBezTo>
                    <a:cubicBezTo>
                      <a:pt x="100" y="79"/>
                      <a:pt x="100" y="79"/>
                      <a:pt x="100" y="79"/>
                    </a:cubicBezTo>
                    <a:cubicBezTo>
                      <a:pt x="106" y="79"/>
                      <a:pt x="106" y="79"/>
                      <a:pt x="106" y="79"/>
                    </a:cubicBezTo>
                    <a:cubicBezTo>
                      <a:pt x="108" y="112"/>
                      <a:pt x="108" y="112"/>
                      <a:pt x="108" y="112"/>
                    </a:cubicBezTo>
                    <a:cubicBezTo>
                      <a:pt x="108" y="114"/>
                      <a:pt x="110" y="116"/>
                      <a:pt x="112" y="116"/>
                    </a:cubicBezTo>
                    <a:cubicBezTo>
                      <a:pt x="122" y="117"/>
                      <a:pt x="122" y="117"/>
                      <a:pt x="122" y="117"/>
                    </a:cubicBez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7" y="124"/>
                      <a:pt x="137" y="124"/>
                      <a:pt x="137" y="124"/>
                    </a:cubicBezTo>
                    <a:lnTo>
                      <a:pt x="130" y="1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3" name="Freeform 130"/>
              <p:cNvSpPr>
                <a:spLocks noEditPoints="1"/>
              </p:cNvSpPr>
              <p:nvPr/>
            </p:nvSpPr>
            <p:spPr bwMode="auto">
              <a:xfrm>
                <a:off x="1424551" y="3004917"/>
                <a:ext cx="381052" cy="35994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9" y="63"/>
                  </a:cxn>
                  <a:cxn ang="0">
                    <a:pos x="7" y="74"/>
                  </a:cxn>
                  <a:cxn ang="0">
                    <a:pos x="0" y="80"/>
                  </a:cxn>
                  <a:cxn ang="0">
                    <a:pos x="126" y="221"/>
                  </a:cxn>
                  <a:cxn ang="0">
                    <a:pos x="134" y="215"/>
                  </a:cxn>
                  <a:cxn ang="0">
                    <a:pos x="146" y="204"/>
                  </a:cxn>
                  <a:cxn ang="0">
                    <a:pos x="216" y="141"/>
                  </a:cxn>
                  <a:cxn ang="0">
                    <a:pos x="90" y="0"/>
                  </a:cxn>
                  <a:cxn ang="0">
                    <a:pos x="67" y="147"/>
                  </a:cxn>
                  <a:cxn ang="0">
                    <a:pos x="68" y="137"/>
                  </a:cxn>
                  <a:cxn ang="0">
                    <a:pos x="78" y="137"/>
                  </a:cxn>
                  <a:cxn ang="0">
                    <a:pos x="78" y="148"/>
                  </a:cxn>
                  <a:cxn ang="0">
                    <a:pos x="67" y="147"/>
                  </a:cxn>
                  <a:cxn ang="0">
                    <a:pos x="140" y="198"/>
                  </a:cxn>
                  <a:cxn ang="0">
                    <a:pos x="25" y="69"/>
                  </a:cxn>
                  <a:cxn ang="0">
                    <a:pos x="89" y="11"/>
                  </a:cxn>
                  <a:cxn ang="0">
                    <a:pos x="204" y="140"/>
                  </a:cxn>
                  <a:cxn ang="0">
                    <a:pos x="140" y="198"/>
                  </a:cxn>
                </a:cxnLst>
                <a:rect l="0" t="0" r="r" b="b"/>
                <a:pathLst>
                  <a:path w="216" h="221">
                    <a:moveTo>
                      <a:pt x="90" y="0"/>
                    </a:moveTo>
                    <a:cubicBezTo>
                      <a:pt x="19" y="63"/>
                      <a:pt x="19" y="63"/>
                      <a:pt x="19" y="63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26" y="221"/>
                      <a:pt x="126" y="221"/>
                      <a:pt x="126" y="221"/>
                    </a:cubicBezTo>
                    <a:cubicBezTo>
                      <a:pt x="134" y="215"/>
                      <a:pt x="134" y="215"/>
                      <a:pt x="134" y="215"/>
                    </a:cubicBezTo>
                    <a:cubicBezTo>
                      <a:pt x="146" y="204"/>
                      <a:pt x="146" y="204"/>
                      <a:pt x="146" y="204"/>
                    </a:cubicBezTo>
                    <a:cubicBezTo>
                      <a:pt x="216" y="141"/>
                      <a:pt x="216" y="141"/>
                      <a:pt x="216" y="141"/>
                    </a:cubicBezTo>
                    <a:lnTo>
                      <a:pt x="90" y="0"/>
                    </a:lnTo>
                    <a:close/>
                    <a:moveTo>
                      <a:pt x="67" y="147"/>
                    </a:moveTo>
                    <a:cubicBezTo>
                      <a:pt x="65" y="144"/>
                      <a:pt x="65" y="139"/>
                      <a:pt x="68" y="137"/>
                    </a:cubicBezTo>
                    <a:cubicBezTo>
                      <a:pt x="71" y="134"/>
                      <a:pt x="76" y="134"/>
                      <a:pt x="78" y="137"/>
                    </a:cubicBezTo>
                    <a:cubicBezTo>
                      <a:pt x="81" y="140"/>
                      <a:pt x="81" y="145"/>
                      <a:pt x="78" y="148"/>
                    </a:cubicBezTo>
                    <a:cubicBezTo>
                      <a:pt x="75" y="150"/>
                      <a:pt x="70" y="150"/>
                      <a:pt x="67" y="147"/>
                    </a:cubicBezTo>
                    <a:close/>
                    <a:moveTo>
                      <a:pt x="140" y="198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204" y="140"/>
                      <a:pt x="204" y="140"/>
                      <a:pt x="204" y="140"/>
                    </a:cubicBezTo>
                    <a:lnTo>
                      <a:pt x="140" y="19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4" name="Freeform 131"/>
              <p:cNvSpPr>
                <a:spLocks noEditPoints="1"/>
              </p:cNvSpPr>
              <p:nvPr/>
            </p:nvSpPr>
            <p:spPr bwMode="auto">
              <a:xfrm>
                <a:off x="4418250" y="4781243"/>
                <a:ext cx="302887" cy="172773"/>
              </a:xfrm>
              <a:custGeom>
                <a:avLst/>
                <a:gdLst/>
                <a:ahLst/>
                <a:cxnLst>
                  <a:cxn ang="0">
                    <a:pos x="171" y="34"/>
                  </a:cxn>
                  <a:cxn ang="0">
                    <a:pos x="148" y="26"/>
                  </a:cxn>
                  <a:cxn ang="0">
                    <a:pos x="128" y="3"/>
                  </a:cxn>
                  <a:cxn ang="0">
                    <a:pos x="109" y="14"/>
                  </a:cxn>
                  <a:cxn ang="0">
                    <a:pos x="77" y="24"/>
                  </a:cxn>
                  <a:cxn ang="0">
                    <a:pos x="57" y="2"/>
                  </a:cxn>
                  <a:cxn ang="0">
                    <a:pos x="37" y="13"/>
                  </a:cxn>
                  <a:cxn ang="0">
                    <a:pos x="8" y="21"/>
                  </a:cxn>
                  <a:cxn ang="0">
                    <a:pos x="11" y="61"/>
                  </a:cxn>
                  <a:cxn ang="0">
                    <a:pos x="10" y="84"/>
                  </a:cxn>
                  <a:cxn ang="0">
                    <a:pos x="38" y="92"/>
                  </a:cxn>
                  <a:cxn ang="0">
                    <a:pos x="51" y="105"/>
                  </a:cxn>
                  <a:cxn ang="0">
                    <a:pos x="78" y="83"/>
                  </a:cxn>
                  <a:cxn ang="0">
                    <a:pos x="94" y="84"/>
                  </a:cxn>
                  <a:cxn ang="0">
                    <a:pos x="116" y="105"/>
                  </a:cxn>
                  <a:cxn ang="0">
                    <a:pos x="135" y="92"/>
                  </a:cxn>
                  <a:cxn ang="0">
                    <a:pos x="158" y="87"/>
                  </a:cxn>
                  <a:cxn ang="0">
                    <a:pos x="158" y="28"/>
                  </a:cxn>
                  <a:cxn ang="0">
                    <a:pos x="164" y="34"/>
                  </a:cxn>
                  <a:cxn ang="0">
                    <a:pos x="158" y="43"/>
                  </a:cxn>
                  <a:cxn ang="0">
                    <a:pos x="158" y="28"/>
                  </a:cxn>
                  <a:cxn ang="0">
                    <a:pos x="124" y="9"/>
                  </a:cxn>
                  <a:cxn ang="0">
                    <a:pos x="119" y="19"/>
                  </a:cxn>
                  <a:cxn ang="0">
                    <a:pos x="87" y="27"/>
                  </a:cxn>
                  <a:cxn ang="0">
                    <a:pos x="86" y="39"/>
                  </a:cxn>
                  <a:cxn ang="0">
                    <a:pos x="86" y="39"/>
                  </a:cxn>
                  <a:cxn ang="0">
                    <a:pos x="45" y="10"/>
                  </a:cxn>
                  <a:cxn ang="0">
                    <a:pos x="56" y="12"/>
                  </a:cxn>
                  <a:cxn ang="0">
                    <a:pos x="45" y="10"/>
                  </a:cxn>
                  <a:cxn ang="0">
                    <a:pos x="15" y="26"/>
                  </a:cxn>
                  <a:cxn ang="0">
                    <a:pos x="18" y="37"/>
                  </a:cxn>
                  <a:cxn ang="0">
                    <a:pos x="10" y="74"/>
                  </a:cxn>
                  <a:cxn ang="0">
                    <a:pos x="19" y="68"/>
                  </a:cxn>
                  <a:cxn ang="0">
                    <a:pos x="56" y="95"/>
                  </a:cxn>
                  <a:cxn ang="0">
                    <a:pos x="46" y="89"/>
                  </a:cxn>
                  <a:cxn ang="0">
                    <a:pos x="56" y="95"/>
                  </a:cxn>
                  <a:cxn ang="0">
                    <a:pos x="41" y="85"/>
                  </a:cxn>
                  <a:cxn ang="0">
                    <a:pos x="18" y="60"/>
                  </a:cxn>
                  <a:cxn ang="0">
                    <a:pos x="28" y="36"/>
                  </a:cxn>
                  <a:cxn ang="0">
                    <a:pos x="44" y="24"/>
                  </a:cxn>
                  <a:cxn ang="0">
                    <a:pos x="74" y="31"/>
                  </a:cxn>
                  <a:cxn ang="0">
                    <a:pos x="83" y="61"/>
                  </a:cxn>
                  <a:cxn ang="0">
                    <a:pos x="61" y="84"/>
                  </a:cxn>
                  <a:cxn ang="0">
                    <a:pos x="87" y="83"/>
                  </a:cxn>
                  <a:cxn ang="0">
                    <a:pos x="87" y="67"/>
                  </a:cxn>
                  <a:cxn ang="0">
                    <a:pos x="128" y="96"/>
                  </a:cxn>
                  <a:cxn ang="0">
                    <a:pos x="117" y="90"/>
                  </a:cxn>
                  <a:cxn ang="0">
                    <a:pos x="128" y="96"/>
                  </a:cxn>
                  <a:cxn ang="0">
                    <a:pos x="112" y="86"/>
                  </a:cxn>
                  <a:cxn ang="0">
                    <a:pos x="92" y="62"/>
                  </a:cxn>
                  <a:cxn ang="0">
                    <a:pos x="98" y="28"/>
                  </a:cxn>
                  <a:cxn ang="0">
                    <a:pos x="121" y="27"/>
                  </a:cxn>
                  <a:cxn ang="0">
                    <a:pos x="145" y="34"/>
                  </a:cxn>
                  <a:cxn ang="0">
                    <a:pos x="145" y="74"/>
                  </a:cxn>
                  <a:cxn ang="0">
                    <a:pos x="129" y="82"/>
                  </a:cxn>
                  <a:cxn ang="0">
                    <a:pos x="158" y="80"/>
                  </a:cxn>
                  <a:cxn ang="0">
                    <a:pos x="158" y="68"/>
                  </a:cxn>
                </a:cxnLst>
                <a:rect l="0" t="0" r="r" b="b"/>
                <a:pathLst>
                  <a:path w="171" h="106">
                    <a:moveTo>
                      <a:pt x="164" y="63"/>
                    </a:moveTo>
                    <a:cubicBezTo>
                      <a:pt x="163" y="45"/>
                      <a:pt x="163" y="45"/>
                      <a:pt x="163" y="45"/>
                    </a:cubicBezTo>
                    <a:cubicBezTo>
                      <a:pt x="168" y="43"/>
                      <a:pt x="171" y="39"/>
                      <a:pt x="171" y="34"/>
                    </a:cubicBezTo>
                    <a:cubicBezTo>
                      <a:pt x="171" y="31"/>
                      <a:pt x="169" y="27"/>
                      <a:pt x="167" y="25"/>
                    </a:cubicBezTo>
                    <a:cubicBezTo>
                      <a:pt x="165" y="22"/>
                      <a:pt x="161" y="21"/>
                      <a:pt x="158" y="21"/>
                    </a:cubicBezTo>
                    <a:cubicBezTo>
                      <a:pt x="154" y="21"/>
                      <a:pt x="150" y="23"/>
                      <a:pt x="148" y="26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5"/>
                      <a:pt x="135" y="13"/>
                      <a:pt x="134" y="11"/>
                    </a:cubicBezTo>
                    <a:cubicBezTo>
                      <a:pt x="133" y="8"/>
                      <a:pt x="131" y="5"/>
                      <a:pt x="128" y="3"/>
                    </a:cubicBezTo>
                    <a:cubicBezTo>
                      <a:pt x="126" y="2"/>
                      <a:pt x="124" y="1"/>
                      <a:pt x="122" y="1"/>
                    </a:cubicBezTo>
                    <a:cubicBezTo>
                      <a:pt x="117" y="1"/>
                      <a:pt x="113" y="4"/>
                      <a:pt x="110" y="8"/>
                    </a:cubicBezTo>
                    <a:cubicBezTo>
                      <a:pt x="109" y="10"/>
                      <a:pt x="109" y="12"/>
                      <a:pt x="109" y="14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2" y="21"/>
                      <a:pt x="89" y="20"/>
                      <a:pt x="86" y="20"/>
                    </a:cubicBezTo>
                    <a:cubicBezTo>
                      <a:pt x="83" y="20"/>
                      <a:pt x="79" y="22"/>
                      <a:pt x="77" y="24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4"/>
                      <a:pt x="63" y="12"/>
                      <a:pt x="63" y="10"/>
                    </a:cubicBezTo>
                    <a:cubicBezTo>
                      <a:pt x="62" y="7"/>
                      <a:pt x="60" y="4"/>
                      <a:pt x="57" y="2"/>
                    </a:cubicBezTo>
                    <a:cubicBezTo>
                      <a:pt x="55" y="1"/>
                      <a:pt x="52" y="0"/>
                      <a:pt x="50" y="0"/>
                    </a:cubicBezTo>
                    <a:cubicBezTo>
                      <a:pt x="46" y="0"/>
                      <a:pt x="41" y="3"/>
                      <a:pt x="39" y="7"/>
                    </a:cubicBezTo>
                    <a:cubicBezTo>
                      <a:pt x="38" y="9"/>
                      <a:pt x="37" y="11"/>
                      <a:pt x="37" y="1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18" y="19"/>
                      <a:pt x="15" y="19"/>
                    </a:cubicBezTo>
                    <a:cubicBezTo>
                      <a:pt x="13" y="19"/>
                      <a:pt x="10" y="20"/>
                      <a:pt x="8" y="21"/>
                    </a:cubicBezTo>
                    <a:cubicBezTo>
                      <a:pt x="2" y="25"/>
                      <a:pt x="0" y="33"/>
                      <a:pt x="4" y="39"/>
                    </a:cubicBezTo>
                    <a:cubicBezTo>
                      <a:pt x="6" y="42"/>
                      <a:pt x="8" y="44"/>
                      <a:pt x="11" y="4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6" y="64"/>
                      <a:pt x="5" y="66"/>
                    </a:cubicBezTo>
                    <a:cubicBezTo>
                      <a:pt x="3" y="69"/>
                      <a:pt x="3" y="73"/>
                      <a:pt x="4" y="76"/>
                    </a:cubicBezTo>
                    <a:cubicBezTo>
                      <a:pt x="4" y="80"/>
                      <a:pt x="7" y="82"/>
                      <a:pt x="10" y="84"/>
                    </a:cubicBezTo>
                    <a:cubicBezTo>
                      <a:pt x="11" y="85"/>
                      <a:pt x="14" y="86"/>
                      <a:pt x="16" y="86"/>
                    </a:cubicBezTo>
                    <a:cubicBezTo>
                      <a:pt x="19" y="86"/>
                      <a:pt x="21" y="85"/>
                      <a:pt x="24" y="83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3"/>
                      <a:pt x="38" y="94"/>
                      <a:pt x="39" y="96"/>
                    </a:cubicBezTo>
                    <a:cubicBezTo>
                      <a:pt x="40" y="99"/>
                      <a:pt x="42" y="102"/>
                      <a:pt x="45" y="104"/>
                    </a:cubicBezTo>
                    <a:cubicBezTo>
                      <a:pt x="47" y="105"/>
                      <a:pt x="49" y="105"/>
                      <a:pt x="51" y="105"/>
                    </a:cubicBezTo>
                    <a:cubicBezTo>
                      <a:pt x="56" y="105"/>
                      <a:pt x="60" y="103"/>
                      <a:pt x="62" y="99"/>
                    </a:cubicBezTo>
                    <a:cubicBezTo>
                      <a:pt x="64" y="96"/>
                      <a:pt x="64" y="93"/>
                      <a:pt x="64" y="91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80" y="85"/>
                      <a:pt x="83" y="86"/>
                      <a:pt x="86" y="86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9" y="86"/>
                      <a:pt x="92" y="85"/>
                      <a:pt x="94" y="84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0" y="97"/>
                    </a:cubicBezTo>
                    <a:cubicBezTo>
                      <a:pt x="111" y="100"/>
                      <a:pt x="113" y="103"/>
                      <a:pt x="116" y="105"/>
                    </a:cubicBezTo>
                    <a:cubicBezTo>
                      <a:pt x="118" y="106"/>
                      <a:pt x="120" y="106"/>
                      <a:pt x="122" y="106"/>
                    </a:cubicBezTo>
                    <a:cubicBezTo>
                      <a:pt x="127" y="106"/>
                      <a:pt x="131" y="104"/>
                      <a:pt x="134" y="100"/>
                    </a:cubicBezTo>
                    <a:cubicBezTo>
                      <a:pt x="135" y="97"/>
                      <a:pt x="136" y="94"/>
                      <a:pt x="135" y="92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52" y="86"/>
                      <a:pt x="155" y="87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65" y="87"/>
                      <a:pt x="171" y="81"/>
                      <a:pt x="171" y="74"/>
                    </a:cubicBezTo>
                    <a:cubicBezTo>
                      <a:pt x="171" y="69"/>
                      <a:pt x="168" y="65"/>
                      <a:pt x="164" y="63"/>
                    </a:cubicBezTo>
                    <a:close/>
                    <a:moveTo>
                      <a:pt x="158" y="28"/>
                    </a:moveTo>
                    <a:cubicBezTo>
                      <a:pt x="158" y="28"/>
                      <a:pt x="158" y="28"/>
                      <a:pt x="158" y="28"/>
                    </a:cubicBezTo>
                    <a:cubicBezTo>
                      <a:pt x="159" y="28"/>
                      <a:pt x="161" y="29"/>
                      <a:pt x="162" y="30"/>
                    </a:cubicBezTo>
                    <a:cubicBezTo>
                      <a:pt x="163" y="31"/>
                      <a:pt x="164" y="32"/>
                      <a:pt x="164" y="34"/>
                    </a:cubicBezTo>
                    <a:cubicBezTo>
                      <a:pt x="164" y="37"/>
                      <a:pt x="161" y="40"/>
                      <a:pt x="158" y="40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54" y="40"/>
                      <a:pt x="152" y="37"/>
                      <a:pt x="152" y="34"/>
                    </a:cubicBezTo>
                    <a:cubicBezTo>
                      <a:pt x="152" y="31"/>
                      <a:pt x="155" y="28"/>
                      <a:pt x="158" y="28"/>
                    </a:cubicBezTo>
                    <a:close/>
                    <a:moveTo>
                      <a:pt x="116" y="11"/>
                    </a:moveTo>
                    <a:cubicBezTo>
                      <a:pt x="117" y="9"/>
                      <a:pt x="119" y="8"/>
                      <a:pt x="122" y="8"/>
                    </a:cubicBezTo>
                    <a:cubicBezTo>
                      <a:pt x="123" y="8"/>
                      <a:pt x="124" y="9"/>
                      <a:pt x="124" y="9"/>
                    </a:cubicBezTo>
                    <a:cubicBezTo>
                      <a:pt x="126" y="10"/>
                      <a:pt x="127" y="11"/>
                      <a:pt x="127" y="13"/>
                    </a:cubicBezTo>
                    <a:cubicBezTo>
                      <a:pt x="128" y="14"/>
                      <a:pt x="127" y="16"/>
                      <a:pt x="127" y="17"/>
                    </a:cubicBezTo>
                    <a:cubicBezTo>
                      <a:pt x="125" y="20"/>
                      <a:pt x="121" y="21"/>
                      <a:pt x="119" y="19"/>
                    </a:cubicBezTo>
                    <a:cubicBezTo>
                      <a:pt x="116" y="18"/>
                      <a:pt x="115" y="14"/>
                      <a:pt x="116" y="11"/>
                    </a:cubicBezTo>
                    <a:close/>
                    <a:moveTo>
                      <a:pt x="87" y="27"/>
                    </a:moveTo>
                    <a:cubicBezTo>
                      <a:pt x="87" y="27"/>
                      <a:pt x="87" y="27"/>
                      <a:pt x="87" y="27"/>
                    </a:cubicBezTo>
                    <a:cubicBezTo>
                      <a:pt x="88" y="27"/>
                      <a:pt x="90" y="28"/>
                      <a:pt x="91" y="29"/>
                    </a:cubicBezTo>
                    <a:cubicBezTo>
                      <a:pt x="92" y="30"/>
                      <a:pt x="92" y="31"/>
                      <a:pt x="92" y="33"/>
                    </a:cubicBezTo>
                    <a:cubicBezTo>
                      <a:pt x="92" y="36"/>
                      <a:pt x="90" y="39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3" y="39"/>
                      <a:pt x="80" y="36"/>
                      <a:pt x="81" y="33"/>
                    </a:cubicBezTo>
                    <a:cubicBezTo>
                      <a:pt x="81" y="30"/>
                      <a:pt x="83" y="27"/>
                      <a:pt x="87" y="27"/>
                    </a:cubicBezTo>
                    <a:close/>
                    <a:moveTo>
                      <a:pt x="45" y="10"/>
                    </a:moveTo>
                    <a:cubicBezTo>
                      <a:pt x="46" y="8"/>
                      <a:pt x="48" y="7"/>
                      <a:pt x="50" y="7"/>
                    </a:cubicBezTo>
                    <a:cubicBezTo>
                      <a:pt x="51" y="7"/>
                      <a:pt x="52" y="8"/>
                      <a:pt x="53" y="8"/>
                    </a:cubicBezTo>
                    <a:cubicBezTo>
                      <a:pt x="55" y="9"/>
                      <a:pt x="56" y="10"/>
                      <a:pt x="56" y="12"/>
                    </a:cubicBezTo>
                    <a:cubicBezTo>
                      <a:pt x="56" y="13"/>
                      <a:pt x="56" y="15"/>
                      <a:pt x="55" y="16"/>
                    </a:cubicBezTo>
                    <a:cubicBezTo>
                      <a:pt x="54" y="19"/>
                      <a:pt x="50" y="20"/>
                      <a:pt x="47" y="18"/>
                    </a:cubicBezTo>
                    <a:cubicBezTo>
                      <a:pt x="44" y="17"/>
                      <a:pt x="43" y="13"/>
                      <a:pt x="45" y="10"/>
                    </a:cubicBezTo>
                    <a:close/>
                    <a:moveTo>
                      <a:pt x="10" y="35"/>
                    </a:moveTo>
                    <a:cubicBezTo>
                      <a:pt x="8" y="33"/>
                      <a:pt x="9" y="29"/>
                      <a:pt x="12" y="27"/>
                    </a:cubicBezTo>
                    <a:cubicBezTo>
                      <a:pt x="13" y="27"/>
                      <a:pt x="14" y="26"/>
                      <a:pt x="15" y="26"/>
                    </a:cubicBezTo>
                    <a:cubicBezTo>
                      <a:pt x="17" y="26"/>
                      <a:pt x="19" y="28"/>
                      <a:pt x="20" y="29"/>
                    </a:cubicBezTo>
                    <a:cubicBezTo>
                      <a:pt x="21" y="31"/>
                      <a:pt x="21" y="32"/>
                      <a:pt x="21" y="34"/>
                    </a:cubicBezTo>
                    <a:cubicBezTo>
                      <a:pt x="20" y="35"/>
                      <a:pt x="19" y="37"/>
                      <a:pt x="18" y="37"/>
                    </a:cubicBezTo>
                    <a:cubicBezTo>
                      <a:pt x="15" y="39"/>
                      <a:pt x="12" y="38"/>
                      <a:pt x="10" y="35"/>
                    </a:cubicBezTo>
                    <a:close/>
                    <a:moveTo>
                      <a:pt x="13" y="78"/>
                    </a:moveTo>
                    <a:cubicBezTo>
                      <a:pt x="12" y="77"/>
                      <a:pt x="11" y="76"/>
                      <a:pt x="10" y="74"/>
                    </a:cubicBezTo>
                    <a:cubicBezTo>
                      <a:pt x="10" y="73"/>
                      <a:pt x="10" y="71"/>
                      <a:pt x="11" y="70"/>
                    </a:cubicBezTo>
                    <a:cubicBezTo>
                      <a:pt x="12" y="68"/>
                      <a:pt x="14" y="67"/>
                      <a:pt x="16" y="67"/>
                    </a:cubicBezTo>
                    <a:cubicBezTo>
                      <a:pt x="17" y="67"/>
                      <a:pt x="18" y="67"/>
                      <a:pt x="19" y="68"/>
                    </a:cubicBezTo>
                    <a:cubicBezTo>
                      <a:pt x="22" y="69"/>
                      <a:pt x="23" y="73"/>
                      <a:pt x="21" y="76"/>
                    </a:cubicBezTo>
                    <a:cubicBezTo>
                      <a:pt x="20" y="79"/>
                      <a:pt x="16" y="80"/>
                      <a:pt x="13" y="78"/>
                    </a:cubicBezTo>
                    <a:close/>
                    <a:moveTo>
                      <a:pt x="56" y="95"/>
                    </a:moveTo>
                    <a:cubicBezTo>
                      <a:pt x="55" y="98"/>
                      <a:pt x="51" y="99"/>
                      <a:pt x="48" y="97"/>
                    </a:cubicBezTo>
                    <a:cubicBezTo>
                      <a:pt x="47" y="97"/>
                      <a:pt x="46" y="95"/>
                      <a:pt x="45" y="94"/>
                    </a:cubicBezTo>
                    <a:cubicBezTo>
                      <a:pt x="45" y="92"/>
                      <a:pt x="45" y="91"/>
                      <a:pt x="46" y="89"/>
                    </a:cubicBezTo>
                    <a:cubicBezTo>
                      <a:pt x="47" y="88"/>
                      <a:pt x="49" y="86"/>
                      <a:pt x="51" y="86"/>
                    </a:cubicBezTo>
                    <a:cubicBezTo>
                      <a:pt x="52" y="86"/>
                      <a:pt x="53" y="87"/>
                      <a:pt x="54" y="87"/>
                    </a:cubicBezTo>
                    <a:cubicBezTo>
                      <a:pt x="57" y="89"/>
                      <a:pt x="58" y="92"/>
                      <a:pt x="56" y="95"/>
                    </a:cubicBezTo>
                    <a:close/>
                    <a:moveTo>
                      <a:pt x="58" y="81"/>
                    </a:moveTo>
                    <a:cubicBezTo>
                      <a:pt x="56" y="80"/>
                      <a:pt x="53" y="79"/>
                      <a:pt x="51" y="79"/>
                    </a:cubicBezTo>
                    <a:cubicBezTo>
                      <a:pt x="47" y="79"/>
                      <a:pt x="43" y="82"/>
                      <a:pt x="41" y="85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30" y="72"/>
                      <a:pt x="28" y="65"/>
                      <a:pt x="22" y="62"/>
                    </a:cubicBezTo>
                    <a:cubicBezTo>
                      <a:pt x="21" y="61"/>
                      <a:pt x="20" y="60"/>
                      <a:pt x="18" y="60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21" y="44"/>
                      <a:pt x="22" y="43"/>
                    </a:cubicBezTo>
                    <a:cubicBezTo>
                      <a:pt x="25" y="42"/>
                      <a:pt x="27" y="39"/>
                      <a:pt x="28" y="36"/>
                    </a:cubicBezTo>
                    <a:cubicBezTo>
                      <a:pt x="28" y="33"/>
                      <a:pt x="28" y="30"/>
                      <a:pt x="27" y="27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0" y="22"/>
                      <a:pt x="42" y="23"/>
                      <a:pt x="44" y="24"/>
                    </a:cubicBezTo>
                    <a:cubicBezTo>
                      <a:pt x="46" y="26"/>
                      <a:pt x="48" y="26"/>
                      <a:pt x="50" y="26"/>
                    </a:cubicBezTo>
                    <a:cubicBezTo>
                      <a:pt x="54" y="26"/>
                      <a:pt x="57" y="25"/>
                      <a:pt x="59" y="22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31"/>
                      <a:pt x="74" y="32"/>
                      <a:pt x="74" y="33"/>
                    </a:cubicBezTo>
                    <a:cubicBezTo>
                      <a:pt x="73" y="38"/>
                      <a:pt x="77" y="43"/>
                      <a:pt x="82" y="45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78" y="63"/>
                      <a:pt x="74" y="67"/>
                      <a:pt x="74" y="73"/>
                    </a:cubicBezTo>
                    <a:cubicBezTo>
                      <a:pt x="74" y="74"/>
                      <a:pt x="74" y="76"/>
                      <a:pt x="74" y="77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0" y="83"/>
                      <a:pt x="59" y="82"/>
                      <a:pt x="58" y="81"/>
                    </a:cubicBezTo>
                    <a:close/>
                    <a:moveTo>
                      <a:pt x="87" y="79"/>
                    </a:moveTo>
                    <a:cubicBezTo>
                      <a:pt x="87" y="83"/>
                      <a:pt x="87" y="83"/>
                      <a:pt x="87" y="83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3" y="79"/>
                      <a:pt x="81" y="76"/>
                      <a:pt x="81" y="73"/>
                    </a:cubicBezTo>
                    <a:cubicBezTo>
                      <a:pt x="81" y="70"/>
                      <a:pt x="83" y="67"/>
                      <a:pt x="87" y="67"/>
                    </a:cubicBezTo>
                    <a:cubicBezTo>
                      <a:pt x="90" y="67"/>
                      <a:pt x="93" y="70"/>
                      <a:pt x="93" y="73"/>
                    </a:cubicBezTo>
                    <a:cubicBezTo>
                      <a:pt x="92" y="76"/>
                      <a:pt x="90" y="79"/>
                      <a:pt x="87" y="79"/>
                    </a:cubicBezTo>
                    <a:close/>
                    <a:moveTo>
                      <a:pt x="128" y="96"/>
                    </a:moveTo>
                    <a:cubicBezTo>
                      <a:pt x="126" y="99"/>
                      <a:pt x="122" y="100"/>
                      <a:pt x="120" y="98"/>
                    </a:cubicBezTo>
                    <a:cubicBezTo>
                      <a:pt x="118" y="98"/>
                      <a:pt x="117" y="96"/>
                      <a:pt x="117" y="95"/>
                    </a:cubicBezTo>
                    <a:cubicBezTo>
                      <a:pt x="116" y="93"/>
                      <a:pt x="117" y="92"/>
                      <a:pt x="117" y="90"/>
                    </a:cubicBezTo>
                    <a:cubicBezTo>
                      <a:pt x="118" y="89"/>
                      <a:pt x="120" y="87"/>
                      <a:pt x="123" y="87"/>
                    </a:cubicBezTo>
                    <a:cubicBezTo>
                      <a:pt x="124" y="87"/>
                      <a:pt x="125" y="88"/>
                      <a:pt x="125" y="88"/>
                    </a:cubicBezTo>
                    <a:cubicBezTo>
                      <a:pt x="128" y="90"/>
                      <a:pt x="129" y="93"/>
                      <a:pt x="128" y="96"/>
                    </a:cubicBezTo>
                    <a:close/>
                    <a:moveTo>
                      <a:pt x="129" y="82"/>
                    </a:moveTo>
                    <a:cubicBezTo>
                      <a:pt x="127" y="81"/>
                      <a:pt x="125" y="80"/>
                      <a:pt x="123" y="80"/>
                    </a:cubicBezTo>
                    <a:cubicBezTo>
                      <a:pt x="118" y="80"/>
                      <a:pt x="114" y="83"/>
                      <a:pt x="112" y="86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99" y="77"/>
                      <a:pt x="99" y="75"/>
                      <a:pt x="99" y="73"/>
                    </a:cubicBezTo>
                    <a:cubicBezTo>
                      <a:pt x="100" y="68"/>
                      <a:pt x="97" y="64"/>
                      <a:pt x="92" y="6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42"/>
                      <a:pt x="99" y="38"/>
                      <a:pt x="99" y="33"/>
                    </a:cubicBezTo>
                    <a:cubicBezTo>
                      <a:pt x="99" y="31"/>
                      <a:pt x="99" y="30"/>
                      <a:pt x="98" y="28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2" y="23"/>
                      <a:pt x="113" y="24"/>
                      <a:pt x="115" y="25"/>
                    </a:cubicBezTo>
                    <a:cubicBezTo>
                      <a:pt x="117" y="27"/>
                      <a:pt x="119" y="27"/>
                      <a:pt x="121" y="27"/>
                    </a:cubicBezTo>
                    <a:cubicBezTo>
                      <a:pt x="125" y="27"/>
                      <a:pt x="128" y="26"/>
                      <a:pt x="131" y="23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45" y="32"/>
                      <a:pt x="145" y="33"/>
                      <a:pt x="145" y="34"/>
                    </a:cubicBezTo>
                    <a:cubicBezTo>
                      <a:pt x="145" y="40"/>
                      <a:pt x="150" y="46"/>
                      <a:pt x="156" y="47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50" y="62"/>
                      <a:pt x="145" y="67"/>
                      <a:pt x="145" y="74"/>
                    </a:cubicBezTo>
                    <a:cubicBezTo>
                      <a:pt x="145" y="75"/>
                      <a:pt x="145" y="77"/>
                      <a:pt x="146" y="78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32" y="84"/>
                      <a:pt x="130" y="83"/>
                      <a:pt x="129" y="82"/>
                    </a:cubicBezTo>
                    <a:close/>
                    <a:moveTo>
                      <a:pt x="158" y="80"/>
                    </a:move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0"/>
                      <a:pt x="158" y="80"/>
                      <a:pt x="158" y="80"/>
                    </a:cubicBezTo>
                    <a:cubicBezTo>
                      <a:pt x="156" y="80"/>
                      <a:pt x="155" y="79"/>
                      <a:pt x="154" y="78"/>
                    </a:cubicBezTo>
                    <a:cubicBezTo>
                      <a:pt x="153" y="77"/>
                      <a:pt x="152" y="76"/>
                      <a:pt x="152" y="74"/>
                    </a:cubicBezTo>
                    <a:cubicBezTo>
                      <a:pt x="152" y="71"/>
                      <a:pt x="155" y="68"/>
                      <a:pt x="158" y="68"/>
                    </a:cubicBezTo>
                    <a:cubicBezTo>
                      <a:pt x="161" y="68"/>
                      <a:pt x="164" y="71"/>
                      <a:pt x="164" y="74"/>
                    </a:cubicBezTo>
                    <a:cubicBezTo>
                      <a:pt x="164" y="77"/>
                      <a:pt x="161" y="80"/>
                      <a:pt x="158" y="8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5" name="Freeform 132"/>
              <p:cNvSpPr>
                <a:spLocks noEditPoints="1"/>
              </p:cNvSpPr>
              <p:nvPr/>
            </p:nvSpPr>
            <p:spPr bwMode="auto">
              <a:xfrm>
                <a:off x="910620" y="2211240"/>
                <a:ext cx="390822" cy="75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"/>
                  </a:cxn>
                  <a:cxn ang="0">
                    <a:pos x="200" y="42"/>
                  </a:cxn>
                  <a:cxn ang="0">
                    <a:pos x="200" y="0"/>
                  </a:cxn>
                  <a:cxn ang="0">
                    <a:pos x="0" y="0"/>
                  </a:cxn>
                  <a:cxn ang="0">
                    <a:pos x="192" y="34"/>
                  </a:cxn>
                  <a:cxn ang="0">
                    <a:pos x="8" y="34"/>
                  </a:cxn>
                  <a:cxn ang="0">
                    <a:pos x="8" y="8"/>
                  </a:cxn>
                  <a:cxn ang="0">
                    <a:pos x="192" y="8"/>
                  </a:cxn>
                  <a:cxn ang="0">
                    <a:pos x="192" y="34"/>
                  </a:cxn>
                </a:cxnLst>
                <a:rect l="0" t="0" r="r" b="b"/>
                <a:pathLst>
                  <a:path w="200" h="42">
                    <a:moveTo>
                      <a:pt x="0" y="0"/>
                    </a:moveTo>
                    <a:lnTo>
                      <a:pt x="0" y="42"/>
                    </a:lnTo>
                    <a:lnTo>
                      <a:pt x="200" y="42"/>
                    </a:lnTo>
                    <a:lnTo>
                      <a:pt x="200" y="0"/>
                    </a:lnTo>
                    <a:lnTo>
                      <a:pt x="0" y="0"/>
                    </a:lnTo>
                    <a:close/>
                    <a:moveTo>
                      <a:pt x="192" y="34"/>
                    </a:moveTo>
                    <a:lnTo>
                      <a:pt x="8" y="34"/>
                    </a:lnTo>
                    <a:lnTo>
                      <a:pt x="8" y="8"/>
                    </a:lnTo>
                    <a:lnTo>
                      <a:pt x="192" y="8"/>
                    </a:lnTo>
                    <a:lnTo>
                      <a:pt x="192" y="3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6" name="Rectangle 133"/>
              <p:cNvSpPr>
                <a:spLocks noChangeArrowheads="1"/>
              </p:cNvSpPr>
              <p:nvPr/>
            </p:nvSpPr>
            <p:spPr bwMode="auto">
              <a:xfrm>
                <a:off x="937978" y="2236436"/>
                <a:ext cx="244264" cy="25196"/>
              </a:xfrm>
              <a:prstGeom prst="rect">
                <a:avLst/>
              </a:prstGeom>
              <a:solidFill>
                <a:srgbClr val="C7C8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7" name="Freeform 134"/>
              <p:cNvSpPr>
                <a:spLocks/>
              </p:cNvSpPr>
              <p:nvPr/>
            </p:nvSpPr>
            <p:spPr bwMode="auto">
              <a:xfrm>
                <a:off x="803144" y="3175891"/>
                <a:ext cx="17587" cy="197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7" y="12"/>
                      <a:pt x="10" y="12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8" name="Freeform 135"/>
              <p:cNvSpPr>
                <a:spLocks/>
              </p:cNvSpPr>
              <p:nvPr/>
            </p:nvSpPr>
            <p:spPr bwMode="auto">
              <a:xfrm>
                <a:off x="777740" y="3174091"/>
                <a:ext cx="21495" cy="19797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1" y="1"/>
                  </a:cxn>
                </a:cxnLst>
                <a:rect l="0" t="0" r="r" b="b"/>
                <a:pathLst>
                  <a:path w="12" h="12">
                    <a:moveTo>
                      <a:pt x="11" y="1"/>
                    </a:move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1" y="9"/>
                      <a:pt x="11" y="5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9" name="Freeform 136"/>
              <p:cNvSpPr>
                <a:spLocks/>
              </p:cNvSpPr>
              <p:nvPr/>
            </p:nvSpPr>
            <p:spPr bwMode="auto">
              <a:xfrm>
                <a:off x="746475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</a:cxnLst>
                <a:rect l="0" t="0" r="r" b="b"/>
                <a:pathLst>
                  <a:path w="13" h="11">
                    <a:moveTo>
                      <a:pt x="13" y="11"/>
                    </a:moveTo>
                    <a:cubicBezTo>
                      <a:pt x="12" y="7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5" y="10"/>
                      <a:pt x="9" y="10"/>
                      <a:pt x="1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0" name="Freeform 137"/>
              <p:cNvSpPr>
                <a:spLocks/>
              </p:cNvSpPr>
              <p:nvPr/>
            </p:nvSpPr>
            <p:spPr bwMode="auto">
              <a:xfrm>
                <a:off x="748429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ubicBezTo>
                      <a:pt x="5" y="11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1" name="Freeform 138"/>
              <p:cNvSpPr>
                <a:spLocks/>
              </p:cNvSpPr>
              <p:nvPr/>
            </p:nvSpPr>
            <p:spPr bwMode="auto">
              <a:xfrm>
                <a:off x="881308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1"/>
                  </a:cxn>
                  <a:cxn ang="0">
                    <a:pos x="12" y="10"/>
                  </a:cxn>
                  <a:cxn ang="0">
                    <a:pos x="13" y="0"/>
                  </a:cxn>
                  <a:cxn ang="0">
                    <a:pos x="0" y="1"/>
                  </a:cxn>
                </a:cxnLst>
                <a:rect l="0" t="0" r="r" b="b"/>
                <a:pathLst>
                  <a:path w="13" h="11">
                    <a:moveTo>
                      <a:pt x="0" y="1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3" y="3"/>
                      <a:pt x="13" y="0"/>
                    </a:cubicBezTo>
                    <a:cubicBezTo>
                      <a:pt x="9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2" name="Freeform 139"/>
              <p:cNvSpPr>
                <a:spLocks/>
              </p:cNvSpPr>
              <p:nvPr/>
            </p:nvSpPr>
            <p:spPr bwMode="auto">
              <a:xfrm>
                <a:off x="85590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1" y="8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5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3" name="Freeform 140"/>
              <p:cNvSpPr>
                <a:spLocks/>
              </p:cNvSpPr>
              <p:nvPr/>
            </p:nvSpPr>
            <p:spPr bwMode="auto">
              <a:xfrm>
                <a:off x="853951" y="3174091"/>
                <a:ext cx="19541" cy="215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1"/>
                  </a:cxn>
                  <a:cxn ang="0">
                    <a:pos x="0" y="13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3">
                    <a:moveTo>
                      <a:pt x="12" y="0"/>
                    </a:moveTo>
                    <a:cubicBezTo>
                      <a:pt x="8" y="1"/>
                      <a:pt x="4" y="1"/>
                      <a:pt x="1" y="1"/>
                    </a:cubicBezTo>
                    <a:cubicBezTo>
                      <a:pt x="0" y="5"/>
                      <a:pt x="0" y="9"/>
                      <a:pt x="0" y="13"/>
                    </a:cubicBezTo>
                    <a:cubicBezTo>
                      <a:pt x="4" y="12"/>
                      <a:pt x="7" y="12"/>
                      <a:pt x="11" y="12"/>
                    </a:cubicBezTo>
                    <a:cubicBezTo>
                      <a:pt x="11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4" name="Freeform 141"/>
              <p:cNvSpPr>
                <a:spLocks/>
              </p:cNvSpPr>
              <p:nvPr/>
            </p:nvSpPr>
            <p:spPr bwMode="auto">
              <a:xfrm>
                <a:off x="828547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</a:cxnLst>
                <a:rect l="0" t="0" r="r" b="b"/>
                <a:pathLst>
                  <a:path w="11" h="10">
                    <a:moveTo>
                      <a:pt x="0" y="10"/>
                    </a:move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5" name="Freeform 142"/>
              <p:cNvSpPr>
                <a:spLocks/>
              </p:cNvSpPr>
              <p:nvPr/>
            </p:nvSpPr>
            <p:spPr bwMode="auto">
              <a:xfrm>
                <a:off x="855905" y="3078706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6" name="Freeform 143"/>
              <p:cNvSpPr>
                <a:spLocks/>
              </p:cNvSpPr>
              <p:nvPr/>
            </p:nvSpPr>
            <p:spPr bwMode="auto">
              <a:xfrm>
                <a:off x="881308" y="3080506"/>
                <a:ext cx="23449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"/>
                  </a:cxn>
                  <a:cxn ang="0">
                    <a:pos x="13" y="10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0">
                    <a:moveTo>
                      <a:pt x="0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5" y="10"/>
                      <a:pt x="9" y="10"/>
                      <a:pt x="13" y="10"/>
                    </a:cubicBezTo>
                    <a:cubicBezTo>
                      <a:pt x="13" y="7"/>
                      <a:pt x="13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7" name="Freeform 144"/>
              <p:cNvSpPr>
                <a:spLocks/>
              </p:cNvSpPr>
              <p:nvPr/>
            </p:nvSpPr>
            <p:spPr bwMode="auto">
              <a:xfrm>
                <a:off x="746475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3" y="8"/>
                      <a:pt x="13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5" y="12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8" name="Freeform 145"/>
              <p:cNvSpPr>
                <a:spLocks/>
              </p:cNvSpPr>
              <p:nvPr/>
            </p:nvSpPr>
            <p:spPr bwMode="auto">
              <a:xfrm>
                <a:off x="773832" y="3078706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9" name="Freeform 146"/>
              <p:cNvSpPr>
                <a:spLocks/>
              </p:cNvSpPr>
              <p:nvPr/>
            </p:nvSpPr>
            <p:spPr bwMode="auto">
              <a:xfrm>
                <a:off x="801190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7" y="10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1" y="0"/>
                  </a:cxn>
                </a:cxnLst>
                <a:rect l="0" t="0" r="r" b="b"/>
                <a:pathLst>
                  <a:path w="12" h="10">
                    <a:moveTo>
                      <a:pt x="1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5" y="10"/>
                      <a:pt x="7" y="10"/>
                    </a:cubicBezTo>
                    <a:cubicBezTo>
                      <a:pt x="9" y="10"/>
                      <a:pt x="10" y="10"/>
                      <a:pt x="12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6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0" name="Freeform 147"/>
              <p:cNvSpPr>
                <a:spLocks/>
              </p:cNvSpPr>
              <p:nvPr/>
            </p:nvSpPr>
            <p:spPr bwMode="auto">
              <a:xfrm>
                <a:off x="828547" y="3175891"/>
                <a:ext cx="19541" cy="19797"/>
              </a:xfrm>
              <a:custGeom>
                <a:avLst/>
                <a:gdLst/>
                <a:ahLst/>
                <a:cxnLst>
                  <a:cxn ang="0">
                    <a:pos x="10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" y="12"/>
                  </a:cxn>
                  <a:cxn ang="0">
                    <a:pos x="10" y="12"/>
                  </a:cxn>
                </a:cxnLst>
                <a:rect l="0" t="0" r="r" b="b"/>
                <a:pathLst>
                  <a:path w="11" h="12">
                    <a:moveTo>
                      <a:pt x="10" y="12"/>
                    </a:moveTo>
                    <a:cubicBezTo>
                      <a:pt x="10" y="8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4" y="12"/>
                      <a:pt x="7" y="12"/>
                      <a:pt x="1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1" name="Freeform 148"/>
              <p:cNvSpPr>
                <a:spLocks/>
              </p:cNvSpPr>
              <p:nvPr/>
            </p:nvSpPr>
            <p:spPr bwMode="auto">
              <a:xfrm>
                <a:off x="775786" y="3030113"/>
                <a:ext cx="21495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</a:cxnLst>
                <a:rect l="0" t="0" r="r" b="b"/>
                <a:pathLst>
                  <a:path w="12" h="11">
                    <a:moveTo>
                      <a:pt x="1" y="1"/>
                    </a:moveTo>
                    <a:cubicBezTo>
                      <a:pt x="1" y="4"/>
                      <a:pt x="1" y="8"/>
                      <a:pt x="0" y="11"/>
                    </a:cubicBez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2" name="Freeform 149"/>
              <p:cNvSpPr>
                <a:spLocks/>
              </p:cNvSpPr>
              <p:nvPr/>
            </p:nvSpPr>
            <p:spPr bwMode="auto">
              <a:xfrm>
                <a:off x="773832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4" y="12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3" name="Freeform 150"/>
              <p:cNvSpPr>
                <a:spLocks/>
              </p:cNvSpPr>
              <p:nvPr/>
            </p:nvSpPr>
            <p:spPr bwMode="auto">
              <a:xfrm>
                <a:off x="748429" y="3031913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cubicBezTo>
                      <a:pt x="8" y="0"/>
                      <a:pt x="5" y="0"/>
                      <a:pt x="1" y="1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4" name="Freeform 151"/>
              <p:cNvSpPr>
                <a:spLocks/>
              </p:cNvSpPr>
              <p:nvPr/>
            </p:nvSpPr>
            <p:spPr bwMode="auto">
              <a:xfrm>
                <a:off x="801190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5" name="Freeform 152"/>
              <p:cNvSpPr>
                <a:spLocks/>
              </p:cNvSpPr>
              <p:nvPr/>
            </p:nvSpPr>
            <p:spPr bwMode="auto">
              <a:xfrm>
                <a:off x="724979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0" y="11"/>
                  </a:cxn>
                  <a:cxn ang="0">
                    <a:pos x="10" y="10"/>
                  </a:cxn>
                  <a:cxn ang="0">
                    <a:pos x="11" y="0"/>
                  </a:cxn>
                  <a:cxn ang="0">
                    <a:pos x="2" y="1"/>
                  </a:cxn>
                  <a:cxn ang="0">
                    <a:pos x="1" y="2"/>
                  </a:cxn>
                </a:cxnLst>
                <a:rect l="0" t="0" r="r" b="b"/>
                <a:pathLst>
                  <a:path w="11" h="11">
                    <a:moveTo>
                      <a:pt x="1" y="2"/>
                    </a:moveTo>
                    <a:cubicBezTo>
                      <a:pt x="0" y="5"/>
                      <a:pt x="0" y="8"/>
                      <a:pt x="0" y="11"/>
                    </a:cubicBezTo>
                    <a:cubicBezTo>
                      <a:pt x="3" y="11"/>
                      <a:pt x="6" y="10"/>
                      <a:pt x="10" y="10"/>
                    </a:cubicBezTo>
                    <a:cubicBezTo>
                      <a:pt x="10" y="7"/>
                      <a:pt x="10" y="3"/>
                      <a:pt x="11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6" name="Freeform 153"/>
              <p:cNvSpPr>
                <a:spLocks/>
              </p:cNvSpPr>
              <p:nvPr/>
            </p:nvSpPr>
            <p:spPr bwMode="auto">
              <a:xfrm>
                <a:off x="732796" y="3015716"/>
                <a:ext cx="13679" cy="1259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" y="6"/>
                  </a:cxn>
                  <a:cxn ang="0">
                    <a:pos x="7" y="0"/>
                  </a:cxn>
                  <a:cxn ang="0">
                    <a:pos x="0" y="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2" y="6"/>
                      <a:pt x="4" y="6"/>
                      <a:pt x="6" y="6"/>
                    </a:cubicBezTo>
                    <a:cubicBezTo>
                      <a:pt x="6" y="4"/>
                      <a:pt x="7" y="2"/>
                      <a:pt x="7" y="0"/>
                    </a:cubicBezTo>
                    <a:cubicBezTo>
                      <a:pt x="4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7" name="Freeform 154"/>
              <p:cNvSpPr>
                <a:spLocks/>
              </p:cNvSpPr>
              <p:nvPr/>
            </p:nvSpPr>
            <p:spPr bwMode="auto">
              <a:xfrm>
                <a:off x="828547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3" y="11"/>
                      <a:pt x="7" y="11"/>
                      <a:pt x="11" y="11"/>
                    </a:cubicBezTo>
                    <a:cubicBezTo>
                      <a:pt x="11" y="8"/>
                      <a:pt x="11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8" name="Freeform 155"/>
              <p:cNvSpPr>
                <a:spLocks/>
              </p:cNvSpPr>
              <p:nvPr/>
            </p:nvSpPr>
            <p:spPr bwMode="auto">
              <a:xfrm>
                <a:off x="908666" y="3055310"/>
                <a:ext cx="19541" cy="21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1" y="13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3">
                    <a:moveTo>
                      <a:pt x="0" y="0"/>
                    </a:moveTo>
                    <a:cubicBezTo>
                      <a:pt x="0" y="4"/>
                      <a:pt x="0" y="8"/>
                      <a:pt x="1" y="12"/>
                    </a:cubicBezTo>
                    <a:cubicBezTo>
                      <a:pt x="4" y="12"/>
                      <a:pt x="7" y="12"/>
                      <a:pt x="11" y="13"/>
                    </a:cubicBezTo>
                    <a:cubicBezTo>
                      <a:pt x="10" y="9"/>
                      <a:pt x="10" y="5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9" name="Freeform 156"/>
              <p:cNvSpPr>
                <a:spLocks/>
              </p:cNvSpPr>
              <p:nvPr/>
            </p:nvSpPr>
            <p:spPr bwMode="auto">
              <a:xfrm>
                <a:off x="910620" y="3082305"/>
                <a:ext cx="17587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0" y="1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cubicBezTo>
                      <a:pt x="0" y="3"/>
                      <a:pt x="1" y="6"/>
                      <a:pt x="1" y="10"/>
                    </a:cubicBezTo>
                    <a:cubicBezTo>
                      <a:pt x="4" y="10"/>
                      <a:pt x="7" y="10"/>
                      <a:pt x="10" y="10"/>
                    </a:cubicBezTo>
                    <a:cubicBezTo>
                      <a:pt x="10" y="7"/>
                      <a:pt x="10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0" name="Freeform 157"/>
              <p:cNvSpPr>
                <a:spLocks/>
              </p:cNvSpPr>
              <p:nvPr/>
            </p:nvSpPr>
            <p:spPr bwMode="auto">
              <a:xfrm>
                <a:off x="910620" y="3127298"/>
                <a:ext cx="19541" cy="179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10" y="0"/>
                  </a:cxn>
                </a:cxnLst>
                <a:rect l="0" t="0" r="r" b="b"/>
                <a:pathLst>
                  <a:path w="10" h="11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cubicBezTo>
                      <a:pt x="10" y="7"/>
                      <a:pt x="10" y="3"/>
                      <a:pt x="1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1" name="Freeform 158"/>
              <p:cNvSpPr>
                <a:spLocks/>
              </p:cNvSpPr>
              <p:nvPr/>
            </p:nvSpPr>
            <p:spPr bwMode="auto">
              <a:xfrm>
                <a:off x="853951" y="3053510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2" name="Freeform 159"/>
              <p:cNvSpPr>
                <a:spLocks/>
              </p:cNvSpPr>
              <p:nvPr/>
            </p:nvSpPr>
            <p:spPr bwMode="auto">
              <a:xfrm>
                <a:off x="88326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3" name="Freeform 160"/>
              <p:cNvSpPr>
                <a:spLocks/>
              </p:cNvSpPr>
              <p:nvPr/>
            </p:nvSpPr>
            <p:spPr bwMode="auto">
              <a:xfrm>
                <a:off x="879354" y="3055310"/>
                <a:ext cx="23449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2">
                    <a:moveTo>
                      <a:pt x="1" y="11"/>
                    </a:moveTo>
                    <a:cubicBezTo>
                      <a:pt x="5" y="11"/>
                      <a:pt x="9" y="12"/>
                      <a:pt x="13" y="12"/>
                    </a:cubicBezTo>
                    <a:cubicBezTo>
                      <a:pt x="13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4" name="Freeform 161"/>
              <p:cNvSpPr>
                <a:spLocks/>
              </p:cNvSpPr>
              <p:nvPr/>
            </p:nvSpPr>
            <p:spPr bwMode="auto">
              <a:xfrm>
                <a:off x="746475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" y="1"/>
                  </a:cxn>
                  <a:cxn ang="0">
                    <a:pos x="0" y="12"/>
                  </a:cxn>
                  <a:cxn ang="0">
                    <a:pos x="13" y="12"/>
                  </a:cxn>
                  <a:cxn ang="0">
                    <a:pos x="13" y="0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9" y="0"/>
                      <a:pt x="5" y="1"/>
                      <a:pt x="1" y="1"/>
                    </a:cubicBezTo>
                    <a:cubicBezTo>
                      <a:pt x="1" y="5"/>
                      <a:pt x="1" y="9"/>
                      <a:pt x="0" y="12"/>
                    </a:cubicBezTo>
                    <a:cubicBezTo>
                      <a:pt x="5" y="12"/>
                      <a:pt x="9" y="12"/>
                      <a:pt x="13" y="12"/>
                    </a:cubicBezTo>
                    <a:cubicBezTo>
                      <a:pt x="13" y="8"/>
                      <a:pt x="13" y="4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5" name="Freeform 162"/>
              <p:cNvSpPr>
                <a:spLocks/>
              </p:cNvSpPr>
              <p:nvPr/>
            </p:nvSpPr>
            <p:spPr bwMode="auto">
              <a:xfrm>
                <a:off x="879354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2" y="9"/>
                  </a:cxn>
                  <a:cxn ang="0">
                    <a:pos x="13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3" y="12"/>
                      <a:pt x="7" y="12"/>
                      <a:pt x="10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2" y="6"/>
                      <a:pt x="13" y="3"/>
                      <a:pt x="13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6" name="Freeform 163"/>
              <p:cNvSpPr>
                <a:spLocks/>
              </p:cNvSpPr>
              <p:nvPr/>
            </p:nvSpPr>
            <p:spPr bwMode="auto">
              <a:xfrm>
                <a:off x="934069" y="3103902"/>
                <a:ext cx="11725" cy="16198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4" y="10"/>
                  </a:cxn>
                </a:cxnLst>
                <a:rect l="0" t="0" r="r" b="b"/>
                <a:pathLst>
                  <a:path w="6" h="10">
                    <a:moveTo>
                      <a:pt x="4" y="10"/>
                    </a:moveTo>
                    <a:cubicBezTo>
                      <a:pt x="5" y="7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3"/>
                      <a:pt x="1" y="7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7" name="Freeform 164"/>
              <p:cNvSpPr>
                <a:spLocks/>
              </p:cNvSpPr>
              <p:nvPr/>
            </p:nvSpPr>
            <p:spPr bwMode="auto">
              <a:xfrm>
                <a:off x="908666" y="3172291"/>
                <a:ext cx="3908" cy="899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5"/>
                  </a:cxn>
                  <a:cxn ang="0">
                    <a:pos x="3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5">
                    <a:moveTo>
                      <a:pt x="1" y="1"/>
                    </a:moveTo>
                    <a:cubicBezTo>
                      <a:pt x="1" y="2"/>
                      <a:pt x="1" y="3"/>
                      <a:pt x="0" y="5"/>
                    </a:cubicBezTo>
                    <a:cubicBezTo>
                      <a:pt x="1" y="3"/>
                      <a:pt x="2" y="2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8" name="Freeform 165"/>
              <p:cNvSpPr>
                <a:spLocks/>
              </p:cNvSpPr>
              <p:nvPr/>
            </p:nvSpPr>
            <p:spPr bwMode="auto">
              <a:xfrm>
                <a:off x="877400" y="3199287"/>
                <a:ext cx="15633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7" y="1"/>
                  </a:cxn>
                  <a:cxn ang="0">
                    <a:pos x="8" y="0"/>
                  </a:cxn>
                  <a:cxn ang="0">
                    <a:pos x="1" y="1"/>
                  </a:cxn>
                </a:cxnLst>
                <a:rect l="0" t="0" r="r" b="b"/>
                <a:pathLst>
                  <a:path w="8" h="11">
                    <a:moveTo>
                      <a:pt x="1" y="1"/>
                    </a:moveTo>
                    <a:cubicBezTo>
                      <a:pt x="1" y="4"/>
                      <a:pt x="0" y="8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6" y="1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9" name="Freeform 166"/>
              <p:cNvSpPr>
                <a:spLocks/>
              </p:cNvSpPr>
              <p:nvPr/>
            </p:nvSpPr>
            <p:spPr bwMode="auto">
              <a:xfrm>
                <a:off x="74647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3"/>
                  </a:cxn>
                </a:cxnLst>
                <a:rect l="0" t="0" r="r" b="b"/>
                <a:pathLst>
                  <a:path w="12" h="12">
                    <a:moveTo>
                      <a:pt x="12" y="3"/>
                    </a:moveTo>
                    <a:cubicBezTo>
                      <a:pt x="12" y="2"/>
                      <a:pt x="12" y="1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6"/>
                      <a:pt x="12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0" name="Freeform 167"/>
              <p:cNvSpPr>
                <a:spLocks/>
              </p:cNvSpPr>
              <p:nvPr/>
            </p:nvSpPr>
            <p:spPr bwMode="auto">
              <a:xfrm>
                <a:off x="855905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1" name="Freeform 168"/>
              <p:cNvSpPr>
                <a:spLocks/>
              </p:cNvSpPr>
              <p:nvPr/>
            </p:nvSpPr>
            <p:spPr bwMode="auto">
              <a:xfrm>
                <a:off x="910620" y="3102102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4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2" name="Freeform 169"/>
              <p:cNvSpPr>
                <a:spLocks/>
              </p:cNvSpPr>
              <p:nvPr/>
            </p:nvSpPr>
            <p:spPr bwMode="auto">
              <a:xfrm>
                <a:off x="693714" y="3139896"/>
                <a:ext cx="1954" cy="3599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3" name="Freeform 170"/>
              <p:cNvSpPr>
                <a:spLocks/>
              </p:cNvSpPr>
              <p:nvPr/>
            </p:nvSpPr>
            <p:spPr bwMode="auto">
              <a:xfrm>
                <a:off x="902804" y="3012116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6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9"/>
                      <a:pt x="10" y="8"/>
                      <a:pt x="10" y="6"/>
                    </a:cubicBezTo>
                    <a:cubicBezTo>
                      <a:pt x="8" y="4"/>
                      <a:pt x="6" y="2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4" name="Freeform 171"/>
              <p:cNvSpPr>
                <a:spLocks/>
              </p:cNvSpPr>
              <p:nvPr/>
            </p:nvSpPr>
            <p:spPr bwMode="auto">
              <a:xfrm>
                <a:off x="703484" y="3127298"/>
                <a:ext cx="11725" cy="1799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7" y="0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4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2" y="11"/>
                      <a:pt x="5" y="11"/>
                      <a:pt x="7" y="11"/>
                    </a:cubicBezTo>
                    <a:cubicBezTo>
                      <a:pt x="7" y="7"/>
                      <a:pt x="7" y="3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5" name="Freeform 172"/>
              <p:cNvSpPr>
                <a:spLocks/>
              </p:cNvSpPr>
              <p:nvPr/>
            </p:nvSpPr>
            <p:spPr bwMode="auto">
              <a:xfrm>
                <a:off x="709346" y="3057109"/>
                <a:ext cx="7816" cy="17997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0" y="11"/>
                  </a:cxn>
                  <a:cxn ang="0">
                    <a:pos x="3" y="11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3" y="8"/>
                      <a:pt x="3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7"/>
                      <a:pt x="0" y="11"/>
                    </a:cubicBezTo>
                    <a:cubicBezTo>
                      <a:pt x="1" y="11"/>
                      <a:pt x="2" y="11"/>
                      <a:pt x="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6" name="Freeform 173"/>
              <p:cNvSpPr>
                <a:spLocks/>
              </p:cNvSpPr>
              <p:nvPr/>
            </p:nvSpPr>
            <p:spPr bwMode="auto">
              <a:xfrm>
                <a:off x="707392" y="3170492"/>
                <a:ext cx="1367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8" y="12"/>
                  </a:cxn>
                  <a:cxn ang="0">
                    <a:pos x="7" y="1"/>
                  </a:cxn>
                  <a:cxn ang="0">
                    <a:pos x="1" y="0"/>
                  </a:cxn>
                  <a:cxn ang="0">
                    <a:pos x="0" y="4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cubicBezTo>
                      <a:pt x="3" y="12"/>
                      <a:pt x="5" y="12"/>
                      <a:pt x="8" y="12"/>
                    </a:cubicBezTo>
                    <a:cubicBezTo>
                      <a:pt x="7" y="8"/>
                      <a:pt x="7" y="5"/>
                      <a:pt x="7" y="1"/>
                    </a:cubicBezTo>
                    <a:cubicBezTo>
                      <a:pt x="5" y="1"/>
                      <a:pt x="3" y="1"/>
                      <a:pt x="1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7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7" name="Freeform 174"/>
              <p:cNvSpPr>
                <a:spLocks/>
              </p:cNvSpPr>
              <p:nvPr/>
            </p:nvSpPr>
            <p:spPr bwMode="auto">
              <a:xfrm>
                <a:off x="709346" y="3082305"/>
                <a:ext cx="5862" cy="1619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2" y="10"/>
                  </a:cxn>
                  <a:cxn ang="0">
                    <a:pos x="3" y="0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8" name="Freeform 175"/>
              <p:cNvSpPr>
                <a:spLocks/>
              </p:cNvSpPr>
              <p:nvPr/>
            </p:nvSpPr>
            <p:spPr bwMode="auto">
              <a:xfrm>
                <a:off x="723025" y="3055310"/>
                <a:ext cx="17587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2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3" y="12"/>
                      <a:pt x="6" y="12"/>
                      <a:pt x="10" y="12"/>
                    </a:cubicBez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0"/>
                      <a:pt x="1" y="1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9" name="Freeform 176"/>
              <p:cNvSpPr>
                <a:spLocks/>
              </p:cNvSpPr>
              <p:nvPr/>
            </p:nvSpPr>
            <p:spPr bwMode="auto">
              <a:xfrm>
                <a:off x="775786" y="3152495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3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0" name="Freeform 177"/>
              <p:cNvSpPr>
                <a:spLocks/>
              </p:cNvSpPr>
              <p:nvPr/>
            </p:nvSpPr>
            <p:spPr bwMode="auto">
              <a:xfrm>
                <a:off x="801190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0"/>
                      <a:pt x="8" y="10"/>
                      <a:pt x="11" y="10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1" name="Freeform 178"/>
              <p:cNvSpPr>
                <a:spLocks/>
              </p:cNvSpPr>
              <p:nvPr/>
            </p:nvSpPr>
            <p:spPr bwMode="auto">
              <a:xfrm>
                <a:off x="77383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2" y="12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ubicBezTo>
                      <a:pt x="5" y="12"/>
                      <a:pt x="8" y="12"/>
                      <a:pt x="12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2" name="Freeform 179"/>
              <p:cNvSpPr>
                <a:spLocks/>
              </p:cNvSpPr>
              <p:nvPr/>
            </p:nvSpPr>
            <p:spPr bwMode="auto">
              <a:xfrm>
                <a:off x="855905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2" y="0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6"/>
                      <a:pt x="11" y="3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3" name="Freeform 180"/>
              <p:cNvSpPr>
                <a:spLocks/>
              </p:cNvSpPr>
              <p:nvPr/>
            </p:nvSpPr>
            <p:spPr bwMode="auto">
              <a:xfrm>
                <a:off x="828547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4" name="Freeform 181"/>
              <p:cNvSpPr>
                <a:spLocks/>
              </p:cNvSpPr>
              <p:nvPr/>
            </p:nvSpPr>
            <p:spPr bwMode="auto">
              <a:xfrm>
                <a:off x="801190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5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9" y="0"/>
                      <a:pt x="7" y="0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5" name="Freeform 182"/>
              <p:cNvSpPr>
                <a:spLocks/>
              </p:cNvSpPr>
              <p:nvPr/>
            </p:nvSpPr>
            <p:spPr bwMode="auto">
              <a:xfrm>
                <a:off x="883262" y="3102102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6" name="Freeform 183"/>
              <p:cNvSpPr>
                <a:spLocks/>
              </p:cNvSpPr>
              <p:nvPr/>
            </p:nvSpPr>
            <p:spPr bwMode="auto">
              <a:xfrm>
                <a:off x="721071" y="3080506"/>
                <a:ext cx="17587" cy="16198"/>
              </a:xfrm>
              <a:custGeom>
                <a:avLst/>
                <a:gdLst/>
                <a:ahLst/>
                <a:cxnLst>
                  <a:cxn ang="0">
                    <a:pos x="10" y="10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0" y="10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cubicBezTo>
                      <a:pt x="10" y="7"/>
                      <a:pt x="10" y="4"/>
                      <a:pt x="10" y="0"/>
                    </a:cubicBezTo>
                    <a:cubicBezTo>
                      <a:pt x="7" y="1"/>
                      <a:pt x="4" y="1"/>
                      <a:pt x="1" y="1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3" y="10"/>
                      <a:pt x="7" y="10"/>
                      <a:pt x="1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7" name="Freeform 184"/>
              <p:cNvSpPr>
                <a:spLocks/>
              </p:cNvSpPr>
              <p:nvPr/>
            </p:nvSpPr>
            <p:spPr bwMode="auto">
              <a:xfrm>
                <a:off x="746475" y="3080506"/>
                <a:ext cx="21495" cy="1619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  <a:cxn ang="0">
                    <a:pos x="13" y="0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6"/>
                      <a:pt x="12" y="3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8" name="Freeform 185"/>
              <p:cNvSpPr>
                <a:spLocks/>
              </p:cNvSpPr>
              <p:nvPr/>
            </p:nvSpPr>
            <p:spPr bwMode="auto">
              <a:xfrm>
                <a:off x="773832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2"/>
                  </a:cxn>
                </a:cxnLst>
                <a:rect l="0" t="0" r="r" b="b"/>
                <a:pathLst>
                  <a:path w="12" h="12">
                    <a:moveTo>
                      <a:pt x="12" y="2"/>
                    </a:moveTo>
                    <a:cubicBezTo>
                      <a:pt x="12" y="1"/>
                      <a:pt x="12" y="1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5"/>
                      <a:pt x="12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9" name="Freeform 186"/>
              <p:cNvSpPr>
                <a:spLocks/>
              </p:cNvSpPr>
              <p:nvPr/>
            </p:nvSpPr>
            <p:spPr bwMode="auto">
              <a:xfrm>
                <a:off x="801190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5" y="12"/>
                      <a:pt x="9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0" name="Freeform 187"/>
              <p:cNvSpPr>
                <a:spLocks/>
              </p:cNvSpPr>
              <p:nvPr/>
            </p:nvSpPr>
            <p:spPr bwMode="auto">
              <a:xfrm>
                <a:off x="828547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1" name="Freeform 188"/>
              <p:cNvSpPr>
                <a:spLocks/>
              </p:cNvSpPr>
              <p:nvPr/>
            </p:nvSpPr>
            <p:spPr bwMode="auto">
              <a:xfrm>
                <a:off x="828547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2"/>
                      <a:pt x="7" y="12"/>
                      <a:pt x="11" y="12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2" name="Freeform 189"/>
              <p:cNvSpPr>
                <a:spLocks/>
              </p:cNvSpPr>
              <p:nvPr/>
            </p:nvSpPr>
            <p:spPr bwMode="auto">
              <a:xfrm>
                <a:off x="781649" y="29977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cubicBezTo>
                      <a:pt x="3" y="4"/>
                      <a:pt x="7" y="4"/>
                      <a:pt x="10" y="4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7" y="0"/>
                      <a:pt x="3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3" name="Freeform 190"/>
              <p:cNvSpPr>
                <a:spLocks/>
              </p:cNvSpPr>
              <p:nvPr/>
            </p:nvSpPr>
            <p:spPr bwMode="auto">
              <a:xfrm>
                <a:off x="801190" y="30301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1" h="11">
                    <a:moveTo>
                      <a:pt x="1" y="0"/>
                    </a:moveTo>
                    <a:cubicBezTo>
                      <a:pt x="1" y="4"/>
                      <a:pt x="1" y="7"/>
                      <a:pt x="0" y="11"/>
                    </a:cubicBezTo>
                    <a:cubicBezTo>
                      <a:pt x="4" y="11"/>
                      <a:pt x="7" y="11"/>
                      <a:pt x="10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4" name="Freeform 191"/>
              <p:cNvSpPr>
                <a:spLocks/>
              </p:cNvSpPr>
              <p:nvPr/>
            </p:nvSpPr>
            <p:spPr bwMode="auto">
              <a:xfrm>
                <a:off x="828547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8" y="7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1" y="7"/>
                  </a:cxn>
                </a:cxnLst>
                <a:rect l="0" t="0" r="r" b="b"/>
                <a:pathLst>
                  <a:path w="8" h="7">
                    <a:moveTo>
                      <a:pt x="1" y="7"/>
                    </a:moveTo>
                    <a:cubicBezTo>
                      <a:pt x="3" y="7"/>
                      <a:pt x="5" y="7"/>
                      <a:pt x="8" y="7"/>
                    </a:cubicBezTo>
                    <a:cubicBezTo>
                      <a:pt x="8" y="4"/>
                      <a:pt x="8" y="2"/>
                      <a:pt x="8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5" name="Freeform 192"/>
              <p:cNvSpPr>
                <a:spLocks/>
              </p:cNvSpPr>
              <p:nvPr/>
            </p:nvSpPr>
            <p:spPr bwMode="auto">
              <a:xfrm>
                <a:off x="873492" y="3242481"/>
                <a:ext cx="19541" cy="125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" y="1"/>
                  </a:cxn>
                  <a:cxn ang="0">
                    <a:pos x="0" y="8"/>
                  </a:cxn>
                  <a:cxn ang="0">
                    <a:pos x="11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cubicBezTo>
                      <a:pt x="7" y="1"/>
                      <a:pt x="4" y="1"/>
                      <a:pt x="1" y="1"/>
                    </a:cubicBezTo>
                    <a:cubicBezTo>
                      <a:pt x="1" y="3"/>
                      <a:pt x="0" y="6"/>
                      <a:pt x="0" y="8"/>
                    </a:cubicBezTo>
                    <a:cubicBezTo>
                      <a:pt x="4" y="8"/>
                      <a:pt x="7" y="7"/>
                      <a:pt x="11" y="7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6" name="Freeform 193"/>
              <p:cNvSpPr>
                <a:spLocks/>
              </p:cNvSpPr>
              <p:nvPr/>
            </p:nvSpPr>
            <p:spPr bwMode="auto">
              <a:xfrm>
                <a:off x="875446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3" y="1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7" name="Freeform 194"/>
              <p:cNvSpPr>
                <a:spLocks/>
              </p:cNvSpPr>
              <p:nvPr/>
            </p:nvSpPr>
            <p:spPr bwMode="auto">
              <a:xfrm>
                <a:off x="873492" y="29995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cubicBezTo>
                      <a:pt x="4" y="3"/>
                      <a:pt x="7" y="3"/>
                      <a:pt x="10" y="3"/>
                    </a:cubicBezTo>
                    <a:cubicBezTo>
                      <a:pt x="7" y="2"/>
                      <a:pt x="4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8" name="Freeform 195"/>
              <p:cNvSpPr>
                <a:spLocks/>
              </p:cNvSpPr>
              <p:nvPr/>
            </p:nvSpPr>
            <p:spPr bwMode="auto">
              <a:xfrm>
                <a:off x="828547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9" y="9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cubicBezTo>
                      <a:pt x="9" y="6"/>
                      <a:pt x="9" y="3"/>
                      <a:pt x="9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3" y="9"/>
                      <a:pt x="6" y="9"/>
                      <a:pt x="9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9" name="Freeform 196"/>
              <p:cNvSpPr>
                <a:spLocks/>
              </p:cNvSpPr>
              <p:nvPr/>
            </p:nvSpPr>
            <p:spPr bwMode="auto">
              <a:xfrm>
                <a:off x="750383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12" h="10">
                    <a:moveTo>
                      <a:pt x="1" y="1"/>
                    </a:moveTo>
                    <a:cubicBezTo>
                      <a:pt x="1" y="4"/>
                      <a:pt x="0" y="7"/>
                      <a:pt x="0" y="10"/>
                    </a:cubicBezTo>
                    <a:cubicBezTo>
                      <a:pt x="4" y="10"/>
                      <a:pt x="8" y="9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6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0" name="Freeform 197"/>
              <p:cNvSpPr>
                <a:spLocks/>
              </p:cNvSpPr>
              <p:nvPr/>
            </p:nvSpPr>
            <p:spPr bwMode="auto">
              <a:xfrm>
                <a:off x="850043" y="3010316"/>
                <a:ext cx="21495" cy="14398"/>
              </a:xfrm>
              <a:custGeom>
                <a:avLst/>
                <a:gdLst/>
                <a:ahLst/>
                <a:cxnLst>
                  <a:cxn ang="0">
                    <a:pos x="1" y="9"/>
                  </a:cxn>
                  <a:cxn ang="0">
                    <a:pos x="12" y="9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9"/>
                  </a:cxn>
                </a:cxnLst>
                <a:rect l="0" t="0" r="r" b="b"/>
                <a:pathLst>
                  <a:path w="12" h="9">
                    <a:moveTo>
                      <a:pt x="1" y="9"/>
                    </a:moveTo>
                    <a:cubicBezTo>
                      <a:pt x="4" y="9"/>
                      <a:pt x="8" y="9"/>
                      <a:pt x="12" y="9"/>
                    </a:cubicBezTo>
                    <a:cubicBezTo>
                      <a:pt x="11" y="6"/>
                      <a:pt x="11" y="3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2"/>
                      <a:pt x="1" y="5"/>
                      <a:pt x="1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1" name="Freeform 198"/>
              <p:cNvSpPr>
                <a:spLocks/>
              </p:cNvSpPr>
              <p:nvPr/>
            </p:nvSpPr>
            <p:spPr bwMode="auto">
              <a:xfrm>
                <a:off x="805098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9" y="9"/>
                  </a:cxn>
                  <a:cxn ang="0">
                    <a:pos x="9" y="0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6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9"/>
                      <a:pt x="9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2" name="Freeform 199"/>
              <p:cNvSpPr>
                <a:spLocks/>
              </p:cNvSpPr>
              <p:nvPr/>
            </p:nvSpPr>
            <p:spPr bwMode="auto">
              <a:xfrm>
                <a:off x="803144" y="3008517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0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7" y="0"/>
                      <a:pt x="4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3" name="Freeform 200"/>
              <p:cNvSpPr>
                <a:spLocks/>
              </p:cNvSpPr>
              <p:nvPr/>
            </p:nvSpPr>
            <p:spPr bwMode="auto">
              <a:xfrm>
                <a:off x="777740" y="3008517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</a:cxnLst>
                <a:rect l="0" t="0" r="r" b="b"/>
                <a:pathLst>
                  <a:path w="12" h="10">
                    <a:moveTo>
                      <a:pt x="0" y="10"/>
                    </a:moveTo>
                    <a:cubicBezTo>
                      <a:pt x="4" y="10"/>
                      <a:pt x="8" y="10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5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4" name="Freeform 201"/>
              <p:cNvSpPr>
                <a:spLocks/>
              </p:cNvSpPr>
              <p:nvPr/>
            </p:nvSpPr>
            <p:spPr bwMode="auto">
              <a:xfrm>
                <a:off x="781649" y="3222684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" y="8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1" y="1"/>
                  </a:cxn>
                </a:cxnLst>
                <a:rect l="0" t="0" r="r" b="b"/>
                <a:pathLst>
                  <a:path w="11" h="10">
                    <a:moveTo>
                      <a:pt x="11" y="1"/>
                    </a:moveTo>
                    <a:cubicBezTo>
                      <a:pt x="7" y="1"/>
                      <a:pt x="4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5" y="9"/>
                      <a:pt x="8" y="10"/>
                      <a:pt x="11" y="10"/>
                    </a:cubicBezTo>
                    <a:cubicBezTo>
                      <a:pt x="11" y="7"/>
                      <a:pt x="11" y="4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5" name="Freeform 202"/>
              <p:cNvSpPr>
                <a:spLocks/>
              </p:cNvSpPr>
              <p:nvPr/>
            </p:nvSpPr>
            <p:spPr bwMode="auto">
              <a:xfrm>
                <a:off x="709346" y="3102102"/>
                <a:ext cx="5862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3" y="1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6"/>
                  </a:cxn>
                  <a:cxn ang="0">
                    <a:pos x="0" y="11"/>
                  </a:cxn>
                </a:cxnLst>
                <a:rect l="0" t="0" r="r" b="b"/>
                <a:pathLst>
                  <a:path w="3" h="11">
                    <a:moveTo>
                      <a:pt x="0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2" y="8"/>
                      <a:pt x="2" y="4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2"/>
                      <a:pt x="2" y="4"/>
                      <a:pt x="2" y="6"/>
                    </a:cubicBezTo>
                    <a:cubicBezTo>
                      <a:pt x="2" y="7"/>
                      <a:pt x="1" y="9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6" name="Freeform 203"/>
              <p:cNvSpPr>
                <a:spLocks/>
              </p:cNvSpPr>
              <p:nvPr/>
            </p:nvSpPr>
            <p:spPr bwMode="auto">
              <a:xfrm>
                <a:off x="850043" y="3244280"/>
                <a:ext cx="19541" cy="107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7"/>
                  </a:cxn>
                  <a:cxn ang="0">
                    <a:pos x="10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0"/>
                      <a:pt x="4" y="1"/>
                      <a:pt x="0" y="1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3" y="7"/>
                      <a:pt x="7" y="7"/>
                      <a:pt x="10" y="7"/>
                    </a:cubicBezTo>
                    <a:cubicBezTo>
                      <a:pt x="11" y="5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7" name="Freeform 204"/>
              <p:cNvSpPr>
                <a:spLocks/>
              </p:cNvSpPr>
              <p:nvPr/>
            </p:nvSpPr>
            <p:spPr bwMode="auto">
              <a:xfrm>
                <a:off x="848088" y="3262278"/>
                <a:ext cx="19541" cy="53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1" y="3"/>
                  </a:cxn>
                  <a:cxn ang="0">
                    <a:pos x="11" y="0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8" name="Freeform 206"/>
              <p:cNvSpPr>
                <a:spLocks/>
              </p:cNvSpPr>
              <p:nvPr/>
            </p:nvSpPr>
            <p:spPr bwMode="auto">
              <a:xfrm>
                <a:off x="828547" y="3008517"/>
                <a:ext cx="15633" cy="143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9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3" y="9"/>
                      <a:pt x="6" y="9"/>
                      <a:pt x="9" y="9"/>
                    </a:cubicBezTo>
                    <a:cubicBezTo>
                      <a:pt x="9" y="6"/>
                      <a:pt x="9" y="3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9" name="Freeform 207"/>
              <p:cNvSpPr>
                <a:spLocks/>
              </p:cNvSpPr>
              <p:nvPr/>
            </p:nvSpPr>
            <p:spPr bwMode="auto">
              <a:xfrm>
                <a:off x="828547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7" y="3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1"/>
                      <a:pt x="8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0" name="Freeform 208"/>
              <p:cNvSpPr>
                <a:spLocks/>
              </p:cNvSpPr>
              <p:nvPr/>
            </p:nvSpPr>
            <p:spPr bwMode="auto">
              <a:xfrm>
                <a:off x="789465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8" y="3"/>
                  </a:cxn>
                  <a:cxn ang="0">
                    <a:pos x="7" y="0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1" name="Freeform 209"/>
              <p:cNvSpPr>
                <a:spLocks/>
              </p:cNvSpPr>
              <p:nvPr/>
            </p:nvSpPr>
            <p:spPr bwMode="auto">
              <a:xfrm>
                <a:off x="850043" y="2995919"/>
                <a:ext cx="19541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1" y="5"/>
                  </a:cxn>
                  <a:cxn ang="0">
                    <a:pos x="10" y="2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cubicBezTo>
                      <a:pt x="3" y="5"/>
                      <a:pt x="7" y="5"/>
                      <a:pt x="11" y="5"/>
                    </a:cubicBezTo>
                    <a:cubicBezTo>
                      <a:pt x="10" y="4"/>
                      <a:pt x="10" y="3"/>
                      <a:pt x="10" y="2"/>
                    </a:cubicBezTo>
                    <a:cubicBezTo>
                      <a:pt x="8" y="1"/>
                      <a:pt x="6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2" name="Freeform 210"/>
              <p:cNvSpPr>
                <a:spLocks/>
              </p:cNvSpPr>
              <p:nvPr/>
            </p:nvSpPr>
            <p:spPr bwMode="auto">
              <a:xfrm>
                <a:off x="807052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0" y="3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3" name="Freeform 211"/>
              <p:cNvSpPr>
                <a:spLocks/>
              </p:cNvSpPr>
              <p:nvPr/>
            </p:nvSpPr>
            <p:spPr bwMode="auto">
              <a:xfrm>
                <a:off x="873492" y="3260478"/>
                <a:ext cx="19541" cy="71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</a:cxnLst>
                <a:rect l="0" t="0" r="r" b="b"/>
                <a:pathLst>
                  <a:path w="11" h="4">
                    <a:moveTo>
                      <a:pt x="11" y="0"/>
                    </a:moveTo>
                    <a:cubicBezTo>
                      <a:pt x="7" y="0"/>
                      <a:pt x="3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4" name="Freeform 212"/>
              <p:cNvSpPr>
                <a:spLocks/>
              </p:cNvSpPr>
              <p:nvPr/>
            </p:nvSpPr>
            <p:spPr bwMode="auto">
              <a:xfrm>
                <a:off x="769924" y="3003118"/>
                <a:ext cx="3908" cy="18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5" name="Freeform 213"/>
              <p:cNvSpPr>
                <a:spLocks/>
              </p:cNvSpPr>
              <p:nvPr/>
            </p:nvSpPr>
            <p:spPr bwMode="auto">
              <a:xfrm>
                <a:off x="805098" y="2994119"/>
                <a:ext cx="15633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8" y="5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0" y="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3" y="5"/>
                      <a:pt x="6" y="5"/>
                      <a:pt x="8" y="5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3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6" name="Freeform 214"/>
              <p:cNvSpPr>
                <a:spLocks/>
              </p:cNvSpPr>
              <p:nvPr/>
            </p:nvSpPr>
            <p:spPr bwMode="auto">
              <a:xfrm>
                <a:off x="828547" y="2994119"/>
                <a:ext cx="13679" cy="89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8" y="6"/>
                  </a:cxn>
                  <a:cxn ang="0">
                    <a:pos x="8" y="1"/>
                  </a:cxn>
                  <a:cxn ang="0">
                    <a:pos x="0" y="0"/>
                  </a:cxn>
                </a:cxnLst>
                <a:rect l="0" t="0" r="r" b="b"/>
                <a:pathLst>
                  <a:path w="8" h="6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5" y="6"/>
                      <a:pt x="8" y="6"/>
                    </a:cubicBezTo>
                    <a:cubicBezTo>
                      <a:pt x="8" y="4"/>
                      <a:pt x="8" y="2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7" name="Freeform 215"/>
              <p:cNvSpPr>
                <a:spLocks/>
              </p:cNvSpPr>
              <p:nvPr/>
            </p:nvSpPr>
            <p:spPr bwMode="auto">
              <a:xfrm>
                <a:off x="685897" y="3150695"/>
                <a:ext cx="11725" cy="143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1" y="7"/>
                  </a:cxn>
                </a:cxnLst>
                <a:rect l="0" t="0" r="r" b="b"/>
                <a:pathLst>
                  <a:path w="7" h="9">
                    <a:moveTo>
                      <a:pt x="1" y="7"/>
                    </a:moveTo>
                    <a:cubicBezTo>
                      <a:pt x="2" y="8"/>
                      <a:pt x="3" y="8"/>
                      <a:pt x="4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1" y="3"/>
                      <a:pt x="0" y="5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8" name="Freeform 216"/>
              <p:cNvSpPr>
                <a:spLocks/>
              </p:cNvSpPr>
              <p:nvPr/>
            </p:nvSpPr>
            <p:spPr bwMode="auto">
              <a:xfrm>
                <a:off x="783603" y="3244281"/>
                <a:ext cx="17587" cy="107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2" y="7"/>
                  </a:cxn>
                  <a:cxn ang="0">
                    <a:pos x="10" y="7"/>
                  </a:cxn>
                  <a:cxn ang="0">
                    <a:pos x="10" y="1"/>
                  </a:cxn>
                </a:cxnLst>
                <a:rect l="0" t="0" r="r" b="b"/>
                <a:pathLst>
                  <a:path w="10" h="7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7"/>
                      <a:pt x="7" y="7"/>
                      <a:pt x="10" y="7"/>
                    </a:cubicBezTo>
                    <a:cubicBezTo>
                      <a:pt x="10" y="5"/>
                      <a:pt x="10" y="3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9" name="Freeform 217"/>
              <p:cNvSpPr>
                <a:spLocks/>
              </p:cNvSpPr>
              <p:nvPr/>
            </p:nvSpPr>
            <p:spPr bwMode="auto">
              <a:xfrm>
                <a:off x="807052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1" y="2"/>
                      <a:pt x="1" y="5"/>
                      <a:pt x="1" y="6"/>
                    </a:cubicBezTo>
                    <a:cubicBezTo>
                      <a:pt x="3" y="7"/>
                      <a:pt x="6" y="7"/>
                      <a:pt x="8" y="7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0" name="Freeform 218"/>
              <p:cNvSpPr>
                <a:spLocks/>
              </p:cNvSpPr>
              <p:nvPr/>
            </p:nvSpPr>
            <p:spPr bwMode="auto">
              <a:xfrm>
                <a:off x="703484" y="3150695"/>
                <a:ext cx="13679" cy="16198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8" y="10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cubicBezTo>
                      <a:pt x="8" y="7"/>
                      <a:pt x="8" y="4"/>
                      <a:pt x="8" y="1"/>
                    </a:cubicBezTo>
                    <a:cubicBezTo>
                      <a:pt x="5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10"/>
                    </a:cubicBezTo>
                    <a:cubicBezTo>
                      <a:pt x="3" y="10"/>
                      <a:pt x="6" y="10"/>
                      <a:pt x="8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1" name="Freeform 219"/>
              <p:cNvSpPr>
                <a:spLocks/>
              </p:cNvSpPr>
              <p:nvPr/>
            </p:nvSpPr>
            <p:spPr bwMode="auto">
              <a:xfrm>
                <a:off x="726933" y="3197488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9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1" y="10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0" y="8"/>
                      <a:pt x="10" y="4"/>
                      <a:pt x="9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2" name="Freeform 220"/>
              <p:cNvSpPr>
                <a:spLocks/>
              </p:cNvSpPr>
              <p:nvPr/>
            </p:nvSpPr>
            <p:spPr bwMode="auto">
              <a:xfrm>
                <a:off x="756245" y="3242481"/>
                <a:ext cx="11725" cy="35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3" name="Freeform 221"/>
              <p:cNvSpPr>
                <a:spLocks/>
              </p:cNvSpPr>
              <p:nvPr/>
            </p:nvSpPr>
            <p:spPr bwMode="auto">
              <a:xfrm>
                <a:off x="734750" y="3240681"/>
                <a:ext cx="15633" cy="5399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9" y="3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cubicBezTo>
                      <a:pt x="9" y="2"/>
                      <a:pt x="8" y="2"/>
                      <a:pt x="8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2" y="2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4" name="Freeform 222"/>
              <p:cNvSpPr>
                <a:spLocks/>
              </p:cNvSpPr>
              <p:nvPr/>
            </p:nvSpPr>
            <p:spPr bwMode="auto">
              <a:xfrm>
                <a:off x="754291" y="3220884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5" name="Freeform 223"/>
              <p:cNvSpPr>
                <a:spLocks/>
              </p:cNvSpPr>
              <p:nvPr/>
            </p:nvSpPr>
            <p:spPr bwMode="auto">
              <a:xfrm>
                <a:off x="779695" y="3201087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11" y="0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1"/>
                      <a:pt x="8" y="11"/>
                      <a:pt x="11" y="11"/>
                    </a:cubicBezTo>
                    <a:cubicBezTo>
                      <a:pt x="11" y="8"/>
                      <a:pt x="11" y="4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6" name="Freeform 224"/>
              <p:cNvSpPr>
                <a:spLocks/>
              </p:cNvSpPr>
              <p:nvPr/>
            </p:nvSpPr>
            <p:spPr bwMode="auto">
              <a:xfrm>
                <a:off x="750383" y="3199288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1">
                    <a:moveTo>
                      <a:pt x="0" y="0"/>
                    </a:moveTo>
                    <a:cubicBezTo>
                      <a:pt x="1" y="4"/>
                      <a:pt x="1" y="7"/>
                      <a:pt x="1" y="10"/>
                    </a:cubicBez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7" name="Freeform 225"/>
              <p:cNvSpPr>
                <a:spLocks/>
              </p:cNvSpPr>
              <p:nvPr/>
            </p:nvSpPr>
            <p:spPr bwMode="auto">
              <a:xfrm>
                <a:off x="723025" y="31506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6"/>
                      <a:pt x="10" y="3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8" name="Freeform 226"/>
              <p:cNvSpPr>
                <a:spLocks/>
              </p:cNvSpPr>
              <p:nvPr/>
            </p:nvSpPr>
            <p:spPr bwMode="auto">
              <a:xfrm>
                <a:off x="805098" y="3201087"/>
                <a:ext cx="15633" cy="1799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9" y="0"/>
                  </a:cxn>
                </a:cxnLst>
                <a:rect l="0" t="0" r="r" b="b"/>
                <a:pathLst>
                  <a:path w="9" h="11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9" name="Freeform 227"/>
              <p:cNvSpPr>
                <a:spLocks/>
              </p:cNvSpPr>
              <p:nvPr/>
            </p:nvSpPr>
            <p:spPr bwMode="auto">
              <a:xfrm>
                <a:off x="721071" y="3127299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7"/>
                      <a:pt x="10" y="4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4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0" name="Freeform 228"/>
              <p:cNvSpPr>
                <a:spLocks/>
              </p:cNvSpPr>
              <p:nvPr/>
            </p:nvSpPr>
            <p:spPr bwMode="auto">
              <a:xfrm>
                <a:off x="721071" y="3102102"/>
                <a:ext cx="17587" cy="17997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2"/>
                  </a:cxn>
                </a:cxnLst>
                <a:rect l="0" t="0" r="r" b="b"/>
                <a:pathLst>
                  <a:path w="10" h="11">
                    <a:moveTo>
                      <a:pt x="10" y="2"/>
                    </a:moveTo>
                    <a:cubicBezTo>
                      <a:pt x="10" y="1"/>
                      <a:pt x="10" y="1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5"/>
                      <a:pt x="10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1" name="Freeform 229"/>
              <p:cNvSpPr>
                <a:spLocks/>
              </p:cNvSpPr>
              <p:nvPr/>
            </p:nvSpPr>
            <p:spPr bwMode="auto">
              <a:xfrm>
                <a:off x="724979" y="3172292"/>
                <a:ext cx="19541" cy="19797"/>
              </a:xfrm>
              <a:custGeom>
                <a:avLst/>
                <a:gdLst/>
                <a:ahLst/>
                <a:cxnLst>
                  <a:cxn ang="0">
                    <a:pos x="11" y="12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1" y="12"/>
                  </a:cxn>
                </a:cxnLst>
                <a:rect l="0" t="0" r="r" b="b"/>
                <a:pathLst>
                  <a:path w="11" h="12">
                    <a:moveTo>
                      <a:pt x="11" y="12"/>
                    </a:moveTo>
                    <a:cubicBezTo>
                      <a:pt x="11" y="8"/>
                      <a:pt x="10" y="4"/>
                      <a:pt x="10" y="1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ubicBezTo>
                      <a:pt x="5" y="12"/>
                      <a:pt x="8" y="12"/>
                      <a:pt x="1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2" name="Freeform 230"/>
              <p:cNvSpPr>
                <a:spLocks/>
              </p:cNvSpPr>
              <p:nvPr/>
            </p:nvSpPr>
            <p:spPr bwMode="auto">
              <a:xfrm>
                <a:off x="728888" y="3219084"/>
                <a:ext cx="19541" cy="161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0" y="1"/>
                  </a:cxn>
                </a:cxnLst>
                <a:rect l="0" t="0" r="r" b="b"/>
                <a:pathLst>
                  <a:path w="11" h="10">
                    <a:moveTo>
                      <a:pt x="10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10"/>
                      <a:pt x="8" y="10"/>
                      <a:pt x="11" y="10"/>
                    </a:cubicBezTo>
                    <a:cubicBezTo>
                      <a:pt x="11" y="7"/>
                      <a:pt x="10" y="4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3" name="Freeform 231"/>
              <p:cNvSpPr>
                <a:spLocks/>
              </p:cNvSpPr>
              <p:nvPr/>
            </p:nvSpPr>
            <p:spPr bwMode="auto">
              <a:xfrm>
                <a:off x="709346" y="3197488"/>
                <a:ext cx="13679" cy="161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6" y="0"/>
                  </a:cxn>
                </a:cxnLst>
                <a:rect l="0" t="0" r="r" b="b"/>
                <a:pathLst>
                  <a:path w="7" h="10">
                    <a:moveTo>
                      <a:pt x="6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1" y="1"/>
                      <a:pt x="0" y="3"/>
                      <a:pt x="0" y="5"/>
                    </a:cubicBezTo>
                    <a:cubicBezTo>
                      <a:pt x="0" y="6"/>
                      <a:pt x="2" y="8"/>
                      <a:pt x="5" y="10"/>
                    </a:cubicBezTo>
                    <a:cubicBezTo>
                      <a:pt x="5" y="10"/>
                      <a:pt x="6" y="10"/>
                      <a:pt x="7" y="10"/>
                    </a:cubicBezTo>
                    <a:cubicBezTo>
                      <a:pt x="7" y="7"/>
                      <a:pt x="6" y="4"/>
                      <a:pt x="6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4" name="Freeform 232"/>
              <p:cNvSpPr>
                <a:spLocks/>
              </p:cNvSpPr>
              <p:nvPr/>
            </p:nvSpPr>
            <p:spPr bwMode="auto">
              <a:xfrm>
                <a:off x="930161" y="3057109"/>
                <a:ext cx="15633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8" y="12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8" h="12">
                    <a:moveTo>
                      <a:pt x="1" y="12"/>
                    </a:moveTo>
                    <a:cubicBezTo>
                      <a:pt x="3" y="12"/>
                      <a:pt x="6" y="12"/>
                      <a:pt x="8" y="12"/>
                    </a:cubicBezTo>
                    <a:cubicBezTo>
                      <a:pt x="7" y="9"/>
                      <a:pt x="7" y="5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5" name="Freeform 233"/>
              <p:cNvSpPr>
                <a:spLocks/>
              </p:cNvSpPr>
              <p:nvPr/>
            </p:nvSpPr>
            <p:spPr bwMode="auto">
              <a:xfrm>
                <a:off x="904758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8"/>
                      <a:pt x="11" y="4"/>
                      <a:pt x="10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1" y="4"/>
                      <a:pt x="1" y="7"/>
                      <a:pt x="1" y="11"/>
                    </a:cubicBezTo>
                    <a:cubicBezTo>
                      <a:pt x="5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6" name="Freeform 234"/>
              <p:cNvSpPr>
                <a:spLocks/>
              </p:cNvSpPr>
              <p:nvPr/>
            </p:nvSpPr>
            <p:spPr bwMode="auto">
              <a:xfrm>
                <a:off x="930161" y="3033713"/>
                <a:ext cx="9771" cy="17997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6" y="11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5" y="7"/>
                      <a:pt x="3" y="4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3" y="10"/>
                      <a:pt x="4" y="10"/>
                      <a:pt x="6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7" name="Freeform 235"/>
              <p:cNvSpPr>
                <a:spLocks/>
              </p:cNvSpPr>
              <p:nvPr/>
            </p:nvSpPr>
            <p:spPr bwMode="auto">
              <a:xfrm>
                <a:off x="828547" y="3201087"/>
                <a:ext cx="17587" cy="17997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9" y="11"/>
                  </a:cxn>
                </a:cxnLst>
                <a:rect l="0" t="0" r="r" b="b"/>
                <a:pathLst>
                  <a:path w="10" h="11">
                    <a:moveTo>
                      <a:pt x="9" y="11"/>
                    </a:move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4" y="11"/>
                      <a:pt x="6" y="11"/>
                      <a:pt x="9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8" name="Freeform 236"/>
              <p:cNvSpPr>
                <a:spLocks/>
              </p:cNvSpPr>
              <p:nvPr/>
            </p:nvSpPr>
            <p:spPr bwMode="auto">
              <a:xfrm>
                <a:off x="851997" y="3030114"/>
                <a:ext cx="21495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2" y="12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2" h="12">
                    <a:moveTo>
                      <a:pt x="1" y="11"/>
                    </a:moveTo>
                    <a:cubicBezTo>
                      <a:pt x="4" y="11"/>
                      <a:pt x="8" y="11"/>
                      <a:pt x="12" y="12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9" name="Freeform 237"/>
              <p:cNvSpPr>
                <a:spLocks/>
              </p:cNvSpPr>
              <p:nvPr/>
            </p:nvSpPr>
            <p:spPr bwMode="auto">
              <a:xfrm>
                <a:off x="934069" y="3082306"/>
                <a:ext cx="13679" cy="161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cubicBezTo>
                      <a:pt x="2" y="9"/>
                      <a:pt x="4" y="9"/>
                      <a:pt x="6" y="9"/>
                    </a:cubicBezTo>
                    <a:cubicBezTo>
                      <a:pt x="7" y="6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0" name="Freeform 238"/>
              <p:cNvSpPr>
                <a:spLocks/>
              </p:cNvSpPr>
              <p:nvPr/>
            </p:nvSpPr>
            <p:spPr bwMode="auto">
              <a:xfrm>
                <a:off x="877400" y="3031913"/>
                <a:ext cx="23449" cy="179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1" y="1"/>
                    </a:cubicBezTo>
                    <a:cubicBezTo>
                      <a:pt x="8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1" name="Freeform 239"/>
              <p:cNvSpPr>
                <a:spLocks/>
              </p:cNvSpPr>
              <p:nvPr/>
            </p:nvSpPr>
            <p:spPr bwMode="auto">
              <a:xfrm>
                <a:off x="828547" y="3030114"/>
                <a:ext cx="17587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3" y="11"/>
                      <a:pt x="6" y="11"/>
                      <a:pt x="10" y="11"/>
                    </a:cubicBezTo>
                    <a:cubicBezTo>
                      <a:pt x="10" y="7"/>
                      <a:pt x="10" y="4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2" name="Freeform 240"/>
              <p:cNvSpPr>
                <a:spLocks/>
              </p:cNvSpPr>
              <p:nvPr/>
            </p:nvSpPr>
            <p:spPr bwMode="auto">
              <a:xfrm>
                <a:off x="934069" y="3127299"/>
                <a:ext cx="5862" cy="899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3" name="Freeform 241"/>
              <p:cNvSpPr>
                <a:spLocks/>
              </p:cNvSpPr>
              <p:nvPr/>
            </p:nvSpPr>
            <p:spPr bwMode="auto">
              <a:xfrm>
                <a:off x="850043" y="3222684"/>
                <a:ext cx="21495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1" y="10"/>
                  </a:cxn>
                </a:cxnLst>
                <a:rect l="0" t="0" r="r" b="b"/>
                <a:pathLst>
                  <a:path w="12" h="10">
                    <a:moveTo>
                      <a:pt x="11" y="10"/>
                    </a:moveTo>
                    <a:cubicBezTo>
                      <a:pt x="11" y="7"/>
                      <a:pt x="12" y="4"/>
                      <a:pt x="12" y="0"/>
                    </a:cubicBezTo>
                    <a:cubicBezTo>
                      <a:pt x="8" y="1"/>
                      <a:pt x="4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4" name="Freeform 242"/>
              <p:cNvSpPr>
                <a:spLocks/>
              </p:cNvSpPr>
              <p:nvPr/>
            </p:nvSpPr>
            <p:spPr bwMode="auto">
              <a:xfrm>
                <a:off x="851997" y="3201087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11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1" y="0"/>
                    </a:cubicBezTo>
                    <a:cubicBezTo>
                      <a:pt x="1" y="4"/>
                      <a:pt x="0" y="8"/>
                      <a:pt x="0" y="11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1" y="7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5" name="Freeform 243"/>
              <p:cNvSpPr>
                <a:spLocks/>
              </p:cNvSpPr>
              <p:nvPr/>
            </p:nvSpPr>
            <p:spPr bwMode="auto">
              <a:xfrm>
                <a:off x="875446" y="3222684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10" y="9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1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6" name="Freeform 244"/>
              <p:cNvSpPr>
                <a:spLocks/>
              </p:cNvSpPr>
              <p:nvPr/>
            </p:nvSpPr>
            <p:spPr bwMode="auto">
              <a:xfrm>
                <a:off x="910620" y="3150695"/>
                <a:ext cx="17587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5" y="1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0" h="10">
                    <a:moveTo>
                      <a:pt x="1" y="0"/>
                    </a:moveTo>
                    <a:cubicBezTo>
                      <a:pt x="0" y="3"/>
                      <a:pt x="0" y="6"/>
                      <a:pt x="0" y="10"/>
                    </a:cubicBezTo>
                    <a:cubicBezTo>
                      <a:pt x="2" y="10"/>
                      <a:pt x="3" y="10"/>
                      <a:pt x="5" y="10"/>
                    </a:cubicBezTo>
                    <a:cubicBezTo>
                      <a:pt x="7" y="7"/>
                      <a:pt x="9" y="3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7" name="Freeform 245"/>
              <p:cNvSpPr>
                <a:spLocks noEditPoints="1"/>
              </p:cNvSpPr>
              <p:nvPr/>
            </p:nvSpPr>
            <p:spPr bwMode="auto">
              <a:xfrm>
                <a:off x="2290223" y="1664124"/>
                <a:ext cx="156329" cy="134979"/>
              </a:xfrm>
              <a:custGeom>
                <a:avLst/>
                <a:gdLst/>
                <a:ahLst/>
                <a:cxnLst>
                  <a:cxn ang="0">
                    <a:pos x="86" y="45"/>
                  </a:cxn>
                  <a:cxn ang="0">
                    <a:pos x="77" y="40"/>
                  </a:cxn>
                  <a:cxn ang="0">
                    <a:pos x="77" y="35"/>
                  </a:cxn>
                  <a:cxn ang="0">
                    <a:pos x="83" y="29"/>
                  </a:cxn>
                  <a:cxn ang="0">
                    <a:pos x="83" y="22"/>
                  </a:cxn>
                  <a:cxn ang="0">
                    <a:pos x="73" y="9"/>
                  </a:cxn>
                  <a:cxn ang="0">
                    <a:pos x="65" y="9"/>
                  </a:cxn>
                  <a:cxn ang="0">
                    <a:pos x="60" y="14"/>
                  </a:cxn>
                  <a:cxn ang="0">
                    <a:pos x="53" y="12"/>
                  </a:cxn>
                  <a:cxn ang="0">
                    <a:pos x="53" y="5"/>
                  </a:cxn>
                  <a:cxn ang="0">
                    <a:pos x="47" y="0"/>
                  </a:cxn>
                  <a:cxn ang="0">
                    <a:pos x="31" y="1"/>
                  </a:cxn>
                  <a:cxn ang="0">
                    <a:pos x="25" y="6"/>
                  </a:cxn>
                  <a:cxn ang="0">
                    <a:pos x="26" y="15"/>
                  </a:cxn>
                  <a:cxn ang="0">
                    <a:pos x="22" y="18"/>
                  </a:cxn>
                  <a:cxn ang="0">
                    <a:pos x="14" y="15"/>
                  </a:cxn>
                  <a:cxn ang="0">
                    <a:pos x="7" y="17"/>
                  </a:cxn>
                  <a:cxn ang="0">
                    <a:pos x="0" y="32"/>
                  </a:cxn>
                  <a:cxn ang="0">
                    <a:pos x="0" y="33"/>
                  </a:cxn>
                  <a:cxn ang="0">
                    <a:pos x="2" y="39"/>
                  </a:cxn>
                  <a:cxn ang="0">
                    <a:pos x="10" y="43"/>
                  </a:cxn>
                  <a:cxn ang="0">
                    <a:pos x="11" y="48"/>
                  </a:cxn>
                  <a:cxn ang="0">
                    <a:pos x="5" y="54"/>
                  </a:cxn>
                  <a:cxn ang="0">
                    <a:pos x="5" y="61"/>
                  </a:cxn>
                  <a:cxn ang="0">
                    <a:pos x="16" y="74"/>
                  </a:cxn>
                  <a:cxn ang="0">
                    <a:pos x="22" y="74"/>
                  </a:cxn>
                  <a:cxn ang="0">
                    <a:pos x="23" y="74"/>
                  </a:cxn>
                  <a:cxn ang="0">
                    <a:pos x="29" y="69"/>
                  </a:cxn>
                  <a:cxn ang="0">
                    <a:pos x="34" y="71"/>
                  </a:cxn>
                  <a:cxn ang="0">
                    <a:pos x="35" y="77"/>
                  </a:cxn>
                  <a:cxn ang="0">
                    <a:pos x="40" y="83"/>
                  </a:cxn>
                  <a:cxn ang="0">
                    <a:pos x="57" y="81"/>
                  </a:cxn>
                  <a:cxn ang="0">
                    <a:pos x="62" y="76"/>
                  </a:cxn>
                  <a:cxn ang="0">
                    <a:pos x="62" y="67"/>
                  </a:cxn>
                  <a:cxn ang="0">
                    <a:pos x="65" y="65"/>
                  </a:cxn>
                  <a:cxn ang="0">
                    <a:pos x="72" y="68"/>
                  </a:cxn>
                  <a:cxn ang="0">
                    <a:pos x="79" y="66"/>
                  </a:cxn>
                  <a:cxn ang="0">
                    <a:pos x="88" y="52"/>
                  </a:cxn>
                  <a:cxn ang="0">
                    <a:pos x="86" y="45"/>
                  </a:cxn>
                  <a:cxn ang="0">
                    <a:pos x="43" y="58"/>
                  </a:cxn>
                  <a:cxn ang="0">
                    <a:pos x="26" y="41"/>
                  </a:cxn>
                  <a:cxn ang="0">
                    <a:pos x="43" y="24"/>
                  </a:cxn>
                  <a:cxn ang="0">
                    <a:pos x="60" y="41"/>
                  </a:cxn>
                  <a:cxn ang="0">
                    <a:pos x="43" y="58"/>
                  </a:cxn>
                </a:cxnLst>
                <a:rect l="0" t="0" r="r" b="b"/>
                <a:pathLst>
                  <a:path w="88" h="83">
                    <a:moveTo>
                      <a:pt x="86" y="45"/>
                    </a:moveTo>
                    <a:cubicBezTo>
                      <a:pt x="86" y="45"/>
                      <a:pt x="80" y="41"/>
                      <a:pt x="77" y="40"/>
                    </a:cubicBezTo>
                    <a:cubicBezTo>
                      <a:pt x="77" y="38"/>
                      <a:pt x="77" y="37"/>
                      <a:pt x="77" y="35"/>
                    </a:cubicBezTo>
                    <a:cubicBezTo>
                      <a:pt x="79" y="33"/>
                      <a:pt x="83" y="29"/>
                      <a:pt x="83" y="29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1" y="12"/>
                      <a:pt x="60" y="14"/>
                    </a:cubicBezTo>
                    <a:cubicBezTo>
                      <a:pt x="58" y="13"/>
                      <a:pt x="55" y="12"/>
                      <a:pt x="53" y="12"/>
                    </a:cubicBezTo>
                    <a:cubicBezTo>
                      <a:pt x="53" y="9"/>
                      <a:pt x="53" y="5"/>
                      <a:pt x="53" y="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6" y="12"/>
                      <a:pt x="26" y="15"/>
                    </a:cubicBezTo>
                    <a:cubicBezTo>
                      <a:pt x="24" y="16"/>
                      <a:pt x="23" y="17"/>
                      <a:pt x="22" y="18"/>
                    </a:cubicBezTo>
                    <a:cubicBezTo>
                      <a:pt x="19" y="17"/>
                      <a:pt x="14" y="15"/>
                      <a:pt x="1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8" y="42"/>
                      <a:pt x="10" y="43"/>
                    </a:cubicBezTo>
                    <a:cubicBezTo>
                      <a:pt x="10" y="45"/>
                      <a:pt x="11" y="47"/>
                      <a:pt x="11" y="48"/>
                    </a:cubicBezTo>
                    <a:cubicBezTo>
                      <a:pt x="9" y="50"/>
                      <a:pt x="5" y="54"/>
                      <a:pt x="5" y="54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22" y="75"/>
                      <a:pt x="22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7" y="71"/>
                      <a:pt x="29" y="69"/>
                    </a:cubicBezTo>
                    <a:cubicBezTo>
                      <a:pt x="31" y="70"/>
                      <a:pt x="33" y="70"/>
                      <a:pt x="34" y="71"/>
                    </a:cubicBezTo>
                    <a:cubicBezTo>
                      <a:pt x="35" y="73"/>
                      <a:pt x="35" y="77"/>
                      <a:pt x="35" y="77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57" y="81"/>
                      <a:pt x="57" y="81"/>
                      <a:pt x="57" y="81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2" y="76"/>
                      <a:pt x="62" y="70"/>
                      <a:pt x="62" y="67"/>
                    </a:cubicBezTo>
                    <a:cubicBezTo>
                      <a:pt x="63" y="66"/>
                      <a:pt x="64" y="66"/>
                      <a:pt x="65" y="65"/>
                    </a:cubicBezTo>
                    <a:cubicBezTo>
                      <a:pt x="68" y="66"/>
                      <a:pt x="72" y="68"/>
                      <a:pt x="72" y="68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88" y="52"/>
                      <a:pt x="88" y="52"/>
                      <a:pt x="88" y="52"/>
                    </a:cubicBezTo>
                    <a:lnTo>
                      <a:pt x="86" y="45"/>
                    </a:lnTo>
                    <a:close/>
                    <a:moveTo>
                      <a:pt x="43" y="58"/>
                    </a:moveTo>
                    <a:cubicBezTo>
                      <a:pt x="34" y="58"/>
                      <a:pt x="26" y="51"/>
                      <a:pt x="26" y="41"/>
                    </a:cubicBezTo>
                    <a:cubicBezTo>
                      <a:pt x="26" y="32"/>
                      <a:pt x="34" y="24"/>
                      <a:pt x="43" y="24"/>
                    </a:cubicBezTo>
                    <a:cubicBezTo>
                      <a:pt x="52" y="24"/>
                      <a:pt x="60" y="32"/>
                      <a:pt x="60" y="41"/>
                    </a:cubicBezTo>
                    <a:cubicBezTo>
                      <a:pt x="60" y="51"/>
                      <a:pt x="52" y="58"/>
                      <a:pt x="43" y="5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8" name="Freeform 246"/>
              <p:cNvSpPr>
                <a:spLocks noEditPoints="1"/>
              </p:cNvSpPr>
              <p:nvPr/>
            </p:nvSpPr>
            <p:spPr bwMode="auto">
              <a:xfrm>
                <a:off x="2342984" y="1710917"/>
                <a:ext cx="46899" cy="4319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14" y="27"/>
                  </a:cxn>
                  <a:cxn ang="0">
                    <a:pos x="27" y="13"/>
                  </a:cxn>
                  <a:cxn ang="0">
                    <a:pos x="14" y="0"/>
                  </a:cxn>
                  <a:cxn ang="0">
                    <a:pos x="14" y="23"/>
                  </a:cxn>
                  <a:cxn ang="0">
                    <a:pos x="4" y="13"/>
                  </a:cxn>
                  <a:cxn ang="0">
                    <a:pos x="14" y="3"/>
                  </a:cxn>
                  <a:cxn ang="0">
                    <a:pos x="24" y="13"/>
                  </a:cxn>
                  <a:cxn ang="0">
                    <a:pos x="14" y="23"/>
                  </a:cxn>
                </a:cxnLst>
                <a:rect l="0" t="0" r="r" b="b"/>
                <a:pathLst>
                  <a:path w="27" h="27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21" y="27"/>
                      <a:pt x="27" y="21"/>
                      <a:pt x="27" y="13"/>
                    </a:cubicBezTo>
                    <a:cubicBezTo>
                      <a:pt x="27" y="6"/>
                      <a:pt x="21" y="0"/>
                      <a:pt x="14" y="0"/>
                    </a:cubicBezTo>
                    <a:close/>
                    <a:moveTo>
                      <a:pt x="14" y="23"/>
                    </a:moveTo>
                    <a:cubicBezTo>
                      <a:pt x="8" y="23"/>
                      <a:pt x="4" y="19"/>
                      <a:pt x="4" y="13"/>
                    </a:cubicBezTo>
                    <a:cubicBezTo>
                      <a:pt x="4" y="8"/>
                      <a:pt x="8" y="3"/>
                      <a:pt x="14" y="3"/>
                    </a:cubicBezTo>
                    <a:cubicBezTo>
                      <a:pt x="19" y="3"/>
                      <a:pt x="24" y="8"/>
                      <a:pt x="24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9" name="Freeform 247"/>
              <p:cNvSpPr>
                <a:spLocks noEditPoints="1"/>
              </p:cNvSpPr>
              <p:nvPr/>
            </p:nvSpPr>
            <p:spPr bwMode="auto">
              <a:xfrm>
                <a:off x="2147573" y="1622730"/>
                <a:ext cx="138742" cy="124181"/>
              </a:xfrm>
              <a:custGeom>
                <a:avLst/>
                <a:gdLst/>
                <a:ahLst/>
                <a:cxnLst>
                  <a:cxn ang="0">
                    <a:pos x="70" y="37"/>
                  </a:cxn>
                  <a:cxn ang="0">
                    <a:pos x="70" y="32"/>
                  </a:cxn>
                  <a:cxn ang="0">
                    <a:pos x="76" y="27"/>
                  </a:cxn>
                  <a:cxn ang="0">
                    <a:pos x="76" y="20"/>
                  </a:cxn>
                  <a:cxn ang="0">
                    <a:pos x="66" y="9"/>
                  </a:cxn>
                  <a:cxn ang="0">
                    <a:pos x="59" y="9"/>
                  </a:cxn>
                  <a:cxn ang="0">
                    <a:pos x="54" y="13"/>
                  </a:cxn>
                  <a:cxn ang="0">
                    <a:pos x="48" y="11"/>
                  </a:cxn>
                  <a:cxn ang="0">
                    <a:pos x="48" y="5"/>
                  </a:cxn>
                  <a:cxn ang="0">
                    <a:pos x="43" y="0"/>
                  </a:cxn>
                  <a:cxn ang="0">
                    <a:pos x="28" y="1"/>
                  </a:cxn>
                  <a:cxn ang="0">
                    <a:pos x="23" y="6"/>
                  </a:cxn>
                  <a:cxn ang="0">
                    <a:pos x="23" y="14"/>
                  </a:cxn>
                  <a:cxn ang="0">
                    <a:pos x="19" y="17"/>
                  </a:cxn>
                  <a:cxn ang="0">
                    <a:pos x="13" y="14"/>
                  </a:cxn>
                  <a:cxn ang="0">
                    <a:pos x="6" y="16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9" y="40"/>
                  </a:cxn>
                  <a:cxn ang="0">
                    <a:pos x="10" y="44"/>
                  </a:cxn>
                  <a:cxn ang="0">
                    <a:pos x="4" y="49"/>
                  </a:cxn>
                  <a:cxn ang="0">
                    <a:pos x="4" y="56"/>
                  </a:cxn>
                  <a:cxn ang="0">
                    <a:pos x="14" y="68"/>
                  </a:cxn>
                  <a:cxn ang="0">
                    <a:pos x="20" y="68"/>
                  </a:cxn>
                  <a:cxn ang="0">
                    <a:pos x="21" y="68"/>
                  </a:cxn>
                  <a:cxn ang="0">
                    <a:pos x="26" y="63"/>
                  </a:cxn>
                  <a:cxn ang="0">
                    <a:pos x="31" y="65"/>
                  </a:cxn>
                  <a:cxn ang="0">
                    <a:pos x="32" y="71"/>
                  </a:cxn>
                  <a:cxn ang="0">
                    <a:pos x="36" y="76"/>
                  </a:cxn>
                  <a:cxn ang="0">
                    <a:pos x="52" y="74"/>
                  </a:cxn>
                  <a:cxn ang="0">
                    <a:pos x="56" y="70"/>
                  </a:cxn>
                  <a:cxn ang="0">
                    <a:pos x="56" y="62"/>
                  </a:cxn>
                  <a:cxn ang="0">
                    <a:pos x="59" y="59"/>
                  </a:cxn>
                  <a:cxn ang="0">
                    <a:pos x="65" y="63"/>
                  </a:cxn>
                  <a:cxn ang="0">
                    <a:pos x="72" y="61"/>
                  </a:cxn>
                  <a:cxn ang="0">
                    <a:pos x="79" y="48"/>
                  </a:cxn>
                  <a:cxn ang="0">
                    <a:pos x="78" y="41"/>
                  </a:cxn>
                  <a:cxn ang="0">
                    <a:pos x="70" y="37"/>
                  </a:cxn>
                  <a:cxn ang="0">
                    <a:pos x="39" y="53"/>
                  </a:cxn>
                  <a:cxn ang="0">
                    <a:pos x="23" y="38"/>
                  </a:cxn>
                  <a:cxn ang="0">
                    <a:pos x="39" y="23"/>
                  </a:cxn>
                  <a:cxn ang="0">
                    <a:pos x="54" y="38"/>
                  </a:cxn>
                  <a:cxn ang="0">
                    <a:pos x="39" y="53"/>
                  </a:cxn>
                </a:cxnLst>
                <a:rect l="0" t="0" r="r" b="b"/>
                <a:pathLst>
                  <a:path w="79" h="76">
                    <a:moveTo>
                      <a:pt x="70" y="37"/>
                    </a:moveTo>
                    <a:cubicBezTo>
                      <a:pt x="70" y="35"/>
                      <a:pt x="70" y="34"/>
                      <a:pt x="70" y="32"/>
                    </a:cubicBezTo>
                    <a:cubicBezTo>
                      <a:pt x="72" y="31"/>
                      <a:pt x="76" y="27"/>
                      <a:pt x="76" y="27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9"/>
                      <a:pt x="55" y="12"/>
                      <a:pt x="54" y="13"/>
                    </a:cubicBezTo>
                    <a:cubicBezTo>
                      <a:pt x="52" y="12"/>
                      <a:pt x="50" y="11"/>
                      <a:pt x="48" y="11"/>
                    </a:cubicBezTo>
                    <a:cubicBezTo>
                      <a:pt x="48" y="9"/>
                      <a:pt x="48" y="5"/>
                      <a:pt x="48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11"/>
                      <a:pt x="23" y="14"/>
                    </a:cubicBezTo>
                    <a:cubicBezTo>
                      <a:pt x="22" y="15"/>
                      <a:pt x="21" y="16"/>
                      <a:pt x="19" y="17"/>
                    </a:cubicBezTo>
                    <a:cubicBezTo>
                      <a:pt x="17" y="16"/>
                      <a:pt x="13" y="14"/>
                      <a:pt x="13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7" y="39"/>
                      <a:pt x="9" y="40"/>
                    </a:cubicBezTo>
                    <a:cubicBezTo>
                      <a:pt x="9" y="41"/>
                      <a:pt x="9" y="43"/>
                      <a:pt x="10" y="44"/>
                    </a:cubicBezTo>
                    <a:cubicBezTo>
                      <a:pt x="8" y="46"/>
                      <a:pt x="4" y="49"/>
                      <a:pt x="4" y="49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8"/>
                      <a:pt x="20" y="68"/>
                      <a:pt x="20" y="68"/>
                    </a:cubicBezTo>
                    <a:cubicBezTo>
                      <a:pt x="20" y="68"/>
                      <a:pt x="21" y="68"/>
                      <a:pt x="21" y="68"/>
                    </a:cubicBezTo>
                    <a:cubicBezTo>
                      <a:pt x="21" y="68"/>
                      <a:pt x="24" y="65"/>
                      <a:pt x="26" y="63"/>
                    </a:cubicBezTo>
                    <a:cubicBezTo>
                      <a:pt x="28" y="64"/>
                      <a:pt x="29" y="64"/>
                      <a:pt x="31" y="65"/>
                    </a:cubicBezTo>
                    <a:cubicBezTo>
                      <a:pt x="31" y="67"/>
                      <a:pt x="32" y="71"/>
                      <a:pt x="32" y="71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6" y="70"/>
                      <a:pt x="56" y="64"/>
                      <a:pt x="56" y="62"/>
                    </a:cubicBezTo>
                    <a:cubicBezTo>
                      <a:pt x="57" y="61"/>
                      <a:pt x="58" y="60"/>
                      <a:pt x="59" y="59"/>
                    </a:cubicBezTo>
                    <a:cubicBezTo>
                      <a:pt x="61" y="60"/>
                      <a:pt x="65" y="63"/>
                      <a:pt x="65" y="63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3" y="38"/>
                      <a:pt x="70" y="37"/>
                    </a:cubicBezTo>
                    <a:close/>
                    <a:moveTo>
                      <a:pt x="39" y="53"/>
                    </a:moveTo>
                    <a:cubicBezTo>
                      <a:pt x="30" y="53"/>
                      <a:pt x="23" y="46"/>
                      <a:pt x="23" y="38"/>
                    </a:cubicBezTo>
                    <a:cubicBezTo>
                      <a:pt x="23" y="30"/>
                      <a:pt x="30" y="23"/>
                      <a:pt x="39" y="23"/>
                    </a:cubicBezTo>
                    <a:cubicBezTo>
                      <a:pt x="47" y="23"/>
                      <a:pt x="54" y="30"/>
                      <a:pt x="54" y="38"/>
                    </a:cubicBezTo>
                    <a:cubicBezTo>
                      <a:pt x="54" y="46"/>
                      <a:pt x="47" y="53"/>
                      <a:pt x="39" y="5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0" name="Freeform 248"/>
              <p:cNvSpPr>
                <a:spLocks noEditPoints="1"/>
              </p:cNvSpPr>
              <p:nvPr/>
            </p:nvSpPr>
            <p:spPr bwMode="auto">
              <a:xfrm>
                <a:off x="2194471" y="1664124"/>
                <a:ext cx="42990" cy="3959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2"/>
                  </a:cxn>
                  <a:cxn ang="0">
                    <a:pos x="13" y="24"/>
                  </a:cxn>
                  <a:cxn ang="0">
                    <a:pos x="25" y="12"/>
                  </a:cxn>
                  <a:cxn ang="0">
                    <a:pos x="13" y="0"/>
                  </a:cxn>
                  <a:cxn ang="0">
                    <a:pos x="13" y="21"/>
                  </a:cxn>
                  <a:cxn ang="0">
                    <a:pos x="4" y="12"/>
                  </a:cxn>
                  <a:cxn ang="0">
                    <a:pos x="13" y="3"/>
                  </a:cxn>
                  <a:cxn ang="0">
                    <a:pos x="22" y="12"/>
                  </a:cxn>
                  <a:cxn ang="0">
                    <a:pos x="13" y="21"/>
                  </a:cxn>
                </a:cxnLst>
                <a:rect l="0" t="0" r="r" b="b"/>
                <a:pathLst>
                  <a:path w="25" h="24">
                    <a:moveTo>
                      <a:pt x="13" y="0"/>
                    </a:moveTo>
                    <a:cubicBezTo>
                      <a:pt x="6" y="0"/>
                      <a:pt x="0" y="5"/>
                      <a:pt x="0" y="12"/>
                    </a:cubicBezTo>
                    <a:cubicBezTo>
                      <a:pt x="0" y="19"/>
                      <a:pt x="6" y="24"/>
                      <a:pt x="13" y="24"/>
                    </a:cubicBezTo>
                    <a:cubicBezTo>
                      <a:pt x="19" y="24"/>
                      <a:pt x="25" y="19"/>
                      <a:pt x="25" y="12"/>
                    </a:cubicBezTo>
                    <a:cubicBezTo>
                      <a:pt x="25" y="5"/>
                      <a:pt x="19" y="0"/>
                      <a:pt x="13" y="0"/>
                    </a:cubicBezTo>
                    <a:close/>
                    <a:moveTo>
                      <a:pt x="13" y="21"/>
                    </a:moveTo>
                    <a:cubicBezTo>
                      <a:pt x="8" y="21"/>
                      <a:pt x="4" y="17"/>
                      <a:pt x="4" y="12"/>
                    </a:cubicBezTo>
                    <a:cubicBezTo>
                      <a:pt x="4" y="7"/>
                      <a:pt x="8" y="3"/>
                      <a:pt x="13" y="3"/>
                    </a:cubicBezTo>
                    <a:cubicBezTo>
                      <a:pt x="18" y="3"/>
                      <a:pt x="22" y="7"/>
                      <a:pt x="22" y="12"/>
                    </a:cubicBezTo>
                    <a:cubicBezTo>
                      <a:pt x="22" y="17"/>
                      <a:pt x="18" y="21"/>
                      <a:pt x="13" y="2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1" name="Freeform 249"/>
              <p:cNvSpPr>
                <a:spLocks noEditPoints="1"/>
              </p:cNvSpPr>
              <p:nvPr/>
            </p:nvSpPr>
            <p:spPr bwMode="auto">
              <a:xfrm>
                <a:off x="2235508" y="1545342"/>
                <a:ext cx="97706" cy="84587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7" y="30"/>
                  </a:cxn>
                  <a:cxn ang="0">
                    <a:pos x="3" y="34"/>
                  </a:cxn>
                  <a:cxn ang="0">
                    <a:pos x="3" y="38"/>
                  </a:cxn>
                  <a:cxn ang="0">
                    <a:pos x="10" y="46"/>
                  </a:cxn>
                  <a:cxn ang="0">
                    <a:pos x="14" y="47"/>
                  </a:cxn>
                  <a:cxn ang="0">
                    <a:pos x="14" y="46"/>
                  </a:cxn>
                  <a:cxn ang="0">
                    <a:pos x="18" y="43"/>
                  </a:cxn>
                  <a:cxn ang="0">
                    <a:pos x="21" y="44"/>
                  </a:cxn>
                  <a:cxn ang="0">
                    <a:pos x="22" y="49"/>
                  </a:cxn>
                  <a:cxn ang="0">
                    <a:pos x="25" y="52"/>
                  </a:cxn>
                  <a:cxn ang="0">
                    <a:pos x="36" y="51"/>
                  </a:cxn>
                  <a:cxn ang="0">
                    <a:pos x="39" y="48"/>
                  </a:cxn>
                  <a:cxn ang="0">
                    <a:pos x="38" y="42"/>
                  </a:cxn>
                  <a:cxn ang="0">
                    <a:pos x="41" y="41"/>
                  </a:cxn>
                  <a:cxn ang="0">
                    <a:pos x="45" y="43"/>
                  </a:cxn>
                  <a:cxn ang="0">
                    <a:pos x="50" y="42"/>
                  </a:cxn>
                  <a:cxn ang="0">
                    <a:pos x="55" y="33"/>
                  </a:cxn>
                  <a:cxn ang="0">
                    <a:pos x="54" y="28"/>
                  </a:cxn>
                  <a:cxn ang="0">
                    <a:pos x="48" y="25"/>
                  </a:cxn>
                  <a:cxn ang="0">
                    <a:pos x="48" y="22"/>
                  </a:cxn>
                  <a:cxn ang="0">
                    <a:pos x="52" y="19"/>
                  </a:cxn>
                  <a:cxn ang="0">
                    <a:pos x="52" y="14"/>
                  </a:cxn>
                  <a:cxn ang="0">
                    <a:pos x="45" y="6"/>
                  </a:cxn>
                  <a:cxn ang="0">
                    <a:pos x="41" y="6"/>
                  </a:cxn>
                  <a:cxn ang="0">
                    <a:pos x="37" y="9"/>
                  </a:cxn>
                  <a:cxn ang="0">
                    <a:pos x="33" y="7"/>
                  </a:cxn>
                  <a:cxn ang="0">
                    <a:pos x="33" y="3"/>
                  </a:cxn>
                  <a:cxn ang="0">
                    <a:pos x="30" y="0"/>
                  </a:cxn>
                  <a:cxn ang="0">
                    <a:pos x="19" y="1"/>
                  </a:cxn>
                  <a:cxn ang="0">
                    <a:pos x="16" y="4"/>
                  </a:cxn>
                  <a:cxn ang="0">
                    <a:pos x="16" y="9"/>
                  </a:cxn>
                  <a:cxn ang="0">
                    <a:pos x="13" y="11"/>
                  </a:cxn>
                  <a:cxn ang="0">
                    <a:pos x="9" y="9"/>
                  </a:cxn>
                  <a:cxn ang="0">
                    <a:pos x="4" y="11"/>
                  </a:cxn>
                  <a:cxn ang="0">
                    <a:pos x="0" y="20"/>
                  </a:cxn>
                  <a:cxn ang="0">
                    <a:pos x="0" y="21"/>
                  </a:cxn>
                  <a:cxn ang="0">
                    <a:pos x="1" y="25"/>
                  </a:cxn>
                  <a:cxn ang="0">
                    <a:pos x="6" y="27"/>
                  </a:cxn>
                  <a:cxn ang="0">
                    <a:pos x="27" y="15"/>
                  </a:cxn>
                  <a:cxn ang="0">
                    <a:pos x="37" y="26"/>
                  </a:cxn>
                  <a:cxn ang="0">
                    <a:pos x="27" y="36"/>
                  </a:cxn>
                  <a:cxn ang="0">
                    <a:pos x="16" y="26"/>
                  </a:cxn>
                  <a:cxn ang="0">
                    <a:pos x="27" y="15"/>
                  </a:cxn>
                </a:cxnLst>
                <a:rect l="0" t="0" r="r" b="b"/>
                <a:pathLst>
                  <a:path w="55" h="52">
                    <a:moveTo>
                      <a:pt x="6" y="27"/>
                    </a:moveTo>
                    <a:cubicBezTo>
                      <a:pt x="6" y="28"/>
                      <a:pt x="6" y="29"/>
                      <a:pt x="7" y="30"/>
                    </a:cubicBezTo>
                    <a:cubicBezTo>
                      <a:pt x="5" y="31"/>
                      <a:pt x="3" y="34"/>
                      <a:pt x="3" y="34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4" y="47"/>
                      <a:pt x="14" y="47"/>
                    </a:cubicBezTo>
                    <a:cubicBezTo>
                      <a:pt x="14" y="47"/>
                      <a:pt x="14" y="46"/>
                      <a:pt x="14" y="46"/>
                    </a:cubicBezTo>
                    <a:cubicBezTo>
                      <a:pt x="14" y="46"/>
                      <a:pt x="17" y="44"/>
                      <a:pt x="18" y="43"/>
                    </a:cubicBezTo>
                    <a:cubicBezTo>
                      <a:pt x="19" y="44"/>
                      <a:pt x="20" y="44"/>
                      <a:pt x="21" y="44"/>
                    </a:cubicBezTo>
                    <a:cubicBezTo>
                      <a:pt x="21" y="46"/>
                      <a:pt x="22" y="49"/>
                      <a:pt x="22" y="49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4"/>
                      <a:pt x="38" y="42"/>
                    </a:cubicBezTo>
                    <a:cubicBezTo>
                      <a:pt x="39" y="42"/>
                      <a:pt x="40" y="41"/>
                      <a:pt x="41" y="41"/>
                    </a:cubicBezTo>
                    <a:cubicBezTo>
                      <a:pt x="42" y="41"/>
                      <a:pt x="45" y="43"/>
                      <a:pt x="45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0" y="26"/>
                      <a:pt x="48" y="25"/>
                    </a:cubicBezTo>
                    <a:cubicBezTo>
                      <a:pt x="48" y="24"/>
                      <a:pt x="48" y="23"/>
                      <a:pt x="48" y="22"/>
                    </a:cubicBezTo>
                    <a:cubicBezTo>
                      <a:pt x="49" y="21"/>
                      <a:pt x="52" y="19"/>
                      <a:pt x="52" y="19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38" y="8"/>
                      <a:pt x="37" y="9"/>
                    </a:cubicBezTo>
                    <a:cubicBezTo>
                      <a:pt x="36" y="8"/>
                      <a:pt x="35" y="8"/>
                      <a:pt x="33" y="7"/>
                    </a:cubicBezTo>
                    <a:cubicBezTo>
                      <a:pt x="33" y="6"/>
                      <a:pt x="33" y="3"/>
                      <a:pt x="33" y="3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8"/>
                      <a:pt x="16" y="9"/>
                    </a:cubicBezTo>
                    <a:cubicBezTo>
                      <a:pt x="15" y="10"/>
                      <a:pt x="14" y="11"/>
                      <a:pt x="13" y="11"/>
                    </a:cubicBezTo>
                    <a:cubicBezTo>
                      <a:pt x="12" y="11"/>
                      <a:pt x="9" y="9"/>
                      <a:pt x="9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4" y="26"/>
                      <a:pt x="6" y="27"/>
                    </a:cubicBezTo>
                    <a:close/>
                    <a:moveTo>
                      <a:pt x="27" y="15"/>
                    </a:moveTo>
                    <a:cubicBezTo>
                      <a:pt x="33" y="15"/>
                      <a:pt x="37" y="20"/>
                      <a:pt x="37" y="26"/>
                    </a:cubicBezTo>
                    <a:cubicBezTo>
                      <a:pt x="37" y="32"/>
                      <a:pt x="33" y="36"/>
                      <a:pt x="27" y="36"/>
                    </a:cubicBezTo>
                    <a:cubicBezTo>
                      <a:pt x="21" y="36"/>
                      <a:pt x="16" y="32"/>
                      <a:pt x="16" y="26"/>
                    </a:cubicBezTo>
                    <a:cubicBezTo>
                      <a:pt x="16" y="20"/>
                      <a:pt x="21" y="15"/>
                      <a:pt x="27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2" name="Freeform 250"/>
              <p:cNvSpPr>
                <a:spLocks noEditPoints="1"/>
              </p:cNvSpPr>
              <p:nvPr/>
            </p:nvSpPr>
            <p:spPr bwMode="auto">
              <a:xfrm>
                <a:off x="2268728" y="1572338"/>
                <a:ext cx="29312" cy="26996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7" y="9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9" y="3"/>
                  </a:cxn>
                  <a:cxn ang="0">
                    <a:pos x="15" y="9"/>
                  </a:cxn>
                  <a:cxn ang="0">
                    <a:pos x="9" y="15"/>
                  </a:cxn>
                  <a:cxn ang="0">
                    <a:pos x="2" y="9"/>
                  </a:cxn>
                  <a:cxn ang="0">
                    <a:pos x="9" y="3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4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7"/>
                      <a:pt x="9" y="17"/>
                    </a:cubicBezTo>
                    <a:close/>
                    <a:moveTo>
                      <a:pt x="9" y="3"/>
                    </a:moveTo>
                    <a:cubicBezTo>
                      <a:pt x="12" y="3"/>
                      <a:pt x="15" y="5"/>
                      <a:pt x="15" y="9"/>
                    </a:cubicBezTo>
                    <a:cubicBezTo>
                      <a:pt x="15" y="12"/>
                      <a:pt x="12" y="15"/>
                      <a:pt x="9" y="15"/>
                    </a:cubicBezTo>
                    <a:cubicBezTo>
                      <a:pt x="5" y="15"/>
                      <a:pt x="2" y="12"/>
                      <a:pt x="2" y="9"/>
                    </a:cubicBezTo>
                    <a:cubicBezTo>
                      <a:pt x="2" y="5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3" name="Freeform 251"/>
              <p:cNvSpPr>
                <a:spLocks/>
              </p:cNvSpPr>
              <p:nvPr/>
            </p:nvSpPr>
            <p:spPr bwMode="auto">
              <a:xfrm>
                <a:off x="3988346" y="2603579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29"/>
                      <a:pt x="28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3" y="8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4" name="Freeform 252"/>
              <p:cNvSpPr>
                <a:spLocks/>
              </p:cNvSpPr>
              <p:nvPr/>
            </p:nvSpPr>
            <p:spPr bwMode="auto">
              <a:xfrm>
                <a:off x="4033290" y="2531590"/>
                <a:ext cx="93797" cy="75588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53" y="4"/>
                  </a:cxn>
                  <a:cxn ang="0">
                    <a:pos x="18" y="11"/>
                  </a:cxn>
                  <a:cxn ang="0">
                    <a:pos x="0" y="39"/>
                  </a:cxn>
                  <a:cxn ang="0">
                    <a:pos x="35" y="35"/>
                  </a:cxn>
                </a:cxnLst>
                <a:rect l="0" t="0" r="r" b="b"/>
                <a:pathLst>
                  <a:path w="53" h="46">
                    <a:moveTo>
                      <a:pt x="35" y="35"/>
                    </a:moveTo>
                    <a:cubicBezTo>
                      <a:pt x="52" y="25"/>
                      <a:pt x="53" y="4"/>
                      <a:pt x="53" y="4"/>
                    </a:cubicBezTo>
                    <a:cubicBezTo>
                      <a:pt x="53" y="4"/>
                      <a:pt x="36" y="0"/>
                      <a:pt x="18" y="11"/>
                    </a:cubicBezTo>
                    <a:cubicBezTo>
                      <a:pt x="0" y="21"/>
                      <a:pt x="0" y="39"/>
                      <a:pt x="0" y="39"/>
                    </a:cubicBezTo>
                    <a:cubicBezTo>
                      <a:pt x="0" y="39"/>
                      <a:pt x="18" y="46"/>
                      <a:pt x="35" y="3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5" name="Freeform 253"/>
              <p:cNvSpPr>
                <a:spLocks/>
              </p:cNvSpPr>
              <p:nvPr/>
            </p:nvSpPr>
            <p:spPr bwMode="auto">
              <a:xfrm>
                <a:off x="3925814" y="2637774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0" y="13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3" y="4"/>
                  </a:cxn>
                </a:cxnLst>
                <a:rect l="0" t="0" r="r" b="b"/>
                <a:pathLst>
                  <a:path w="62" h="39">
                    <a:moveTo>
                      <a:pt x="33" y="4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4"/>
                    </a:cubicBezTo>
                    <a:cubicBezTo>
                      <a:pt x="47" y="39"/>
                      <a:pt x="62" y="24"/>
                      <a:pt x="62" y="24"/>
                    </a:cubicBezTo>
                    <a:cubicBezTo>
                      <a:pt x="62" y="24"/>
                      <a:pt x="53" y="9"/>
                      <a:pt x="33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6" name="Freeform 254"/>
              <p:cNvSpPr>
                <a:spLocks/>
              </p:cNvSpPr>
              <p:nvPr/>
            </p:nvSpPr>
            <p:spPr bwMode="auto">
              <a:xfrm>
                <a:off x="3865237" y="2671969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0" y="13"/>
                  </a:cxn>
                  <a:cxn ang="0">
                    <a:pos x="28" y="35"/>
                  </a:cxn>
                  <a:cxn ang="0">
                    <a:pos x="63" y="25"/>
                  </a:cxn>
                  <a:cxn ang="0">
                    <a:pos x="33" y="5"/>
                  </a:cxn>
                </a:cxnLst>
                <a:rect l="0" t="0" r="r" b="b"/>
                <a:pathLst>
                  <a:path w="63" h="39">
                    <a:moveTo>
                      <a:pt x="33" y="5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5"/>
                    </a:cubicBezTo>
                    <a:cubicBezTo>
                      <a:pt x="48" y="39"/>
                      <a:pt x="63" y="25"/>
                      <a:pt x="63" y="25"/>
                    </a:cubicBezTo>
                    <a:cubicBezTo>
                      <a:pt x="63" y="25"/>
                      <a:pt x="53" y="9"/>
                      <a:pt x="33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7" name="Freeform 255"/>
              <p:cNvSpPr>
                <a:spLocks/>
              </p:cNvSpPr>
              <p:nvPr/>
            </p:nvSpPr>
            <p:spPr bwMode="auto">
              <a:xfrm>
                <a:off x="3804659" y="2707963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7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30"/>
                      <a:pt x="27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2" y="9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8" name="Freeform 256"/>
              <p:cNvSpPr>
                <a:spLocks/>
              </p:cNvSpPr>
              <p:nvPr/>
            </p:nvSpPr>
            <p:spPr bwMode="auto">
              <a:xfrm>
                <a:off x="3962942" y="2518992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9" name="Freeform 257"/>
              <p:cNvSpPr>
                <a:spLocks/>
              </p:cNvSpPr>
              <p:nvPr/>
            </p:nvSpPr>
            <p:spPr bwMode="auto">
              <a:xfrm>
                <a:off x="3902365" y="2553187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6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6"/>
                      <a:pt x="34" y="36"/>
                    </a:cubicBezTo>
                    <a:cubicBezTo>
                      <a:pt x="39" y="16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0" name="Freeform 258"/>
              <p:cNvSpPr>
                <a:spLocks/>
              </p:cNvSpPr>
              <p:nvPr/>
            </p:nvSpPr>
            <p:spPr bwMode="auto">
              <a:xfrm>
                <a:off x="3841787" y="2589182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3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8" y="55"/>
                      <a:pt x="33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1" name="Freeform 259"/>
              <p:cNvSpPr>
                <a:spLocks/>
              </p:cNvSpPr>
              <p:nvPr/>
            </p:nvSpPr>
            <p:spPr bwMode="auto">
              <a:xfrm>
                <a:off x="3779256" y="2623376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2" name="Freeform 260"/>
              <p:cNvSpPr>
                <a:spLocks/>
              </p:cNvSpPr>
              <p:nvPr/>
            </p:nvSpPr>
            <p:spPr bwMode="auto">
              <a:xfrm>
                <a:off x="3749944" y="2729560"/>
                <a:ext cx="42990" cy="3239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13"/>
                  </a:cxn>
                  <a:cxn ang="0">
                    <a:pos x="1" y="14"/>
                  </a:cxn>
                  <a:cxn ang="0">
                    <a:pos x="4" y="19"/>
                  </a:cxn>
                  <a:cxn ang="0">
                    <a:pos x="25" y="6"/>
                  </a:cxn>
                  <a:cxn ang="0">
                    <a:pos x="21" y="0"/>
                  </a:cxn>
                </a:cxnLst>
                <a:rect l="0" t="0" r="r" b="b"/>
                <a:pathLst>
                  <a:path w="25" h="19">
                    <a:moveTo>
                      <a:pt x="21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2" y="16"/>
                      <a:pt x="3" y="17"/>
                      <a:pt x="4" y="19"/>
                    </a:cubicBezTo>
                    <a:cubicBezTo>
                      <a:pt x="25" y="6"/>
                      <a:pt x="25" y="6"/>
                      <a:pt x="25" y="6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3" name="Freeform 261"/>
              <p:cNvSpPr>
                <a:spLocks/>
              </p:cNvSpPr>
              <p:nvPr/>
            </p:nvSpPr>
            <p:spPr bwMode="auto">
              <a:xfrm>
                <a:off x="4316636" y="2151849"/>
                <a:ext cx="164145" cy="66590"/>
              </a:xfrm>
              <a:custGeom>
                <a:avLst/>
                <a:gdLst/>
                <a:ahLst/>
                <a:cxnLst>
                  <a:cxn ang="0">
                    <a:pos x="47" y="16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47" y="41"/>
                  </a:cxn>
                  <a:cxn ang="0">
                    <a:pos x="93" y="28"/>
                  </a:cxn>
                  <a:cxn ang="0">
                    <a:pos x="93" y="0"/>
                  </a:cxn>
                  <a:cxn ang="0">
                    <a:pos x="47" y="16"/>
                  </a:cxn>
                </a:cxnLst>
                <a:rect l="0" t="0" r="r" b="b"/>
                <a:pathLst>
                  <a:path w="93" h="41">
                    <a:moveTo>
                      <a:pt x="47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22" y="41"/>
                      <a:pt x="47" y="41"/>
                    </a:cubicBezTo>
                    <a:cubicBezTo>
                      <a:pt x="72" y="41"/>
                      <a:pt x="93" y="28"/>
                      <a:pt x="93" y="28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47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4" name="Freeform 262"/>
              <p:cNvSpPr>
                <a:spLocks/>
              </p:cNvSpPr>
              <p:nvPr/>
            </p:nvSpPr>
            <p:spPr bwMode="auto">
              <a:xfrm>
                <a:off x="4275600" y="2079860"/>
                <a:ext cx="246218" cy="125981"/>
              </a:xfrm>
              <a:custGeom>
                <a:avLst/>
                <a:gdLst/>
                <a:ahLst/>
                <a:cxnLst>
                  <a:cxn ang="0">
                    <a:pos x="119" y="29"/>
                  </a:cxn>
                  <a:cxn ang="0">
                    <a:pos x="126" y="26"/>
                  </a:cxn>
                  <a:cxn ang="0">
                    <a:pos x="63" y="0"/>
                  </a:cxn>
                  <a:cxn ang="0">
                    <a:pos x="0" y="26"/>
                  </a:cxn>
                  <a:cxn ang="0">
                    <a:pos x="63" y="49"/>
                  </a:cxn>
                  <a:cxn ang="0">
                    <a:pos x="113" y="31"/>
                  </a:cxn>
                  <a:cxn ang="0">
                    <a:pos x="113" y="58"/>
                  </a:cxn>
                  <a:cxn ang="0">
                    <a:pos x="110" y="58"/>
                  </a:cxn>
                  <a:cxn ang="0">
                    <a:pos x="110" y="70"/>
                  </a:cxn>
                  <a:cxn ang="0">
                    <a:pos x="120" y="70"/>
                  </a:cxn>
                  <a:cxn ang="0">
                    <a:pos x="120" y="58"/>
                  </a:cxn>
                  <a:cxn ang="0">
                    <a:pos x="119" y="58"/>
                  </a:cxn>
                  <a:cxn ang="0">
                    <a:pos x="119" y="29"/>
                  </a:cxn>
                </a:cxnLst>
                <a:rect l="0" t="0" r="r" b="b"/>
                <a:pathLst>
                  <a:path w="126" h="70">
                    <a:moveTo>
                      <a:pt x="119" y="29"/>
                    </a:moveTo>
                    <a:lnTo>
                      <a:pt x="126" y="26"/>
                    </a:lnTo>
                    <a:lnTo>
                      <a:pt x="63" y="0"/>
                    </a:lnTo>
                    <a:lnTo>
                      <a:pt x="0" y="26"/>
                    </a:lnTo>
                    <a:lnTo>
                      <a:pt x="63" y="49"/>
                    </a:lnTo>
                    <a:lnTo>
                      <a:pt x="113" y="31"/>
                    </a:lnTo>
                    <a:lnTo>
                      <a:pt x="113" y="58"/>
                    </a:lnTo>
                    <a:lnTo>
                      <a:pt x="110" y="58"/>
                    </a:lnTo>
                    <a:lnTo>
                      <a:pt x="110" y="70"/>
                    </a:lnTo>
                    <a:lnTo>
                      <a:pt x="120" y="70"/>
                    </a:lnTo>
                    <a:lnTo>
                      <a:pt x="120" y="58"/>
                    </a:lnTo>
                    <a:lnTo>
                      <a:pt x="119" y="58"/>
                    </a:lnTo>
                    <a:lnTo>
                      <a:pt x="119" y="2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5" name="Freeform 263"/>
              <p:cNvSpPr>
                <a:spLocks noEditPoints="1"/>
              </p:cNvSpPr>
              <p:nvPr/>
            </p:nvSpPr>
            <p:spPr bwMode="auto">
              <a:xfrm>
                <a:off x="3714770" y="4972014"/>
                <a:ext cx="330245" cy="226765"/>
              </a:xfrm>
              <a:custGeom>
                <a:avLst/>
                <a:gdLst/>
                <a:ahLst/>
                <a:cxnLst>
                  <a:cxn ang="0">
                    <a:pos x="179" y="18"/>
                  </a:cxn>
                  <a:cxn ang="0">
                    <a:pos x="179" y="7"/>
                  </a:cxn>
                  <a:cxn ang="0">
                    <a:pos x="177" y="6"/>
                  </a:cxn>
                  <a:cxn ang="0">
                    <a:pos x="145" y="0"/>
                  </a:cxn>
                  <a:cxn ang="0">
                    <a:pos x="94" y="18"/>
                  </a:cxn>
                  <a:cxn ang="0">
                    <a:pos x="43" y="0"/>
                  </a:cxn>
                  <a:cxn ang="0">
                    <a:pos x="10" y="6"/>
                  </a:cxn>
                  <a:cxn ang="0">
                    <a:pos x="9" y="7"/>
                  </a:cxn>
                  <a:cxn ang="0">
                    <a:pos x="9" y="18"/>
                  </a:cxn>
                  <a:cxn ang="0">
                    <a:pos x="0" y="24"/>
                  </a:cxn>
                  <a:cxn ang="0">
                    <a:pos x="0" y="136"/>
                  </a:cxn>
                  <a:cxn ang="0">
                    <a:pos x="82" y="136"/>
                  </a:cxn>
                  <a:cxn ang="0">
                    <a:pos x="94" y="140"/>
                  </a:cxn>
                  <a:cxn ang="0">
                    <a:pos x="106" y="136"/>
                  </a:cxn>
                  <a:cxn ang="0">
                    <a:pos x="187" y="136"/>
                  </a:cxn>
                  <a:cxn ang="0">
                    <a:pos x="187" y="24"/>
                  </a:cxn>
                  <a:cxn ang="0">
                    <a:pos x="179" y="18"/>
                  </a:cxn>
                  <a:cxn ang="0">
                    <a:pos x="93" y="127"/>
                  </a:cxn>
                  <a:cxn ang="0">
                    <a:pos x="39" y="115"/>
                  </a:cxn>
                  <a:cxn ang="0">
                    <a:pos x="14" y="120"/>
                  </a:cxn>
                  <a:cxn ang="0">
                    <a:pos x="14" y="10"/>
                  </a:cxn>
                  <a:cxn ang="0">
                    <a:pos x="43" y="6"/>
                  </a:cxn>
                  <a:cxn ang="0">
                    <a:pos x="90" y="22"/>
                  </a:cxn>
                  <a:cxn ang="0">
                    <a:pos x="90" y="87"/>
                  </a:cxn>
                  <a:cxn ang="0">
                    <a:pos x="93" y="84"/>
                  </a:cxn>
                  <a:cxn ang="0">
                    <a:pos x="93" y="127"/>
                  </a:cxn>
                  <a:cxn ang="0">
                    <a:pos x="174" y="120"/>
                  </a:cxn>
                  <a:cxn ang="0">
                    <a:pos x="148" y="115"/>
                  </a:cxn>
                  <a:cxn ang="0">
                    <a:pos x="95" y="127"/>
                  </a:cxn>
                  <a:cxn ang="0">
                    <a:pos x="95" y="84"/>
                  </a:cxn>
                  <a:cxn ang="0">
                    <a:pos x="98" y="87"/>
                  </a:cxn>
                  <a:cxn ang="0">
                    <a:pos x="98" y="22"/>
                  </a:cxn>
                  <a:cxn ang="0">
                    <a:pos x="145" y="6"/>
                  </a:cxn>
                  <a:cxn ang="0">
                    <a:pos x="174" y="10"/>
                  </a:cxn>
                  <a:cxn ang="0">
                    <a:pos x="174" y="120"/>
                  </a:cxn>
                </a:cxnLst>
                <a:rect l="0" t="0" r="r" b="b"/>
                <a:pathLst>
                  <a:path w="187" h="140">
                    <a:moveTo>
                      <a:pt x="179" y="18"/>
                    </a:moveTo>
                    <a:cubicBezTo>
                      <a:pt x="179" y="7"/>
                      <a:pt x="179" y="7"/>
                      <a:pt x="179" y="7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7" y="6"/>
                      <a:pt x="163" y="0"/>
                      <a:pt x="145" y="0"/>
                    </a:cubicBezTo>
                    <a:cubicBezTo>
                      <a:pt x="125" y="0"/>
                      <a:pt x="108" y="6"/>
                      <a:pt x="94" y="18"/>
                    </a:cubicBezTo>
                    <a:cubicBezTo>
                      <a:pt x="80" y="6"/>
                      <a:pt x="63" y="0"/>
                      <a:pt x="43" y="0"/>
                    </a:cubicBezTo>
                    <a:cubicBezTo>
                      <a:pt x="25" y="0"/>
                      <a:pt x="11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3" y="19"/>
                      <a:pt x="0" y="20"/>
                      <a:pt x="0" y="24"/>
                    </a:cubicBezTo>
                    <a:cubicBezTo>
                      <a:pt x="0" y="39"/>
                      <a:pt x="0" y="136"/>
                      <a:pt x="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5" y="138"/>
                      <a:pt x="89" y="140"/>
                      <a:pt x="94" y="140"/>
                    </a:cubicBezTo>
                    <a:cubicBezTo>
                      <a:pt x="99" y="140"/>
                      <a:pt x="103" y="138"/>
                      <a:pt x="106" y="136"/>
                    </a:cubicBezTo>
                    <a:cubicBezTo>
                      <a:pt x="187" y="136"/>
                      <a:pt x="187" y="136"/>
                      <a:pt x="187" y="136"/>
                    </a:cubicBezTo>
                    <a:cubicBezTo>
                      <a:pt x="187" y="136"/>
                      <a:pt x="187" y="29"/>
                      <a:pt x="187" y="24"/>
                    </a:cubicBezTo>
                    <a:cubicBezTo>
                      <a:pt x="187" y="21"/>
                      <a:pt x="184" y="19"/>
                      <a:pt x="179" y="18"/>
                    </a:cubicBezTo>
                    <a:close/>
                    <a:moveTo>
                      <a:pt x="93" y="127"/>
                    </a:moveTo>
                    <a:cubicBezTo>
                      <a:pt x="86" y="124"/>
                      <a:pt x="63" y="115"/>
                      <a:pt x="39" y="115"/>
                    </a:cubicBezTo>
                    <a:cubicBezTo>
                      <a:pt x="29" y="115"/>
                      <a:pt x="21" y="117"/>
                      <a:pt x="14" y="12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8" y="9"/>
                      <a:pt x="29" y="6"/>
                      <a:pt x="43" y="6"/>
                    </a:cubicBezTo>
                    <a:cubicBezTo>
                      <a:pt x="62" y="6"/>
                      <a:pt x="77" y="11"/>
                      <a:pt x="90" y="22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4"/>
                      <a:pt x="93" y="84"/>
                      <a:pt x="93" y="84"/>
                    </a:cubicBezTo>
                    <a:lnTo>
                      <a:pt x="93" y="127"/>
                    </a:lnTo>
                    <a:close/>
                    <a:moveTo>
                      <a:pt x="174" y="120"/>
                    </a:moveTo>
                    <a:cubicBezTo>
                      <a:pt x="166" y="116"/>
                      <a:pt x="158" y="115"/>
                      <a:pt x="148" y="115"/>
                    </a:cubicBezTo>
                    <a:cubicBezTo>
                      <a:pt x="124" y="115"/>
                      <a:pt x="102" y="124"/>
                      <a:pt x="95" y="127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98" y="87"/>
                      <a:pt x="98" y="87"/>
                      <a:pt x="98" y="8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111" y="11"/>
                      <a:pt x="126" y="6"/>
                      <a:pt x="145" y="6"/>
                    </a:cubicBezTo>
                    <a:cubicBezTo>
                      <a:pt x="158" y="6"/>
                      <a:pt x="170" y="9"/>
                      <a:pt x="174" y="10"/>
                    </a:cubicBezTo>
                    <a:lnTo>
                      <a:pt x="174" y="12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6" name="Freeform 264"/>
              <p:cNvSpPr>
                <a:spLocks/>
              </p:cNvSpPr>
              <p:nvPr/>
            </p:nvSpPr>
            <p:spPr bwMode="auto">
              <a:xfrm>
                <a:off x="3757760" y="4999010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7" name="Freeform 265"/>
              <p:cNvSpPr>
                <a:spLocks/>
              </p:cNvSpPr>
              <p:nvPr/>
            </p:nvSpPr>
            <p:spPr bwMode="auto">
              <a:xfrm>
                <a:off x="3757760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8" name="Freeform 266"/>
              <p:cNvSpPr>
                <a:spLocks/>
              </p:cNvSpPr>
              <p:nvPr/>
            </p:nvSpPr>
            <p:spPr bwMode="auto">
              <a:xfrm>
                <a:off x="3757760" y="5038604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4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4"/>
                      <a:pt x="54" y="18"/>
                      <a:pt x="54" y="18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9" name="Freeform 267"/>
              <p:cNvSpPr>
                <a:spLocks/>
              </p:cNvSpPr>
              <p:nvPr/>
            </p:nvSpPr>
            <p:spPr bwMode="auto">
              <a:xfrm>
                <a:off x="3757760" y="5058401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0" name="Freeform 268"/>
              <p:cNvSpPr>
                <a:spLocks/>
              </p:cNvSpPr>
              <p:nvPr/>
            </p:nvSpPr>
            <p:spPr bwMode="auto">
              <a:xfrm>
                <a:off x="3757760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1" name="Freeform 269"/>
              <p:cNvSpPr>
                <a:spLocks/>
              </p:cNvSpPr>
              <p:nvPr/>
            </p:nvSpPr>
            <p:spPr bwMode="auto">
              <a:xfrm>
                <a:off x="3757760" y="5096195"/>
                <a:ext cx="99660" cy="323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2" name="Freeform 270"/>
              <p:cNvSpPr>
                <a:spLocks/>
              </p:cNvSpPr>
              <p:nvPr/>
            </p:nvSpPr>
            <p:spPr bwMode="auto">
              <a:xfrm>
                <a:off x="3757760" y="5115992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3" name="Freeform 271"/>
              <p:cNvSpPr>
                <a:spLocks/>
              </p:cNvSpPr>
              <p:nvPr/>
            </p:nvSpPr>
            <p:spPr bwMode="auto">
              <a:xfrm>
                <a:off x="3904319" y="4999010"/>
                <a:ext cx="99660" cy="30595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  <a:cxn ang="0">
                    <a:pos x="2" y="19"/>
                  </a:cxn>
                </a:cxnLst>
                <a:rect l="0" t="0" r="r" b="b"/>
                <a:pathLst>
                  <a:path w="56" h="19">
                    <a:moveTo>
                      <a:pt x="2" y="19"/>
                    </a:moveTo>
                    <a:cubicBezTo>
                      <a:pt x="2" y="19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4" name="Freeform 272"/>
              <p:cNvSpPr>
                <a:spLocks/>
              </p:cNvSpPr>
              <p:nvPr/>
            </p:nvSpPr>
            <p:spPr bwMode="auto">
              <a:xfrm>
                <a:off x="3904319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5" name="Freeform 273"/>
              <p:cNvSpPr>
                <a:spLocks/>
              </p:cNvSpPr>
              <p:nvPr/>
            </p:nvSpPr>
            <p:spPr bwMode="auto">
              <a:xfrm>
                <a:off x="3904319" y="5038604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6" name="Freeform 274"/>
              <p:cNvSpPr>
                <a:spLocks/>
              </p:cNvSpPr>
              <p:nvPr/>
            </p:nvSpPr>
            <p:spPr bwMode="auto">
              <a:xfrm>
                <a:off x="3904319" y="5060201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7" name="Freeform 275"/>
              <p:cNvSpPr>
                <a:spLocks/>
              </p:cNvSpPr>
              <p:nvPr/>
            </p:nvSpPr>
            <p:spPr bwMode="auto">
              <a:xfrm>
                <a:off x="3904319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8" name="Freeform 276"/>
              <p:cNvSpPr>
                <a:spLocks/>
              </p:cNvSpPr>
              <p:nvPr/>
            </p:nvSpPr>
            <p:spPr bwMode="auto">
              <a:xfrm>
                <a:off x="3904319" y="5097995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9" name="Freeform 277"/>
              <p:cNvSpPr>
                <a:spLocks/>
              </p:cNvSpPr>
              <p:nvPr/>
            </p:nvSpPr>
            <p:spPr bwMode="auto">
              <a:xfrm>
                <a:off x="3904319" y="5117792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0" name="Freeform 278"/>
              <p:cNvSpPr>
                <a:spLocks noEditPoints="1"/>
              </p:cNvSpPr>
              <p:nvPr/>
            </p:nvSpPr>
            <p:spPr bwMode="auto">
              <a:xfrm>
                <a:off x="619457" y="3798595"/>
                <a:ext cx="263805" cy="235764"/>
              </a:xfrm>
              <a:custGeom>
                <a:avLst/>
                <a:gdLst/>
                <a:ahLst/>
                <a:cxnLst>
                  <a:cxn ang="0">
                    <a:pos x="48" y="110"/>
                  </a:cxn>
                  <a:cxn ang="0">
                    <a:pos x="116" y="42"/>
                  </a:cxn>
                  <a:cxn ang="0">
                    <a:pos x="135" y="0"/>
                  </a:cxn>
                  <a:cxn ang="0">
                    <a:pos x="92" y="16"/>
                  </a:cxn>
                  <a:cxn ang="0">
                    <a:pos x="23" y="83"/>
                  </a:cxn>
                  <a:cxn ang="0">
                    <a:pos x="22" y="83"/>
                  </a:cxn>
                  <a:cxn ang="0">
                    <a:pos x="0" y="106"/>
                  </a:cxn>
                  <a:cxn ang="0">
                    <a:pos x="27" y="131"/>
                  </a:cxn>
                  <a:cxn ang="0">
                    <a:pos x="48" y="110"/>
                  </a:cxn>
                  <a:cxn ang="0">
                    <a:pos x="48" y="110"/>
                  </a:cxn>
                  <a:cxn ang="0">
                    <a:pos x="27" y="121"/>
                  </a:cxn>
                  <a:cxn ang="0">
                    <a:pos x="10" y="106"/>
                  </a:cxn>
                  <a:cxn ang="0">
                    <a:pos x="18" y="98"/>
                  </a:cxn>
                  <a:cxn ang="0">
                    <a:pos x="35" y="114"/>
                  </a:cxn>
                  <a:cxn ang="0">
                    <a:pos x="27" y="121"/>
                  </a:cxn>
                  <a:cxn ang="0">
                    <a:pos x="111" y="43"/>
                  </a:cxn>
                  <a:cxn ang="0">
                    <a:pos x="112" y="29"/>
                  </a:cxn>
                  <a:cxn ang="0">
                    <a:pos x="102" y="31"/>
                  </a:cxn>
                  <a:cxn ang="0">
                    <a:pos x="103" y="21"/>
                  </a:cxn>
                  <a:cxn ang="0">
                    <a:pos x="91" y="21"/>
                  </a:cxn>
                  <a:cxn ang="0">
                    <a:pos x="93" y="18"/>
                  </a:cxn>
                  <a:cxn ang="0">
                    <a:pos x="118" y="10"/>
                  </a:cxn>
                  <a:cxn ang="0">
                    <a:pos x="124" y="16"/>
                  </a:cxn>
                  <a:cxn ang="0">
                    <a:pos x="113" y="40"/>
                  </a:cxn>
                  <a:cxn ang="0">
                    <a:pos x="111" y="43"/>
                  </a:cxn>
                </a:cxnLst>
                <a:rect l="0" t="0" r="r" b="b"/>
                <a:pathLst>
                  <a:path w="135" h="131">
                    <a:moveTo>
                      <a:pt x="48" y="110"/>
                    </a:moveTo>
                    <a:lnTo>
                      <a:pt x="116" y="42"/>
                    </a:lnTo>
                    <a:lnTo>
                      <a:pt x="135" y="0"/>
                    </a:lnTo>
                    <a:lnTo>
                      <a:pt x="92" y="16"/>
                    </a:lnTo>
                    <a:lnTo>
                      <a:pt x="23" y="83"/>
                    </a:lnTo>
                    <a:lnTo>
                      <a:pt x="22" y="83"/>
                    </a:lnTo>
                    <a:lnTo>
                      <a:pt x="0" y="106"/>
                    </a:lnTo>
                    <a:lnTo>
                      <a:pt x="27" y="131"/>
                    </a:lnTo>
                    <a:lnTo>
                      <a:pt x="48" y="110"/>
                    </a:lnTo>
                    <a:lnTo>
                      <a:pt x="48" y="110"/>
                    </a:lnTo>
                    <a:close/>
                    <a:moveTo>
                      <a:pt x="27" y="121"/>
                    </a:moveTo>
                    <a:lnTo>
                      <a:pt x="10" y="106"/>
                    </a:lnTo>
                    <a:lnTo>
                      <a:pt x="18" y="98"/>
                    </a:lnTo>
                    <a:lnTo>
                      <a:pt x="35" y="114"/>
                    </a:lnTo>
                    <a:lnTo>
                      <a:pt x="27" y="121"/>
                    </a:lnTo>
                    <a:close/>
                    <a:moveTo>
                      <a:pt x="111" y="43"/>
                    </a:moveTo>
                    <a:lnTo>
                      <a:pt x="112" y="29"/>
                    </a:lnTo>
                    <a:lnTo>
                      <a:pt x="102" y="31"/>
                    </a:lnTo>
                    <a:lnTo>
                      <a:pt x="103" y="21"/>
                    </a:lnTo>
                    <a:lnTo>
                      <a:pt x="91" y="21"/>
                    </a:lnTo>
                    <a:lnTo>
                      <a:pt x="93" y="18"/>
                    </a:lnTo>
                    <a:lnTo>
                      <a:pt x="118" y="10"/>
                    </a:lnTo>
                    <a:lnTo>
                      <a:pt x="124" y="16"/>
                    </a:lnTo>
                    <a:lnTo>
                      <a:pt x="113" y="40"/>
                    </a:lnTo>
                    <a:lnTo>
                      <a:pt x="111" y="4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1" name="Freeform 279"/>
              <p:cNvSpPr>
                <a:spLocks/>
              </p:cNvSpPr>
              <p:nvPr/>
            </p:nvSpPr>
            <p:spPr bwMode="auto">
              <a:xfrm>
                <a:off x="4910686" y="4075752"/>
                <a:ext cx="54715" cy="55791"/>
              </a:xfrm>
              <a:custGeom>
                <a:avLst/>
                <a:gdLst/>
                <a:ahLst/>
                <a:cxnLst>
                  <a:cxn ang="0">
                    <a:pos x="21" y="23"/>
                  </a:cxn>
                  <a:cxn ang="0">
                    <a:pos x="20" y="25"/>
                  </a:cxn>
                  <a:cxn ang="0">
                    <a:pos x="19" y="26"/>
                  </a:cxn>
                  <a:cxn ang="0">
                    <a:pos x="16" y="26"/>
                  </a:cxn>
                  <a:cxn ang="0">
                    <a:pos x="13" y="26"/>
                  </a:cxn>
                  <a:cxn ang="0">
                    <a:pos x="11" y="23"/>
                  </a:cxn>
                  <a:cxn ang="0">
                    <a:pos x="10" y="20"/>
                  </a:cxn>
                  <a:cxn ang="0">
                    <a:pos x="10" y="17"/>
                  </a:cxn>
                  <a:cxn ang="0">
                    <a:pos x="10" y="14"/>
                  </a:cxn>
                  <a:cxn ang="0">
                    <a:pos x="11" y="11"/>
                  </a:cxn>
                  <a:cxn ang="0">
                    <a:pos x="13" y="9"/>
                  </a:cxn>
                  <a:cxn ang="0">
                    <a:pos x="16" y="8"/>
                  </a:cxn>
                  <a:cxn ang="0">
                    <a:pos x="19" y="9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22" y="13"/>
                  </a:cxn>
                  <a:cxn ang="0">
                    <a:pos x="32" y="13"/>
                  </a:cxn>
                  <a:cxn ang="0">
                    <a:pos x="27" y="3"/>
                  </a:cxn>
                  <a:cxn ang="0">
                    <a:pos x="17" y="0"/>
                  </a:cxn>
                  <a:cxn ang="0">
                    <a:pos x="10" y="1"/>
                  </a:cxn>
                  <a:cxn ang="0">
                    <a:pos x="4" y="4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1" y="24"/>
                  </a:cxn>
                  <a:cxn ang="0">
                    <a:pos x="4" y="30"/>
                  </a:cxn>
                  <a:cxn ang="0">
                    <a:pos x="9" y="33"/>
                  </a:cxn>
                  <a:cxn ang="0">
                    <a:pos x="17" y="35"/>
                  </a:cxn>
                  <a:cxn ang="0">
                    <a:pos x="23" y="33"/>
                  </a:cxn>
                  <a:cxn ang="0">
                    <a:pos x="28" y="30"/>
                  </a:cxn>
                  <a:cxn ang="0">
                    <a:pos x="31" y="26"/>
                  </a:cxn>
                  <a:cxn ang="0">
                    <a:pos x="32" y="21"/>
                  </a:cxn>
                  <a:cxn ang="0">
                    <a:pos x="22" y="21"/>
                  </a:cxn>
                  <a:cxn ang="0">
                    <a:pos x="21" y="23"/>
                  </a:cxn>
                </a:cxnLst>
                <a:rect l="0" t="0" r="r" b="b"/>
                <a:pathLst>
                  <a:path w="32" h="35">
                    <a:moveTo>
                      <a:pt x="21" y="23"/>
                    </a:moveTo>
                    <a:cubicBezTo>
                      <a:pt x="21" y="24"/>
                      <a:pt x="21" y="24"/>
                      <a:pt x="20" y="25"/>
                    </a:cubicBezTo>
                    <a:cubicBezTo>
                      <a:pt x="20" y="25"/>
                      <a:pt x="19" y="26"/>
                      <a:pt x="19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5" y="26"/>
                      <a:pt x="14" y="26"/>
                      <a:pt x="13" y="26"/>
                    </a:cubicBezTo>
                    <a:cubicBezTo>
                      <a:pt x="12" y="25"/>
                      <a:pt x="12" y="24"/>
                      <a:pt x="11" y="23"/>
                    </a:cubicBezTo>
                    <a:cubicBezTo>
                      <a:pt x="11" y="23"/>
                      <a:pt x="10" y="22"/>
                      <a:pt x="10" y="20"/>
                    </a:cubicBezTo>
                    <a:cubicBezTo>
                      <a:pt x="10" y="19"/>
                      <a:pt x="10" y="18"/>
                      <a:pt x="10" y="17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3"/>
                      <a:pt x="11" y="12"/>
                      <a:pt x="11" y="11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7" y="8"/>
                      <a:pt x="18" y="8"/>
                      <a:pt x="19" y="9"/>
                    </a:cubicBezTo>
                    <a:cubicBezTo>
                      <a:pt x="20" y="9"/>
                      <a:pt x="20" y="9"/>
                      <a:pt x="21" y="10"/>
                    </a:cubicBezTo>
                    <a:cubicBezTo>
                      <a:pt x="21" y="10"/>
                      <a:pt x="21" y="11"/>
                      <a:pt x="21" y="12"/>
                    </a:cubicBezTo>
                    <a:cubicBezTo>
                      <a:pt x="22" y="12"/>
                      <a:pt x="22" y="13"/>
                      <a:pt x="2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9"/>
                      <a:pt x="30" y="5"/>
                      <a:pt x="27" y="3"/>
                    </a:cubicBezTo>
                    <a:cubicBezTo>
                      <a:pt x="25" y="1"/>
                      <a:pt x="21" y="0"/>
                      <a:pt x="17" y="0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7" y="2"/>
                      <a:pt x="6" y="3"/>
                      <a:pt x="4" y="4"/>
                    </a:cubicBezTo>
                    <a:cubicBezTo>
                      <a:pt x="3" y="6"/>
                      <a:pt x="2" y="8"/>
                      <a:pt x="1" y="10"/>
                    </a:cubicBezTo>
                    <a:cubicBezTo>
                      <a:pt x="0" y="12"/>
                      <a:pt x="0" y="14"/>
                      <a:pt x="0" y="17"/>
                    </a:cubicBezTo>
                    <a:cubicBezTo>
                      <a:pt x="0" y="20"/>
                      <a:pt x="0" y="22"/>
                      <a:pt x="1" y="24"/>
                    </a:cubicBezTo>
                    <a:cubicBezTo>
                      <a:pt x="1" y="26"/>
                      <a:pt x="3" y="28"/>
                      <a:pt x="4" y="30"/>
                    </a:cubicBezTo>
                    <a:cubicBezTo>
                      <a:pt x="5" y="31"/>
                      <a:pt x="7" y="32"/>
                      <a:pt x="9" y="33"/>
                    </a:cubicBezTo>
                    <a:cubicBezTo>
                      <a:pt x="11" y="34"/>
                      <a:pt x="14" y="35"/>
                      <a:pt x="17" y="35"/>
                    </a:cubicBezTo>
                    <a:cubicBezTo>
                      <a:pt x="19" y="35"/>
                      <a:pt x="21" y="34"/>
                      <a:pt x="23" y="33"/>
                    </a:cubicBezTo>
                    <a:cubicBezTo>
                      <a:pt x="25" y="33"/>
                      <a:pt x="27" y="32"/>
                      <a:pt x="28" y="30"/>
                    </a:cubicBezTo>
                    <a:cubicBezTo>
                      <a:pt x="29" y="29"/>
                      <a:pt x="30" y="27"/>
                      <a:pt x="31" y="26"/>
                    </a:cubicBezTo>
                    <a:cubicBezTo>
                      <a:pt x="32" y="24"/>
                      <a:pt x="32" y="22"/>
                      <a:pt x="3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1" y="22"/>
                      <a:pt x="21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2" name="Freeform 280"/>
              <p:cNvSpPr>
                <a:spLocks noEditPoints="1"/>
              </p:cNvSpPr>
              <p:nvPr/>
            </p:nvSpPr>
            <p:spPr bwMode="auto">
              <a:xfrm>
                <a:off x="4883329" y="4046957"/>
                <a:ext cx="117247" cy="109783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60" y="61"/>
                  </a:cxn>
                  <a:cxn ang="0">
                    <a:pos x="60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7" y="8"/>
                  </a:cxn>
                  <a:cxn ang="0">
                    <a:pos x="52" y="8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8"/>
                  </a:cxn>
                </a:cxnLst>
                <a:rect l="0" t="0" r="r" b="b"/>
                <a:pathLst>
                  <a:path w="60" h="61">
                    <a:moveTo>
                      <a:pt x="0" y="61"/>
                    </a:moveTo>
                    <a:lnTo>
                      <a:pt x="60" y="61"/>
                    </a:lnTo>
                    <a:lnTo>
                      <a:pt x="60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  <a:moveTo>
                      <a:pt x="7" y="8"/>
                    </a:moveTo>
                    <a:lnTo>
                      <a:pt x="52" y="8"/>
                    </a:lnTo>
                    <a:lnTo>
                      <a:pt x="52" y="54"/>
                    </a:lnTo>
                    <a:lnTo>
                      <a:pt x="7" y="54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3" name="Freeform 281"/>
              <p:cNvSpPr>
                <a:spLocks noEditPoints="1"/>
              </p:cNvSpPr>
              <p:nvPr/>
            </p:nvSpPr>
            <p:spPr bwMode="auto">
              <a:xfrm>
                <a:off x="5027933" y="4066754"/>
                <a:ext cx="37128" cy="4679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0" y="26"/>
                  </a:cxn>
                  <a:cxn ang="0">
                    <a:pos x="6" y="25"/>
                  </a:cxn>
                  <a:cxn ang="0">
                    <a:pos x="7" y="21"/>
                  </a:cxn>
                  <a:cxn ang="0">
                    <a:pos x="13" y="18"/>
                  </a:cxn>
                  <a:cxn ang="0">
                    <a:pos x="14" y="22"/>
                  </a:cxn>
                  <a:cxn ang="0">
                    <a:pos x="19" y="19"/>
                  </a:cxn>
                  <a:cxn ang="0">
                    <a:pos x="13" y="0"/>
                  </a:cxn>
                  <a:cxn ang="0">
                    <a:pos x="7" y="2"/>
                  </a:cxn>
                  <a:cxn ang="0">
                    <a:pos x="8" y="16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2" y="15"/>
                  </a:cxn>
                  <a:cxn ang="0">
                    <a:pos x="8" y="16"/>
                  </a:cxn>
                </a:cxnLst>
                <a:rect l="0" t="0" r="r" b="b"/>
                <a:pathLst>
                  <a:path w="19" h="26">
                    <a:moveTo>
                      <a:pt x="7" y="2"/>
                    </a:moveTo>
                    <a:lnTo>
                      <a:pt x="0" y="26"/>
                    </a:lnTo>
                    <a:lnTo>
                      <a:pt x="6" y="25"/>
                    </a:lnTo>
                    <a:lnTo>
                      <a:pt x="7" y="21"/>
                    </a:lnTo>
                    <a:lnTo>
                      <a:pt x="13" y="18"/>
                    </a:lnTo>
                    <a:lnTo>
                      <a:pt x="14" y="22"/>
                    </a:lnTo>
                    <a:lnTo>
                      <a:pt x="19" y="19"/>
                    </a:lnTo>
                    <a:lnTo>
                      <a:pt x="13" y="0"/>
                    </a:lnTo>
                    <a:lnTo>
                      <a:pt x="7" y="2"/>
                    </a:lnTo>
                    <a:close/>
                    <a:moveTo>
                      <a:pt x="8" y="16"/>
                    </a:moveTo>
                    <a:lnTo>
                      <a:pt x="10" y="8"/>
                    </a:lnTo>
                    <a:lnTo>
                      <a:pt x="10" y="8"/>
                    </a:lnTo>
                    <a:lnTo>
                      <a:pt x="12" y="15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4" name="Freeform 282"/>
              <p:cNvSpPr>
                <a:spLocks noEditPoints="1"/>
              </p:cNvSpPr>
              <p:nvPr/>
            </p:nvSpPr>
            <p:spPr bwMode="auto">
              <a:xfrm>
                <a:off x="5215528" y="4012762"/>
                <a:ext cx="72302" cy="13497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15"/>
                  </a:cxn>
                  <a:cxn ang="0">
                    <a:pos x="0" y="75"/>
                  </a:cxn>
                  <a:cxn ang="0">
                    <a:pos x="37" y="61"/>
                  </a:cxn>
                  <a:cxn ang="0">
                    <a:pos x="37" y="0"/>
                  </a:cxn>
                  <a:cxn ang="0">
                    <a:pos x="7" y="65"/>
                  </a:cxn>
                  <a:cxn ang="0">
                    <a:pos x="7" y="19"/>
                  </a:cxn>
                  <a:cxn ang="0">
                    <a:pos x="30" y="11"/>
                  </a:cxn>
                  <a:cxn ang="0">
                    <a:pos x="30" y="56"/>
                  </a:cxn>
                  <a:cxn ang="0">
                    <a:pos x="7" y="65"/>
                  </a:cxn>
                </a:cxnLst>
                <a:rect l="0" t="0" r="r" b="b"/>
                <a:pathLst>
                  <a:path w="37" h="75">
                    <a:moveTo>
                      <a:pt x="37" y="0"/>
                    </a:moveTo>
                    <a:lnTo>
                      <a:pt x="0" y="15"/>
                    </a:lnTo>
                    <a:lnTo>
                      <a:pt x="0" y="75"/>
                    </a:lnTo>
                    <a:lnTo>
                      <a:pt x="37" y="61"/>
                    </a:lnTo>
                    <a:lnTo>
                      <a:pt x="37" y="0"/>
                    </a:lnTo>
                    <a:close/>
                    <a:moveTo>
                      <a:pt x="7" y="65"/>
                    </a:moveTo>
                    <a:lnTo>
                      <a:pt x="7" y="19"/>
                    </a:lnTo>
                    <a:lnTo>
                      <a:pt x="30" y="11"/>
                    </a:lnTo>
                    <a:lnTo>
                      <a:pt x="30" y="56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5" name="Freeform 283"/>
              <p:cNvSpPr>
                <a:spLocks noEditPoints="1"/>
              </p:cNvSpPr>
              <p:nvPr/>
            </p:nvSpPr>
            <p:spPr bwMode="auto">
              <a:xfrm>
                <a:off x="5119776" y="4068554"/>
                <a:ext cx="54715" cy="53992"/>
              </a:xfrm>
              <a:custGeom>
                <a:avLst/>
                <a:gdLst/>
                <a:ahLst/>
                <a:cxnLst>
                  <a:cxn ang="0">
                    <a:pos x="24" y="33"/>
                  </a:cxn>
                  <a:cxn ang="0">
                    <a:pos x="27" y="31"/>
                  </a:cxn>
                  <a:cxn ang="0">
                    <a:pos x="30" y="28"/>
                  </a:cxn>
                  <a:cxn ang="0">
                    <a:pos x="31" y="23"/>
                  </a:cxn>
                  <a:cxn ang="0">
                    <a:pos x="31" y="20"/>
                  </a:cxn>
                  <a:cxn ang="0">
                    <a:pos x="29" y="18"/>
                  </a:cxn>
                  <a:cxn ang="0">
                    <a:pos x="28" y="16"/>
                  </a:cxn>
                  <a:cxn ang="0">
                    <a:pos x="25" y="15"/>
                  </a:cxn>
                  <a:cxn ang="0">
                    <a:pos x="28" y="12"/>
                  </a:cxn>
                  <a:cxn ang="0">
                    <a:pos x="29" y="8"/>
                  </a:cxn>
                  <a:cxn ang="0">
                    <a:pos x="29" y="5"/>
                  </a:cxn>
                  <a:cxn ang="0">
                    <a:pos x="27" y="3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19" y="33"/>
                  </a:cxn>
                  <a:cxn ang="0">
                    <a:pos x="24" y="33"/>
                  </a:cxn>
                  <a:cxn ang="0">
                    <a:pos x="11" y="8"/>
                  </a:cxn>
                  <a:cxn ang="0">
                    <a:pos x="16" y="8"/>
                  </a:cxn>
                  <a:cxn ang="0">
                    <a:pos x="19" y="8"/>
                  </a:cxn>
                  <a:cxn ang="0">
                    <a:pos x="20" y="10"/>
                  </a:cxn>
                  <a:cxn ang="0">
                    <a:pos x="19" y="12"/>
                  </a:cxn>
                  <a:cxn ang="0">
                    <a:pos x="16" y="13"/>
                  </a:cxn>
                  <a:cxn ang="0">
                    <a:pos x="11" y="13"/>
                  </a:cxn>
                  <a:cxn ang="0">
                    <a:pos x="11" y="8"/>
                  </a:cxn>
                  <a:cxn ang="0">
                    <a:pos x="17" y="25"/>
                  </a:cxn>
                  <a:cxn ang="0">
                    <a:pos x="11" y="25"/>
                  </a:cxn>
                  <a:cxn ang="0">
                    <a:pos x="11" y="19"/>
                  </a:cxn>
                  <a:cxn ang="0">
                    <a:pos x="17" y="19"/>
                  </a:cxn>
                  <a:cxn ang="0">
                    <a:pos x="21" y="22"/>
                  </a:cxn>
                  <a:cxn ang="0">
                    <a:pos x="20" y="24"/>
                  </a:cxn>
                  <a:cxn ang="0">
                    <a:pos x="20" y="25"/>
                  </a:cxn>
                  <a:cxn ang="0">
                    <a:pos x="18" y="25"/>
                  </a:cxn>
                  <a:cxn ang="0">
                    <a:pos x="17" y="25"/>
                  </a:cxn>
                </a:cxnLst>
                <a:rect l="0" t="0" r="r" b="b"/>
                <a:pathLst>
                  <a:path w="31" h="33">
                    <a:moveTo>
                      <a:pt x="24" y="33"/>
                    </a:moveTo>
                    <a:cubicBezTo>
                      <a:pt x="25" y="32"/>
                      <a:pt x="26" y="32"/>
                      <a:pt x="27" y="31"/>
                    </a:cubicBezTo>
                    <a:cubicBezTo>
                      <a:pt x="29" y="30"/>
                      <a:pt x="29" y="29"/>
                      <a:pt x="30" y="28"/>
                    </a:cubicBezTo>
                    <a:cubicBezTo>
                      <a:pt x="31" y="26"/>
                      <a:pt x="31" y="25"/>
                      <a:pt x="31" y="23"/>
                    </a:cubicBezTo>
                    <a:cubicBezTo>
                      <a:pt x="31" y="22"/>
                      <a:pt x="31" y="21"/>
                      <a:pt x="31" y="20"/>
                    </a:cubicBezTo>
                    <a:cubicBezTo>
                      <a:pt x="30" y="19"/>
                      <a:pt x="30" y="18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7" y="15"/>
                      <a:pt x="26" y="15"/>
                      <a:pt x="25" y="15"/>
                    </a:cubicBezTo>
                    <a:cubicBezTo>
                      <a:pt x="27" y="14"/>
                      <a:pt x="28" y="13"/>
                      <a:pt x="28" y="12"/>
                    </a:cubicBezTo>
                    <a:cubicBezTo>
                      <a:pt x="29" y="11"/>
                      <a:pt x="29" y="10"/>
                      <a:pt x="29" y="8"/>
                    </a:cubicBezTo>
                    <a:cubicBezTo>
                      <a:pt x="29" y="7"/>
                      <a:pt x="29" y="6"/>
                      <a:pt x="29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7" y="2"/>
                      <a:pt x="26" y="1"/>
                      <a:pt x="24" y="1"/>
                    </a:cubicBezTo>
                    <a:cubicBezTo>
                      <a:pt x="23" y="0"/>
                      <a:pt x="21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1" y="33"/>
                      <a:pt x="22" y="33"/>
                      <a:pt x="24" y="33"/>
                    </a:cubicBezTo>
                    <a:close/>
                    <a:moveTo>
                      <a:pt x="11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8" y="8"/>
                      <a:pt x="19" y="8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0" y="11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6" y="13"/>
                    </a:cubicBezTo>
                    <a:cubicBezTo>
                      <a:pt x="11" y="13"/>
                      <a:pt x="11" y="13"/>
                      <a:pt x="11" y="13"/>
                    </a:cubicBezTo>
                    <a:lnTo>
                      <a:pt x="11" y="8"/>
                    </a:lnTo>
                    <a:close/>
                    <a:moveTo>
                      <a:pt x="17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20" y="19"/>
                      <a:pt x="21" y="20"/>
                      <a:pt x="21" y="22"/>
                    </a:cubicBezTo>
                    <a:cubicBezTo>
                      <a:pt x="21" y="23"/>
                      <a:pt x="21" y="23"/>
                      <a:pt x="20" y="24"/>
                    </a:cubicBezTo>
                    <a:cubicBezTo>
                      <a:pt x="20" y="24"/>
                      <a:pt x="20" y="25"/>
                      <a:pt x="20" y="25"/>
                    </a:cubicBezTo>
                    <a:cubicBezTo>
                      <a:pt x="19" y="25"/>
                      <a:pt x="19" y="25"/>
                      <a:pt x="18" y="25"/>
                    </a:cubicBezTo>
                    <a:cubicBezTo>
                      <a:pt x="18" y="25"/>
                      <a:pt x="17" y="25"/>
                      <a:pt x="17" y="2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6" name="Freeform 284"/>
              <p:cNvSpPr>
                <a:spLocks/>
              </p:cNvSpPr>
              <p:nvPr/>
            </p:nvSpPr>
            <p:spPr bwMode="auto">
              <a:xfrm>
                <a:off x="5233115" y="4059555"/>
                <a:ext cx="37128" cy="43193"/>
              </a:xfrm>
              <a:custGeom>
                <a:avLst/>
                <a:gdLst/>
                <a:ahLst/>
                <a:cxnLst>
                  <a:cxn ang="0">
                    <a:pos x="14" y="17"/>
                  </a:cxn>
                  <a:cxn ang="0">
                    <a:pos x="13" y="18"/>
                  </a:cxn>
                  <a:cxn ang="0">
                    <a:pos x="12" y="19"/>
                  </a:cxn>
                  <a:cxn ang="0">
                    <a:pos x="11" y="20"/>
                  </a:cxn>
                  <a:cxn ang="0">
                    <a:pos x="9" y="20"/>
                  </a:cxn>
                  <a:cxn ang="0">
                    <a:pos x="8" y="19"/>
                  </a:cxn>
                  <a:cxn ang="0">
                    <a:pos x="7" y="17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8" y="10"/>
                  </a:cxn>
                  <a:cxn ang="0">
                    <a:pos x="9" y="8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20" y="8"/>
                  </a:cxn>
                  <a:cxn ang="0">
                    <a:pos x="18" y="1"/>
                  </a:cxn>
                  <a:cxn ang="0">
                    <a:pos x="11" y="1"/>
                  </a:cxn>
                  <a:cxn ang="0">
                    <a:pos x="7" y="3"/>
                  </a:cxn>
                  <a:cxn ang="0">
                    <a:pos x="3" y="6"/>
                  </a:cxn>
                  <a:cxn ang="0">
                    <a:pos x="1" y="11"/>
                  </a:cxn>
                  <a:cxn ang="0">
                    <a:pos x="0" y="16"/>
                  </a:cxn>
                  <a:cxn ang="0">
                    <a:pos x="1" y="21"/>
                  </a:cxn>
                  <a:cxn ang="0">
                    <a:pos x="3" y="25"/>
                  </a:cxn>
                  <a:cxn ang="0">
                    <a:pos x="7" y="26"/>
                  </a:cxn>
                  <a:cxn ang="0">
                    <a:pos x="11" y="26"/>
                  </a:cxn>
                  <a:cxn ang="0">
                    <a:pos x="15" y="24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1" y="13"/>
                  </a:cxn>
                  <a:cxn ang="0">
                    <a:pos x="14" y="15"/>
                  </a:cxn>
                  <a:cxn ang="0">
                    <a:pos x="14" y="17"/>
                  </a:cxn>
                </a:cxnLst>
                <a:rect l="0" t="0" r="r" b="b"/>
                <a:pathLst>
                  <a:path w="21" h="27">
                    <a:moveTo>
                      <a:pt x="14" y="17"/>
                    </a:moveTo>
                    <a:cubicBezTo>
                      <a:pt x="14" y="17"/>
                      <a:pt x="14" y="18"/>
                      <a:pt x="13" y="18"/>
                    </a:cubicBezTo>
                    <a:cubicBezTo>
                      <a:pt x="13" y="19"/>
                      <a:pt x="13" y="19"/>
                      <a:pt x="12" y="19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ubicBezTo>
                      <a:pt x="7" y="18"/>
                      <a:pt x="7" y="18"/>
                      <a:pt x="7" y="17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7" y="11"/>
                      <a:pt x="7" y="10"/>
                      <a:pt x="8" y="10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3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5"/>
                      <a:pt x="19" y="3"/>
                      <a:pt x="18" y="1"/>
                    </a:cubicBezTo>
                    <a:cubicBezTo>
                      <a:pt x="16" y="0"/>
                      <a:pt x="14" y="0"/>
                      <a:pt x="11" y="1"/>
                    </a:cubicBezTo>
                    <a:cubicBezTo>
                      <a:pt x="9" y="1"/>
                      <a:pt x="8" y="2"/>
                      <a:pt x="7" y="3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8"/>
                      <a:pt x="1" y="20"/>
                      <a:pt x="1" y="21"/>
                    </a:cubicBezTo>
                    <a:cubicBezTo>
                      <a:pt x="2" y="23"/>
                      <a:pt x="2" y="24"/>
                      <a:pt x="3" y="25"/>
                    </a:cubicBezTo>
                    <a:cubicBezTo>
                      <a:pt x="4" y="25"/>
                      <a:pt x="5" y="26"/>
                      <a:pt x="7" y="26"/>
                    </a:cubicBezTo>
                    <a:cubicBezTo>
                      <a:pt x="8" y="27"/>
                      <a:pt x="9" y="26"/>
                      <a:pt x="11" y="26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6" y="23"/>
                      <a:pt x="17" y="22"/>
                      <a:pt x="18" y="21"/>
                    </a:cubicBezTo>
                    <a:cubicBezTo>
                      <a:pt x="19" y="19"/>
                      <a:pt x="19" y="18"/>
                      <a:pt x="20" y="17"/>
                    </a:cubicBezTo>
                    <a:cubicBezTo>
                      <a:pt x="20" y="16"/>
                      <a:pt x="21" y="14"/>
                      <a:pt x="21" y="13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7" name="Freeform 285"/>
              <p:cNvSpPr>
                <a:spLocks/>
              </p:cNvSpPr>
              <p:nvPr/>
            </p:nvSpPr>
            <p:spPr bwMode="auto">
              <a:xfrm>
                <a:off x="5164721" y="4007363"/>
                <a:ext cx="115293" cy="2339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24" y="13"/>
                  </a:cxn>
                  <a:cxn ang="0">
                    <a:pos x="59" y="1"/>
                  </a:cxn>
                  <a:cxn ang="0">
                    <a:pos x="36" y="0"/>
                  </a:cxn>
                </a:cxnLst>
                <a:rect l="0" t="0" r="r" b="b"/>
                <a:pathLst>
                  <a:path w="59" h="13">
                    <a:moveTo>
                      <a:pt x="36" y="0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59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8" name="Freeform 286"/>
              <p:cNvSpPr>
                <a:spLocks noEditPoints="1"/>
              </p:cNvSpPr>
              <p:nvPr/>
            </p:nvSpPr>
            <p:spPr bwMode="auto">
              <a:xfrm>
                <a:off x="4992759" y="3931775"/>
                <a:ext cx="117247" cy="10798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0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7"/>
                  </a:cxn>
                  <a:cxn ang="0">
                    <a:pos x="52" y="7"/>
                  </a:cxn>
                  <a:cxn ang="0">
                    <a:pos x="52" y="54"/>
                  </a:cxn>
                </a:cxnLst>
                <a:rect l="0" t="0" r="r" b="b"/>
                <a:pathLst>
                  <a:path w="60" h="60">
                    <a:moveTo>
                      <a:pt x="60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close/>
                    <a:moveTo>
                      <a:pt x="52" y="54"/>
                    </a:moveTo>
                    <a:lnTo>
                      <a:pt x="7" y="54"/>
                    </a:lnTo>
                    <a:lnTo>
                      <a:pt x="7" y="7"/>
                    </a:lnTo>
                    <a:lnTo>
                      <a:pt x="52" y="7"/>
                    </a:lnTo>
                    <a:lnTo>
                      <a:pt x="52" y="5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9" name="Freeform 287"/>
              <p:cNvSpPr>
                <a:spLocks noEditPoints="1"/>
              </p:cNvSpPr>
              <p:nvPr/>
            </p:nvSpPr>
            <p:spPr bwMode="auto">
              <a:xfrm>
                <a:off x="5121730" y="3906579"/>
                <a:ext cx="70348" cy="134979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36" y="60"/>
                  </a:cxn>
                  <a:cxn ang="0">
                    <a:pos x="36" y="0"/>
                  </a:cxn>
                  <a:cxn ang="0">
                    <a:pos x="0" y="14"/>
                  </a:cxn>
                  <a:cxn ang="0">
                    <a:pos x="0" y="75"/>
                  </a:cxn>
                  <a:cxn ang="0">
                    <a:pos x="29" y="11"/>
                  </a:cxn>
                  <a:cxn ang="0">
                    <a:pos x="29" y="56"/>
                  </a:cxn>
                  <a:cxn ang="0">
                    <a:pos x="7" y="64"/>
                  </a:cxn>
                  <a:cxn ang="0">
                    <a:pos x="7" y="19"/>
                  </a:cxn>
                  <a:cxn ang="0">
                    <a:pos x="29" y="11"/>
                  </a:cxn>
                </a:cxnLst>
                <a:rect l="0" t="0" r="r" b="b"/>
                <a:pathLst>
                  <a:path w="36" h="75">
                    <a:moveTo>
                      <a:pt x="0" y="75"/>
                    </a:moveTo>
                    <a:lnTo>
                      <a:pt x="36" y="60"/>
                    </a:lnTo>
                    <a:lnTo>
                      <a:pt x="36" y="0"/>
                    </a:lnTo>
                    <a:lnTo>
                      <a:pt x="0" y="14"/>
                    </a:lnTo>
                    <a:lnTo>
                      <a:pt x="0" y="75"/>
                    </a:lnTo>
                    <a:close/>
                    <a:moveTo>
                      <a:pt x="29" y="11"/>
                    </a:moveTo>
                    <a:lnTo>
                      <a:pt x="29" y="56"/>
                    </a:lnTo>
                    <a:lnTo>
                      <a:pt x="7" y="64"/>
                    </a:lnTo>
                    <a:lnTo>
                      <a:pt x="7" y="19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0" name="Freeform 288"/>
              <p:cNvSpPr>
                <a:spLocks/>
              </p:cNvSpPr>
              <p:nvPr/>
            </p:nvSpPr>
            <p:spPr bwMode="auto">
              <a:xfrm>
                <a:off x="4992759" y="3901179"/>
                <a:ext cx="193457" cy="2339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64" y="13"/>
                  </a:cxn>
                  <a:cxn ang="0">
                    <a:pos x="99" y="0"/>
                  </a:cxn>
                </a:cxnLst>
                <a:rect l="0" t="0" r="r" b="b"/>
                <a:pathLst>
                  <a:path w="99" h="13">
                    <a:moveTo>
                      <a:pt x="99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64" y="1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1" name="Freeform 289"/>
              <p:cNvSpPr>
                <a:spLocks noEditPoints="1"/>
              </p:cNvSpPr>
              <p:nvPr/>
            </p:nvSpPr>
            <p:spPr bwMode="auto">
              <a:xfrm>
                <a:off x="5024025" y="3956971"/>
                <a:ext cx="60577" cy="53992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20" y="26"/>
                  </a:cxn>
                  <a:cxn ang="0">
                    <a:pos x="22" y="30"/>
                  </a:cxn>
                  <a:cxn ang="0">
                    <a:pos x="31" y="30"/>
                  </a:cxn>
                  <a:cxn ang="0">
                    <a:pos x="20" y="0"/>
                  </a:cxn>
                  <a:cxn ang="0">
                    <a:pos x="11" y="0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0" y="26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18" y="19"/>
                  </a:cxn>
                  <a:cxn ang="0">
                    <a:pos x="13" y="19"/>
                  </a:cxn>
                  <a:cxn ang="0">
                    <a:pos x="16" y="10"/>
                  </a:cxn>
                </a:cxnLst>
                <a:rect l="0" t="0" r="r" b="b"/>
                <a:pathLst>
                  <a:path w="31" h="30">
                    <a:moveTo>
                      <a:pt x="10" y="26"/>
                    </a:moveTo>
                    <a:lnTo>
                      <a:pt x="20" y="26"/>
                    </a:lnTo>
                    <a:lnTo>
                      <a:pt x="22" y="30"/>
                    </a:lnTo>
                    <a:lnTo>
                      <a:pt x="31" y="30"/>
                    </a:lnTo>
                    <a:lnTo>
                      <a:pt x="20" y="0"/>
                    </a:lnTo>
                    <a:lnTo>
                      <a:pt x="11" y="0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0" y="26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8" y="19"/>
                    </a:lnTo>
                    <a:lnTo>
                      <a:pt x="13" y="19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2" name="Freeform 290"/>
              <p:cNvSpPr>
                <a:spLocks noEditPoints="1"/>
              </p:cNvSpPr>
              <p:nvPr/>
            </p:nvSpPr>
            <p:spPr bwMode="auto">
              <a:xfrm>
                <a:off x="5145180" y="3953371"/>
                <a:ext cx="31266" cy="44993"/>
              </a:xfrm>
              <a:custGeom>
                <a:avLst/>
                <a:gdLst/>
                <a:ahLst/>
                <a:cxnLst>
                  <a:cxn ang="0">
                    <a:pos x="14" y="23"/>
                  </a:cxn>
                  <a:cxn ang="0">
                    <a:pos x="16" y="21"/>
                  </a:cxn>
                  <a:cxn ang="0">
                    <a:pos x="18" y="18"/>
                  </a:cxn>
                  <a:cxn ang="0">
                    <a:pos x="18" y="15"/>
                  </a:cxn>
                  <a:cxn ang="0">
                    <a:pos x="18" y="12"/>
                  </a:cxn>
                  <a:cxn ang="0">
                    <a:pos x="17" y="11"/>
                  </a:cxn>
                  <a:cxn ang="0">
                    <a:pos x="16" y="10"/>
                  </a:cxn>
                  <a:cxn ang="0">
                    <a:pos x="15" y="10"/>
                  </a:cxn>
                  <a:cxn ang="0">
                    <a:pos x="17" y="7"/>
                  </a:cxn>
                  <a:cxn ang="0">
                    <a:pos x="17" y="4"/>
                  </a:cxn>
                  <a:cxn ang="0">
                    <a:pos x="17" y="3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1"/>
                  </a:cxn>
                  <a:cxn ang="0">
                    <a:pos x="0" y="4"/>
                  </a:cxn>
                  <a:cxn ang="0">
                    <a:pos x="0" y="28"/>
                  </a:cxn>
                  <a:cxn ang="0">
                    <a:pos x="11" y="24"/>
                  </a:cxn>
                  <a:cxn ang="0">
                    <a:pos x="14" y="23"/>
                  </a:cxn>
                  <a:cxn ang="0">
                    <a:pos x="6" y="8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11" y="9"/>
                  </a:cxn>
                  <a:cxn ang="0">
                    <a:pos x="9" y="10"/>
                  </a:cxn>
                  <a:cxn ang="0">
                    <a:pos x="6" y="11"/>
                  </a:cxn>
                  <a:cxn ang="0">
                    <a:pos x="6" y="8"/>
                  </a:cxn>
                  <a:cxn ang="0">
                    <a:pos x="10" y="19"/>
                  </a:cxn>
                  <a:cxn ang="0">
                    <a:pos x="6" y="20"/>
                  </a:cxn>
                  <a:cxn ang="0">
                    <a:pos x="6" y="16"/>
                  </a:cxn>
                  <a:cxn ang="0">
                    <a:pos x="10" y="15"/>
                  </a:cxn>
                  <a:cxn ang="0">
                    <a:pos x="12" y="16"/>
                  </a:cxn>
                  <a:cxn ang="0">
                    <a:pos x="12" y="17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0" y="19"/>
                  </a:cxn>
                </a:cxnLst>
                <a:rect l="0" t="0" r="r" b="b"/>
                <a:pathLst>
                  <a:path w="18" h="28">
                    <a:moveTo>
                      <a:pt x="14" y="23"/>
                    </a:moveTo>
                    <a:cubicBezTo>
                      <a:pt x="15" y="22"/>
                      <a:pt x="15" y="21"/>
                      <a:pt x="16" y="21"/>
                    </a:cubicBezTo>
                    <a:cubicBezTo>
                      <a:pt x="17" y="20"/>
                      <a:pt x="17" y="19"/>
                      <a:pt x="18" y="18"/>
                    </a:cubicBezTo>
                    <a:cubicBezTo>
                      <a:pt x="18" y="17"/>
                      <a:pt x="18" y="16"/>
                      <a:pt x="18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7" y="11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6" y="10"/>
                      <a:pt x="15" y="10"/>
                      <a:pt x="15" y="10"/>
                    </a:cubicBezTo>
                    <a:cubicBezTo>
                      <a:pt x="16" y="9"/>
                      <a:pt x="16" y="8"/>
                      <a:pt x="17" y="7"/>
                    </a:cubicBezTo>
                    <a:cubicBezTo>
                      <a:pt x="17" y="7"/>
                      <a:pt x="17" y="6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13" y="0"/>
                      <a:pt x="12" y="0"/>
                      <a:pt x="11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3" y="23"/>
                      <a:pt x="14" y="23"/>
                    </a:cubicBezTo>
                    <a:close/>
                    <a:moveTo>
                      <a:pt x="6" y="8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6" y="11"/>
                      <a:pt x="6" y="11"/>
                      <a:pt x="6" y="11"/>
                    </a:cubicBezTo>
                    <a:lnTo>
                      <a:pt x="6" y="8"/>
                    </a:lnTo>
                    <a:close/>
                    <a:moveTo>
                      <a:pt x="10" y="19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2" y="16"/>
                      <a:pt x="12" y="17"/>
                      <a:pt x="12" y="17"/>
                    </a:cubicBezTo>
                    <a:cubicBezTo>
                      <a:pt x="12" y="17"/>
                      <a:pt x="12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3" name="Freeform 291"/>
              <p:cNvSpPr>
                <a:spLocks noEditPoints="1"/>
              </p:cNvSpPr>
              <p:nvPr/>
            </p:nvSpPr>
            <p:spPr bwMode="auto">
              <a:xfrm>
                <a:off x="5086556" y="4039758"/>
                <a:ext cx="117247" cy="107983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4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26" y="0"/>
                  </a:cxn>
                  <a:cxn ang="0">
                    <a:pos x="15" y="4"/>
                  </a:cxn>
                  <a:cxn ang="0">
                    <a:pos x="53" y="52"/>
                  </a:cxn>
                  <a:cxn ang="0">
                    <a:pos x="7" y="52"/>
                  </a:cxn>
                  <a:cxn ang="0">
                    <a:pos x="7" y="7"/>
                  </a:cxn>
                  <a:cxn ang="0">
                    <a:pos x="53" y="7"/>
                  </a:cxn>
                  <a:cxn ang="0">
                    <a:pos x="53" y="52"/>
                  </a:cxn>
                </a:cxnLst>
                <a:rect l="0" t="0" r="r" b="b"/>
                <a:pathLst>
                  <a:path w="60" h="60">
                    <a:moveTo>
                      <a:pt x="15" y="4"/>
                    </a:moveTo>
                    <a:lnTo>
                      <a:pt x="0" y="4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lnTo>
                      <a:pt x="26" y="0"/>
                    </a:lnTo>
                    <a:lnTo>
                      <a:pt x="15" y="4"/>
                    </a:lnTo>
                    <a:close/>
                    <a:moveTo>
                      <a:pt x="53" y="52"/>
                    </a:moveTo>
                    <a:lnTo>
                      <a:pt x="7" y="52"/>
                    </a:lnTo>
                    <a:lnTo>
                      <a:pt x="7" y="7"/>
                    </a:lnTo>
                    <a:lnTo>
                      <a:pt x="53" y="7"/>
                    </a:lnTo>
                    <a:lnTo>
                      <a:pt x="53" y="5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4" name="Freeform 292"/>
              <p:cNvSpPr>
                <a:spLocks/>
              </p:cNvSpPr>
              <p:nvPr/>
            </p:nvSpPr>
            <p:spPr bwMode="auto">
              <a:xfrm>
                <a:off x="4883329" y="4016362"/>
                <a:ext cx="103568" cy="23396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53" y="13"/>
                  </a:cxn>
                  <a:cxn ang="0">
                    <a:pos x="53" y="0"/>
                  </a:cxn>
                </a:cxnLst>
                <a:rect l="0" t="0" r="r" b="b"/>
                <a:pathLst>
                  <a:path w="53" h="13">
                    <a:moveTo>
                      <a:pt x="53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53" y="13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5" name="Freeform 293"/>
              <p:cNvSpPr>
                <a:spLocks/>
              </p:cNvSpPr>
              <p:nvPr/>
            </p:nvSpPr>
            <p:spPr bwMode="auto">
              <a:xfrm>
                <a:off x="5012300" y="4046957"/>
                <a:ext cx="70348" cy="10978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9" y="42"/>
                  </a:cxn>
                  <a:cxn ang="0">
                    <a:pos x="7" y="50"/>
                  </a:cxn>
                  <a:cxn ang="0">
                    <a:pos x="6" y="6"/>
                  </a:cxn>
                  <a:cxn ang="0">
                    <a:pos x="2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36" y="47"/>
                  </a:cxn>
                  <a:cxn ang="0">
                    <a:pos x="36" y="0"/>
                  </a:cxn>
                  <a:cxn ang="0">
                    <a:pos x="29" y="0"/>
                  </a:cxn>
                </a:cxnLst>
                <a:rect l="0" t="0" r="r" b="b"/>
                <a:pathLst>
                  <a:path w="36" h="61">
                    <a:moveTo>
                      <a:pt x="29" y="0"/>
                    </a:moveTo>
                    <a:lnTo>
                      <a:pt x="29" y="42"/>
                    </a:lnTo>
                    <a:lnTo>
                      <a:pt x="7" y="50"/>
                    </a:lnTo>
                    <a:lnTo>
                      <a:pt x="6" y="6"/>
                    </a:lnTo>
                    <a:lnTo>
                      <a:pt x="2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6" y="47"/>
                    </a:lnTo>
                    <a:lnTo>
                      <a:pt x="36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6" name="Freeform 294"/>
              <p:cNvSpPr>
                <a:spLocks noEditPoints="1"/>
              </p:cNvSpPr>
              <p:nvPr/>
            </p:nvSpPr>
            <p:spPr bwMode="auto">
              <a:xfrm>
                <a:off x="4844247" y="2216639"/>
                <a:ext cx="244264" cy="224965"/>
              </a:xfrm>
              <a:custGeom>
                <a:avLst/>
                <a:gdLst/>
                <a:ahLst/>
                <a:cxnLst>
                  <a:cxn ang="0">
                    <a:pos x="138" y="65"/>
                  </a:cxn>
                  <a:cxn ang="0">
                    <a:pos x="126" y="30"/>
                  </a:cxn>
                  <a:cxn ang="0">
                    <a:pos x="86" y="2"/>
                  </a:cxn>
                  <a:cxn ang="0">
                    <a:pos x="69" y="0"/>
                  </a:cxn>
                  <a:cxn ang="0">
                    <a:pos x="48" y="3"/>
                  </a:cxn>
                  <a:cxn ang="0">
                    <a:pos x="9" y="34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13" y="110"/>
                  </a:cxn>
                  <a:cxn ang="0">
                    <a:pos x="47" y="135"/>
                  </a:cxn>
                  <a:cxn ang="0">
                    <a:pos x="69" y="138"/>
                  </a:cxn>
                  <a:cxn ang="0">
                    <a:pos x="98" y="132"/>
                  </a:cxn>
                  <a:cxn ang="0">
                    <a:pos x="123" y="112"/>
                  </a:cxn>
                  <a:cxn ang="0">
                    <a:pos x="138" y="69"/>
                  </a:cxn>
                  <a:cxn ang="0">
                    <a:pos x="138" y="65"/>
                  </a:cxn>
                  <a:cxn ang="0">
                    <a:pos x="124" y="65"/>
                  </a:cxn>
                  <a:cxn ang="0">
                    <a:pos x="110" y="90"/>
                  </a:cxn>
                  <a:cxn ang="0">
                    <a:pos x="119" y="106"/>
                  </a:cxn>
                  <a:cxn ang="0">
                    <a:pos x="95" y="126"/>
                  </a:cxn>
                  <a:cxn ang="0">
                    <a:pos x="88" y="114"/>
                  </a:cxn>
                  <a:cxn ang="0">
                    <a:pos x="59" y="114"/>
                  </a:cxn>
                  <a:cxn ang="0">
                    <a:pos x="50" y="129"/>
                  </a:cxn>
                  <a:cxn ang="0">
                    <a:pos x="17" y="104"/>
                  </a:cxn>
                  <a:cxn ang="0">
                    <a:pos x="28" y="85"/>
                  </a:cxn>
                  <a:cxn ang="0">
                    <a:pos x="14" y="61"/>
                  </a:cxn>
                  <a:cxn ang="0">
                    <a:pos x="7" y="61"/>
                  </a:cxn>
                  <a:cxn ang="0">
                    <a:pos x="17" y="34"/>
                  </a:cxn>
                  <a:cxn ang="0">
                    <a:pos x="37" y="34"/>
                  </a:cxn>
                  <a:cxn ang="0">
                    <a:pos x="51" y="10"/>
                  </a:cxn>
                  <a:cxn ang="0">
                    <a:pos x="51" y="9"/>
                  </a:cxn>
                  <a:cxn ang="0">
                    <a:pos x="69" y="7"/>
                  </a:cxn>
                  <a:cxn ang="0">
                    <a:pos x="82" y="8"/>
                  </a:cxn>
                  <a:cxn ang="0">
                    <a:pos x="81" y="10"/>
                  </a:cxn>
                  <a:cxn ang="0">
                    <a:pos x="95" y="34"/>
                  </a:cxn>
                  <a:cxn ang="0">
                    <a:pos x="121" y="34"/>
                  </a:cxn>
                  <a:cxn ang="0">
                    <a:pos x="131" y="65"/>
                  </a:cxn>
                  <a:cxn ang="0">
                    <a:pos x="124" y="65"/>
                  </a:cxn>
                </a:cxnLst>
                <a:rect l="0" t="0" r="r" b="b"/>
                <a:pathLst>
                  <a:path w="138" h="138">
                    <a:moveTo>
                      <a:pt x="138" y="65"/>
                    </a:moveTo>
                    <a:cubicBezTo>
                      <a:pt x="137" y="52"/>
                      <a:pt x="133" y="40"/>
                      <a:pt x="126" y="30"/>
                    </a:cubicBezTo>
                    <a:cubicBezTo>
                      <a:pt x="117" y="16"/>
                      <a:pt x="102" y="6"/>
                      <a:pt x="86" y="2"/>
                    </a:cubicBezTo>
                    <a:cubicBezTo>
                      <a:pt x="80" y="1"/>
                      <a:pt x="75" y="0"/>
                      <a:pt x="69" y="0"/>
                    </a:cubicBezTo>
                    <a:cubicBezTo>
                      <a:pt x="62" y="0"/>
                      <a:pt x="54" y="1"/>
                      <a:pt x="48" y="3"/>
                    </a:cubicBezTo>
                    <a:cubicBezTo>
                      <a:pt x="31" y="9"/>
                      <a:pt x="18" y="20"/>
                      <a:pt x="9" y="34"/>
                    </a:cubicBezTo>
                    <a:cubicBezTo>
                      <a:pt x="5" y="42"/>
                      <a:pt x="2" y="51"/>
                      <a:pt x="0" y="61"/>
                    </a:cubicBezTo>
                    <a:cubicBezTo>
                      <a:pt x="0" y="63"/>
                      <a:pt x="0" y="66"/>
                      <a:pt x="0" y="69"/>
                    </a:cubicBezTo>
                    <a:cubicBezTo>
                      <a:pt x="0" y="84"/>
                      <a:pt x="5" y="98"/>
                      <a:pt x="13" y="110"/>
                    </a:cubicBezTo>
                    <a:cubicBezTo>
                      <a:pt x="22" y="121"/>
                      <a:pt x="33" y="130"/>
                      <a:pt x="47" y="135"/>
                    </a:cubicBezTo>
                    <a:cubicBezTo>
                      <a:pt x="54" y="137"/>
                      <a:pt x="61" y="138"/>
                      <a:pt x="69" y="138"/>
                    </a:cubicBezTo>
                    <a:cubicBezTo>
                      <a:pt x="79" y="138"/>
                      <a:pt x="89" y="136"/>
                      <a:pt x="98" y="132"/>
                    </a:cubicBezTo>
                    <a:cubicBezTo>
                      <a:pt x="108" y="127"/>
                      <a:pt x="116" y="121"/>
                      <a:pt x="123" y="112"/>
                    </a:cubicBezTo>
                    <a:cubicBezTo>
                      <a:pt x="132" y="101"/>
                      <a:pt x="138" y="85"/>
                      <a:pt x="138" y="69"/>
                    </a:cubicBezTo>
                    <a:cubicBezTo>
                      <a:pt x="138" y="68"/>
                      <a:pt x="138" y="67"/>
                      <a:pt x="138" y="65"/>
                    </a:cubicBezTo>
                    <a:close/>
                    <a:moveTo>
                      <a:pt x="124" y="65"/>
                    </a:moveTo>
                    <a:cubicBezTo>
                      <a:pt x="110" y="90"/>
                      <a:pt x="110" y="90"/>
                      <a:pt x="110" y="90"/>
                    </a:cubicBezTo>
                    <a:cubicBezTo>
                      <a:pt x="119" y="106"/>
                      <a:pt x="119" y="106"/>
                      <a:pt x="119" y="106"/>
                    </a:cubicBezTo>
                    <a:cubicBezTo>
                      <a:pt x="113" y="115"/>
                      <a:pt x="104" y="121"/>
                      <a:pt x="95" y="126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59" y="114"/>
                      <a:pt x="59" y="114"/>
                      <a:pt x="59" y="114"/>
                    </a:cubicBezTo>
                    <a:cubicBezTo>
                      <a:pt x="50" y="129"/>
                      <a:pt x="50" y="129"/>
                      <a:pt x="50" y="129"/>
                    </a:cubicBezTo>
                    <a:cubicBezTo>
                      <a:pt x="37" y="124"/>
                      <a:pt x="25" y="116"/>
                      <a:pt x="17" y="104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8" y="51"/>
                      <a:pt x="12" y="42"/>
                      <a:pt x="1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7" y="8"/>
                      <a:pt x="63" y="7"/>
                      <a:pt x="69" y="7"/>
                    </a:cubicBezTo>
                    <a:cubicBezTo>
                      <a:pt x="73" y="7"/>
                      <a:pt x="78" y="7"/>
                      <a:pt x="82" y="8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27" y="43"/>
                      <a:pt x="131" y="54"/>
                      <a:pt x="131" y="65"/>
                    </a:cubicBezTo>
                    <a:lnTo>
                      <a:pt x="124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7" name="Freeform 295"/>
              <p:cNvSpPr>
                <a:spLocks/>
              </p:cNvSpPr>
              <p:nvPr/>
            </p:nvSpPr>
            <p:spPr bwMode="auto">
              <a:xfrm>
                <a:off x="4916549" y="2288628"/>
                <a:ext cx="99660" cy="791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21"/>
                  </a:cxn>
                  <a:cxn ang="0">
                    <a:pos x="13" y="44"/>
                  </a:cxn>
                  <a:cxn ang="0">
                    <a:pos x="38" y="44"/>
                  </a:cxn>
                  <a:cxn ang="0">
                    <a:pos x="51" y="21"/>
                  </a:cxn>
                  <a:cxn ang="0">
                    <a:pos x="38" y="0"/>
                  </a:cxn>
                  <a:cxn ang="0">
                    <a:pos x="13" y="0"/>
                  </a:cxn>
                </a:cxnLst>
                <a:rect l="0" t="0" r="r" b="b"/>
                <a:pathLst>
                  <a:path w="51" h="44">
                    <a:moveTo>
                      <a:pt x="13" y="0"/>
                    </a:moveTo>
                    <a:lnTo>
                      <a:pt x="0" y="21"/>
                    </a:lnTo>
                    <a:lnTo>
                      <a:pt x="13" y="44"/>
                    </a:lnTo>
                    <a:lnTo>
                      <a:pt x="38" y="44"/>
                    </a:lnTo>
                    <a:lnTo>
                      <a:pt x="51" y="21"/>
                    </a:lnTo>
                    <a:lnTo>
                      <a:pt x="38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8" name="Freeform 296"/>
              <p:cNvSpPr>
                <a:spLocks/>
              </p:cNvSpPr>
              <p:nvPr/>
            </p:nvSpPr>
            <p:spPr bwMode="auto">
              <a:xfrm>
                <a:off x="748429" y="4333113"/>
                <a:ext cx="175870" cy="68389"/>
              </a:xfrm>
              <a:custGeom>
                <a:avLst/>
                <a:gdLst/>
                <a:ahLst/>
                <a:cxnLst>
                  <a:cxn ang="0">
                    <a:pos x="46" y="38"/>
                  </a:cxn>
                  <a:cxn ang="0">
                    <a:pos x="90" y="0"/>
                  </a:cxn>
                  <a:cxn ang="0">
                    <a:pos x="0" y="0"/>
                  </a:cxn>
                  <a:cxn ang="0">
                    <a:pos x="46" y="38"/>
                  </a:cxn>
                </a:cxnLst>
                <a:rect l="0" t="0" r="r" b="b"/>
                <a:pathLst>
                  <a:path w="90" h="38">
                    <a:moveTo>
                      <a:pt x="46" y="38"/>
                    </a:moveTo>
                    <a:lnTo>
                      <a:pt x="90" y="0"/>
                    </a:lnTo>
                    <a:lnTo>
                      <a:pt x="0" y="0"/>
                    </a:lnTo>
                    <a:lnTo>
                      <a:pt x="46" y="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9" name="Freeform 297"/>
              <p:cNvSpPr>
                <a:spLocks/>
              </p:cNvSpPr>
              <p:nvPr/>
            </p:nvSpPr>
            <p:spPr bwMode="auto">
              <a:xfrm>
                <a:off x="742566" y="4338512"/>
                <a:ext cx="189549" cy="100784"/>
              </a:xfrm>
              <a:custGeom>
                <a:avLst/>
                <a:gdLst/>
                <a:ahLst/>
                <a:cxnLst>
                  <a:cxn ang="0">
                    <a:pos x="49" y="41"/>
                  </a:cxn>
                  <a:cxn ang="0">
                    <a:pos x="0" y="0"/>
                  </a:cxn>
                  <a:cxn ang="0">
                    <a:pos x="0" y="56"/>
                  </a:cxn>
                  <a:cxn ang="0">
                    <a:pos x="97" y="56"/>
                  </a:cxn>
                  <a:cxn ang="0">
                    <a:pos x="97" y="0"/>
                  </a:cxn>
                  <a:cxn ang="0">
                    <a:pos x="49" y="41"/>
                  </a:cxn>
                </a:cxnLst>
                <a:rect l="0" t="0" r="r" b="b"/>
                <a:pathLst>
                  <a:path w="97" h="56">
                    <a:moveTo>
                      <a:pt x="49" y="41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97" y="56"/>
                    </a:lnTo>
                    <a:lnTo>
                      <a:pt x="97" y="0"/>
                    </a:lnTo>
                    <a:lnTo>
                      <a:pt x="49" y="4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20" name="Freeform 298"/>
              <p:cNvSpPr>
                <a:spLocks noEditPoints="1"/>
              </p:cNvSpPr>
              <p:nvPr/>
            </p:nvSpPr>
            <p:spPr bwMode="auto">
              <a:xfrm>
                <a:off x="3200839" y="2171646"/>
                <a:ext cx="300933" cy="278957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86"/>
                  </a:cxn>
                  <a:cxn ang="0">
                    <a:pos x="4" y="112"/>
                  </a:cxn>
                  <a:cxn ang="0">
                    <a:pos x="58" y="116"/>
                  </a:cxn>
                  <a:cxn ang="0">
                    <a:pos x="57" y="166"/>
                  </a:cxn>
                  <a:cxn ang="0">
                    <a:pos x="85" y="171"/>
                  </a:cxn>
                  <a:cxn ang="0">
                    <a:pos x="171" y="86"/>
                  </a:cxn>
                  <a:cxn ang="0">
                    <a:pos x="85" y="0"/>
                  </a:cxn>
                  <a:cxn ang="0">
                    <a:pos x="127" y="29"/>
                  </a:cxn>
                  <a:cxn ang="0">
                    <a:pos x="144" y="44"/>
                  </a:cxn>
                  <a:cxn ang="0">
                    <a:pos x="127" y="59"/>
                  </a:cxn>
                  <a:cxn ang="0">
                    <a:pos x="109" y="44"/>
                  </a:cxn>
                  <a:cxn ang="0">
                    <a:pos x="127" y="29"/>
                  </a:cxn>
                  <a:cxn ang="0">
                    <a:pos x="27" y="91"/>
                  </a:cxn>
                  <a:cxn ang="0">
                    <a:pos x="9" y="76"/>
                  </a:cxn>
                  <a:cxn ang="0">
                    <a:pos x="27" y="61"/>
                  </a:cxn>
                  <a:cxn ang="0">
                    <a:pos x="45" y="76"/>
                  </a:cxn>
                  <a:cxn ang="0">
                    <a:pos x="27" y="91"/>
                  </a:cxn>
                  <a:cxn ang="0">
                    <a:pos x="48" y="57"/>
                  </a:cxn>
                  <a:cxn ang="0">
                    <a:pos x="30" y="42"/>
                  </a:cxn>
                  <a:cxn ang="0">
                    <a:pos x="48" y="27"/>
                  </a:cxn>
                  <a:cxn ang="0">
                    <a:pos x="65" y="42"/>
                  </a:cxn>
                  <a:cxn ang="0">
                    <a:pos x="48" y="57"/>
                  </a:cxn>
                  <a:cxn ang="0">
                    <a:pos x="69" y="24"/>
                  </a:cxn>
                  <a:cxn ang="0">
                    <a:pos x="87" y="9"/>
                  </a:cxn>
                  <a:cxn ang="0">
                    <a:pos x="104" y="24"/>
                  </a:cxn>
                  <a:cxn ang="0">
                    <a:pos x="87" y="39"/>
                  </a:cxn>
                  <a:cxn ang="0">
                    <a:pos x="69" y="24"/>
                  </a:cxn>
                  <a:cxn ang="0">
                    <a:pos x="99" y="159"/>
                  </a:cxn>
                  <a:cxn ang="0">
                    <a:pos x="82" y="144"/>
                  </a:cxn>
                  <a:cxn ang="0">
                    <a:pos x="99" y="129"/>
                  </a:cxn>
                  <a:cxn ang="0">
                    <a:pos x="117" y="144"/>
                  </a:cxn>
                  <a:cxn ang="0">
                    <a:pos x="99" y="159"/>
                  </a:cxn>
                  <a:cxn ang="0">
                    <a:pos x="135" y="133"/>
                  </a:cxn>
                  <a:cxn ang="0">
                    <a:pos x="117" y="118"/>
                  </a:cxn>
                  <a:cxn ang="0">
                    <a:pos x="135" y="103"/>
                  </a:cxn>
                  <a:cxn ang="0">
                    <a:pos x="152" y="118"/>
                  </a:cxn>
                  <a:cxn ang="0">
                    <a:pos x="135" y="133"/>
                  </a:cxn>
                  <a:cxn ang="0">
                    <a:pos x="144" y="96"/>
                  </a:cxn>
                  <a:cxn ang="0">
                    <a:pos x="127" y="81"/>
                  </a:cxn>
                  <a:cxn ang="0">
                    <a:pos x="144" y="66"/>
                  </a:cxn>
                  <a:cxn ang="0">
                    <a:pos x="162" y="81"/>
                  </a:cxn>
                  <a:cxn ang="0">
                    <a:pos x="144" y="96"/>
                  </a:cxn>
                </a:cxnLst>
                <a:rect l="0" t="0" r="r" b="b"/>
                <a:pathLst>
                  <a:path w="171" h="171">
                    <a:moveTo>
                      <a:pt x="85" y="0"/>
                    </a:moveTo>
                    <a:cubicBezTo>
                      <a:pt x="38" y="0"/>
                      <a:pt x="0" y="39"/>
                      <a:pt x="0" y="86"/>
                    </a:cubicBezTo>
                    <a:cubicBezTo>
                      <a:pt x="0" y="96"/>
                      <a:pt x="1" y="102"/>
                      <a:pt x="4" y="112"/>
                    </a:cubicBezTo>
                    <a:cubicBezTo>
                      <a:pt x="10" y="130"/>
                      <a:pt x="44" y="96"/>
                      <a:pt x="58" y="116"/>
                    </a:cubicBezTo>
                    <a:cubicBezTo>
                      <a:pt x="72" y="136"/>
                      <a:pt x="26" y="154"/>
                      <a:pt x="57" y="166"/>
                    </a:cubicBezTo>
                    <a:cubicBezTo>
                      <a:pt x="71" y="170"/>
                      <a:pt x="75" y="171"/>
                      <a:pt x="85" y="171"/>
                    </a:cubicBezTo>
                    <a:cubicBezTo>
                      <a:pt x="132" y="171"/>
                      <a:pt x="171" y="133"/>
                      <a:pt x="171" y="86"/>
                    </a:cubicBezTo>
                    <a:cubicBezTo>
                      <a:pt x="171" y="39"/>
                      <a:pt x="132" y="0"/>
                      <a:pt x="85" y="0"/>
                    </a:cubicBezTo>
                    <a:close/>
                    <a:moveTo>
                      <a:pt x="127" y="29"/>
                    </a:moveTo>
                    <a:cubicBezTo>
                      <a:pt x="136" y="29"/>
                      <a:pt x="144" y="36"/>
                      <a:pt x="144" y="44"/>
                    </a:cubicBezTo>
                    <a:cubicBezTo>
                      <a:pt x="144" y="52"/>
                      <a:pt x="136" y="59"/>
                      <a:pt x="127" y="59"/>
                    </a:cubicBezTo>
                    <a:cubicBezTo>
                      <a:pt x="117" y="59"/>
                      <a:pt x="109" y="52"/>
                      <a:pt x="109" y="44"/>
                    </a:cubicBezTo>
                    <a:cubicBezTo>
                      <a:pt x="109" y="36"/>
                      <a:pt x="117" y="29"/>
                      <a:pt x="127" y="29"/>
                    </a:cubicBezTo>
                    <a:close/>
                    <a:moveTo>
                      <a:pt x="27" y="91"/>
                    </a:moveTo>
                    <a:cubicBezTo>
                      <a:pt x="17" y="91"/>
                      <a:pt x="9" y="84"/>
                      <a:pt x="9" y="76"/>
                    </a:cubicBezTo>
                    <a:cubicBezTo>
                      <a:pt x="9" y="68"/>
                      <a:pt x="17" y="61"/>
                      <a:pt x="27" y="61"/>
                    </a:cubicBezTo>
                    <a:cubicBezTo>
                      <a:pt x="37" y="61"/>
                      <a:pt x="45" y="68"/>
                      <a:pt x="45" y="76"/>
                    </a:cubicBezTo>
                    <a:cubicBezTo>
                      <a:pt x="45" y="84"/>
                      <a:pt x="37" y="91"/>
                      <a:pt x="27" y="91"/>
                    </a:cubicBezTo>
                    <a:close/>
                    <a:moveTo>
                      <a:pt x="48" y="57"/>
                    </a:moveTo>
                    <a:cubicBezTo>
                      <a:pt x="38" y="57"/>
                      <a:pt x="30" y="50"/>
                      <a:pt x="30" y="42"/>
                    </a:cubicBezTo>
                    <a:cubicBezTo>
                      <a:pt x="30" y="33"/>
                      <a:pt x="38" y="27"/>
                      <a:pt x="48" y="27"/>
                    </a:cubicBezTo>
                    <a:cubicBezTo>
                      <a:pt x="57" y="27"/>
                      <a:pt x="65" y="33"/>
                      <a:pt x="65" y="42"/>
                    </a:cubicBezTo>
                    <a:cubicBezTo>
                      <a:pt x="65" y="50"/>
                      <a:pt x="57" y="57"/>
                      <a:pt x="48" y="57"/>
                    </a:cubicBezTo>
                    <a:close/>
                    <a:moveTo>
                      <a:pt x="69" y="24"/>
                    </a:moveTo>
                    <a:cubicBezTo>
                      <a:pt x="69" y="16"/>
                      <a:pt x="77" y="9"/>
                      <a:pt x="87" y="9"/>
                    </a:cubicBezTo>
                    <a:cubicBezTo>
                      <a:pt x="96" y="9"/>
                      <a:pt x="104" y="16"/>
                      <a:pt x="104" y="24"/>
                    </a:cubicBezTo>
                    <a:cubicBezTo>
                      <a:pt x="104" y="33"/>
                      <a:pt x="96" y="39"/>
                      <a:pt x="87" y="39"/>
                    </a:cubicBezTo>
                    <a:cubicBezTo>
                      <a:pt x="77" y="39"/>
                      <a:pt x="69" y="33"/>
                      <a:pt x="69" y="24"/>
                    </a:cubicBezTo>
                    <a:close/>
                    <a:moveTo>
                      <a:pt x="99" y="159"/>
                    </a:moveTo>
                    <a:cubicBezTo>
                      <a:pt x="90" y="159"/>
                      <a:pt x="82" y="152"/>
                      <a:pt x="82" y="144"/>
                    </a:cubicBezTo>
                    <a:cubicBezTo>
                      <a:pt x="82" y="136"/>
                      <a:pt x="90" y="129"/>
                      <a:pt x="99" y="129"/>
                    </a:cubicBezTo>
                    <a:cubicBezTo>
                      <a:pt x="109" y="129"/>
                      <a:pt x="117" y="136"/>
                      <a:pt x="117" y="144"/>
                    </a:cubicBezTo>
                    <a:cubicBezTo>
                      <a:pt x="117" y="152"/>
                      <a:pt x="109" y="159"/>
                      <a:pt x="99" y="159"/>
                    </a:cubicBezTo>
                    <a:close/>
                    <a:moveTo>
                      <a:pt x="135" y="133"/>
                    </a:moveTo>
                    <a:cubicBezTo>
                      <a:pt x="125" y="133"/>
                      <a:pt x="117" y="127"/>
                      <a:pt x="117" y="118"/>
                    </a:cubicBezTo>
                    <a:cubicBezTo>
                      <a:pt x="117" y="110"/>
                      <a:pt x="125" y="103"/>
                      <a:pt x="135" y="103"/>
                    </a:cubicBezTo>
                    <a:cubicBezTo>
                      <a:pt x="144" y="103"/>
                      <a:pt x="152" y="110"/>
                      <a:pt x="152" y="118"/>
                    </a:cubicBezTo>
                    <a:cubicBezTo>
                      <a:pt x="152" y="127"/>
                      <a:pt x="144" y="133"/>
                      <a:pt x="135" y="133"/>
                    </a:cubicBezTo>
                    <a:close/>
                    <a:moveTo>
                      <a:pt x="144" y="96"/>
                    </a:moveTo>
                    <a:cubicBezTo>
                      <a:pt x="134" y="96"/>
                      <a:pt x="127" y="89"/>
                      <a:pt x="127" y="81"/>
                    </a:cubicBezTo>
                    <a:cubicBezTo>
                      <a:pt x="127" y="72"/>
                      <a:pt x="134" y="66"/>
                      <a:pt x="144" y="66"/>
                    </a:cubicBezTo>
                    <a:cubicBezTo>
                      <a:pt x="154" y="66"/>
                      <a:pt x="162" y="72"/>
                      <a:pt x="162" y="81"/>
                    </a:cubicBezTo>
                    <a:cubicBezTo>
                      <a:pt x="162" y="89"/>
                      <a:pt x="154" y="96"/>
                      <a:pt x="144" y="96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21" name="Oval 30"/>
              <p:cNvSpPr>
                <a:spLocks noChangeArrowheads="1"/>
              </p:cNvSpPr>
              <p:nvPr/>
            </p:nvSpPr>
            <p:spPr bwMode="auto">
              <a:xfrm>
                <a:off x="953605" y="3960570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317" name="组合 316"/>
            <p:cNvGrpSpPr/>
            <p:nvPr/>
          </p:nvGrpSpPr>
          <p:grpSpPr>
            <a:xfrm>
              <a:off x="711922" y="1988558"/>
              <a:ext cx="895416" cy="895416"/>
              <a:chOff x="5675954" y="2249137"/>
              <a:chExt cx="648072" cy="648072"/>
            </a:xfrm>
          </p:grpSpPr>
          <p:sp>
            <p:nvSpPr>
              <p:cNvPr id="327" name="椭圆 326"/>
              <p:cNvSpPr/>
              <p:nvPr/>
            </p:nvSpPr>
            <p:spPr>
              <a:xfrm>
                <a:off x="5675954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 dirty="0"/>
              </a:p>
            </p:txBody>
          </p:sp>
          <p:sp>
            <p:nvSpPr>
              <p:cNvPr id="328" name="Freeform 428"/>
              <p:cNvSpPr>
                <a:spLocks/>
              </p:cNvSpPr>
              <p:nvPr/>
            </p:nvSpPr>
            <p:spPr bwMode="auto">
              <a:xfrm>
                <a:off x="5809844" y="2390028"/>
                <a:ext cx="380293" cy="366291"/>
              </a:xfrm>
              <a:custGeom>
                <a:avLst/>
                <a:gdLst>
                  <a:gd name="connsiteX0" fmla="*/ 297615 w 597921"/>
                  <a:gd name="connsiteY0" fmla="*/ 96957 h 598324"/>
                  <a:gd name="connsiteX1" fmla="*/ 323434 w 597921"/>
                  <a:gd name="connsiteY1" fmla="*/ 122740 h 598324"/>
                  <a:gd name="connsiteX2" fmla="*/ 323434 w 597921"/>
                  <a:gd name="connsiteY2" fmla="*/ 289852 h 598324"/>
                  <a:gd name="connsiteX3" fmla="*/ 462572 w 597921"/>
                  <a:gd name="connsiteY3" fmla="*/ 289852 h 598324"/>
                  <a:gd name="connsiteX4" fmla="*/ 487913 w 597921"/>
                  <a:gd name="connsiteY4" fmla="*/ 315157 h 598324"/>
                  <a:gd name="connsiteX5" fmla="*/ 462572 w 597921"/>
                  <a:gd name="connsiteY5" fmla="*/ 340463 h 598324"/>
                  <a:gd name="connsiteX6" fmla="*/ 297615 w 597921"/>
                  <a:gd name="connsiteY6" fmla="*/ 340463 h 598324"/>
                  <a:gd name="connsiteX7" fmla="*/ 272274 w 597921"/>
                  <a:gd name="connsiteY7" fmla="*/ 315157 h 598324"/>
                  <a:gd name="connsiteX8" fmla="*/ 272274 w 597921"/>
                  <a:gd name="connsiteY8" fmla="*/ 122740 h 598324"/>
                  <a:gd name="connsiteX9" fmla="*/ 297615 w 597921"/>
                  <a:gd name="connsiteY9" fmla="*/ 96957 h 598324"/>
                  <a:gd name="connsiteX10" fmla="*/ 298127 w 597921"/>
                  <a:gd name="connsiteY10" fmla="*/ 0 h 598324"/>
                  <a:gd name="connsiteX11" fmla="*/ 597921 w 597921"/>
                  <a:gd name="connsiteY11" fmla="*/ 299401 h 598324"/>
                  <a:gd name="connsiteX12" fmla="*/ 298127 w 597921"/>
                  <a:gd name="connsiteY12" fmla="*/ 598324 h 598324"/>
                  <a:gd name="connsiteX13" fmla="*/ 35150 w 597921"/>
                  <a:gd name="connsiteY13" fmla="*/ 442177 h 598324"/>
                  <a:gd name="connsiteX14" fmla="*/ 34194 w 597921"/>
                  <a:gd name="connsiteY14" fmla="*/ 432149 h 598324"/>
                  <a:gd name="connsiteX15" fmla="*/ 40410 w 597921"/>
                  <a:gd name="connsiteY15" fmla="*/ 424509 h 598324"/>
                  <a:gd name="connsiteX16" fmla="*/ 74836 w 597921"/>
                  <a:gd name="connsiteY16" fmla="*/ 407796 h 598324"/>
                  <a:gd name="connsiteX17" fmla="*/ 91571 w 597921"/>
                  <a:gd name="connsiteY17" fmla="*/ 413049 h 598324"/>
                  <a:gd name="connsiteX18" fmla="*/ 298127 w 597921"/>
                  <a:gd name="connsiteY18" fmla="*/ 534815 h 598324"/>
                  <a:gd name="connsiteX19" fmla="*/ 534328 w 597921"/>
                  <a:gd name="connsiteY19" fmla="*/ 299401 h 598324"/>
                  <a:gd name="connsiteX20" fmla="*/ 298127 w 597921"/>
                  <a:gd name="connsiteY20" fmla="*/ 63509 h 598324"/>
                  <a:gd name="connsiteX21" fmla="*/ 145123 w 597921"/>
                  <a:gd name="connsiteY21" fmla="*/ 120333 h 598324"/>
                  <a:gd name="connsiteX22" fmla="*/ 200587 w 597921"/>
                  <a:gd name="connsiteY22" fmla="*/ 142299 h 598324"/>
                  <a:gd name="connsiteX23" fmla="*/ 208237 w 597921"/>
                  <a:gd name="connsiteY23" fmla="*/ 152327 h 598324"/>
                  <a:gd name="connsiteX24" fmla="*/ 203456 w 597921"/>
                  <a:gd name="connsiteY24" fmla="*/ 164265 h 598324"/>
                  <a:gd name="connsiteX25" fmla="*/ 48060 w 597921"/>
                  <a:gd name="connsiteY25" fmla="*/ 285553 h 598324"/>
                  <a:gd name="connsiteX26" fmla="*/ 35150 w 597921"/>
                  <a:gd name="connsiteY26" fmla="*/ 287463 h 598324"/>
                  <a:gd name="connsiteX27" fmla="*/ 27500 w 597921"/>
                  <a:gd name="connsiteY27" fmla="*/ 277435 h 598324"/>
                  <a:gd name="connsiteX28" fmla="*/ 246 w 597921"/>
                  <a:gd name="connsiteY28" fmla="*/ 82132 h 598324"/>
                  <a:gd name="connsiteX29" fmla="*/ 4550 w 597921"/>
                  <a:gd name="connsiteY29" fmla="*/ 70194 h 598324"/>
                  <a:gd name="connsiteX30" fmla="*/ 17459 w 597921"/>
                  <a:gd name="connsiteY30" fmla="*/ 68762 h 598324"/>
                  <a:gd name="connsiteX31" fmla="*/ 80574 w 597921"/>
                  <a:gd name="connsiteY31" fmla="*/ 94070 h 598324"/>
                  <a:gd name="connsiteX32" fmla="*/ 298127 w 597921"/>
                  <a:gd name="connsiteY32" fmla="*/ 0 h 598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7921" h="598324">
                    <a:moveTo>
                      <a:pt x="297615" y="96957"/>
                    </a:moveTo>
                    <a:cubicBezTo>
                      <a:pt x="311959" y="96957"/>
                      <a:pt x="323434" y="108416"/>
                      <a:pt x="323434" y="122740"/>
                    </a:cubicBezTo>
                    <a:lnTo>
                      <a:pt x="323434" y="289852"/>
                    </a:lnTo>
                    <a:lnTo>
                      <a:pt x="462572" y="289852"/>
                    </a:lnTo>
                    <a:cubicBezTo>
                      <a:pt x="476438" y="289852"/>
                      <a:pt x="487913" y="301311"/>
                      <a:pt x="487913" y="315157"/>
                    </a:cubicBezTo>
                    <a:cubicBezTo>
                      <a:pt x="487913" y="329004"/>
                      <a:pt x="476438" y="340463"/>
                      <a:pt x="462572" y="340463"/>
                    </a:cubicBezTo>
                    <a:lnTo>
                      <a:pt x="297615" y="340463"/>
                    </a:lnTo>
                    <a:cubicBezTo>
                      <a:pt x="283749" y="340463"/>
                      <a:pt x="272274" y="329004"/>
                      <a:pt x="272274" y="315157"/>
                    </a:cubicBezTo>
                    <a:lnTo>
                      <a:pt x="272274" y="122740"/>
                    </a:lnTo>
                    <a:cubicBezTo>
                      <a:pt x="272274" y="108416"/>
                      <a:pt x="283749" y="96957"/>
                      <a:pt x="297615" y="96957"/>
                    </a:cubicBezTo>
                    <a:close/>
                    <a:moveTo>
                      <a:pt x="298127" y="0"/>
                    </a:moveTo>
                    <a:cubicBezTo>
                      <a:pt x="463564" y="0"/>
                      <a:pt x="597921" y="134181"/>
                      <a:pt x="597921" y="299401"/>
                    </a:cubicBezTo>
                    <a:cubicBezTo>
                      <a:pt x="597921" y="464143"/>
                      <a:pt x="463564" y="598324"/>
                      <a:pt x="298127" y="598324"/>
                    </a:cubicBezTo>
                    <a:cubicBezTo>
                      <a:pt x="188155" y="598324"/>
                      <a:pt x="87268" y="538635"/>
                      <a:pt x="35150" y="442177"/>
                    </a:cubicBezTo>
                    <a:cubicBezTo>
                      <a:pt x="33238" y="438835"/>
                      <a:pt x="32760" y="435492"/>
                      <a:pt x="34194" y="432149"/>
                    </a:cubicBezTo>
                    <a:cubicBezTo>
                      <a:pt x="35150" y="428807"/>
                      <a:pt x="37541" y="425942"/>
                      <a:pt x="40410" y="424509"/>
                    </a:cubicBezTo>
                    <a:lnTo>
                      <a:pt x="74836" y="407796"/>
                    </a:lnTo>
                    <a:cubicBezTo>
                      <a:pt x="81052" y="404931"/>
                      <a:pt x="88702" y="407319"/>
                      <a:pt x="91571" y="413049"/>
                    </a:cubicBezTo>
                    <a:cubicBezTo>
                      <a:pt x="133169" y="488018"/>
                      <a:pt x="212540" y="534815"/>
                      <a:pt x="298127" y="534815"/>
                    </a:cubicBezTo>
                    <a:cubicBezTo>
                      <a:pt x="428181" y="534815"/>
                      <a:pt x="534328" y="429284"/>
                      <a:pt x="534328" y="299401"/>
                    </a:cubicBezTo>
                    <a:cubicBezTo>
                      <a:pt x="534328" y="169517"/>
                      <a:pt x="428181" y="63509"/>
                      <a:pt x="298127" y="63509"/>
                    </a:cubicBezTo>
                    <a:cubicBezTo>
                      <a:pt x="242185" y="63509"/>
                      <a:pt x="187677" y="83565"/>
                      <a:pt x="145123" y="120333"/>
                    </a:cubicBezTo>
                    <a:lnTo>
                      <a:pt x="200587" y="142299"/>
                    </a:lnTo>
                    <a:cubicBezTo>
                      <a:pt x="204890" y="144209"/>
                      <a:pt x="207759" y="148029"/>
                      <a:pt x="208237" y="152327"/>
                    </a:cubicBezTo>
                    <a:cubicBezTo>
                      <a:pt x="208715" y="157102"/>
                      <a:pt x="207281" y="161399"/>
                      <a:pt x="203456" y="164265"/>
                    </a:cubicBezTo>
                    <a:lnTo>
                      <a:pt x="48060" y="285553"/>
                    </a:lnTo>
                    <a:cubicBezTo>
                      <a:pt x="44235" y="288418"/>
                      <a:pt x="39454" y="289373"/>
                      <a:pt x="35150" y="287463"/>
                    </a:cubicBezTo>
                    <a:cubicBezTo>
                      <a:pt x="31325" y="285553"/>
                      <a:pt x="27978" y="281733"/>
                      <a:pt x="27500" y="277435"/>
                    </a:cubicBezTo>
                    <a:lnTo>
                      <a:pt x="246" y="82132"/>
                    </a:lnTo>
                    <a:cubicBezTo>
                      <a:pt x="-710" y="77835"/>
                      <a:pt x="1203" y="73060"/>
                      <a:pt x="4550" y="70194"/>
                    </a:cubicBezTo>
                    <a:cubicBezTo>
                      <a:pt x="8375" y="67807"/>
                      <a:pt x="13156" y="66852"/>
                      <a:pt x="17459" y="68762"/>
                    </a:cubicBezTo>
                    <a:lnTo>
                      <a:pt x="80574" y="94070"/>
                    </a:lnTo>
                    <a:cubicBezTo>
                      <a:pt x="137472" y="33426"/>
                      <a:pt x="214931" y="0"/>
                      <a:pt x="2981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5399"/>
              </a:p>
            </p:txBody>
          </p:sp>
        </p:grpSp>
        <p:grpSp>
          <p:nvGrpSpPr>
            <p:cNvPr id="318" name="组合 317"/>
            <p:cNvGrpSpPr/>
            <p:nvPr/>
          </p:nvGrpSpPr>
          <p:grpSpPr>
            <a:xfrm>
              <a:off x="4701890" y="1886754"/>
              <a:ext cx="860620" cy="860620"/>
              <a:chOff x="4792556" y="2249137"/>
              <a:chExt cx="648072" cy="648072"/>
            </a:xfrm>
          </p:grpSpPr>
          <p:sp>
            <p:nvSpPr>
              <p:cNvPr id="325" name="椭圆 324"/>
              <p:cNvSpPr/>
              <p:nvPr/>
            </p:nvSpPr>
            <p:spPr>
              <a:xfrm>
                <a:off x="4792556" y="2249137"/>
                <a:ext cx="648072" cy="648072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 dirty="0"/>
              </a:p>
            </p:txBody>
          </p:sp>
          <p:sp>
            <p:nvSpPr>
              <p:cNvPr id="326" name="Freeform 70"/>
              <p:cNvSpPr>
                <a:spLocks noEditPoints="1"/>
              </p:cNvSpPr>
              <p:nvPr/>
            </p:nvSpPr>
            <p:spPr bwMode="auto">
              <a:xfrm>
                <a:off x="4926447" y="2390028"/>
                <a:ext cx="380293" cy="366291"/>
              </a:xfrm>
              <a:custGeom>
                <a:avLst/>
                <a:gdLst>
                  <a:gd name="T0" fmla="*/ 4096 w 6827"/>
                  <a:gd name="T1" fmla="*/ 4551 h 6827"/>
                  <a:gd name="T2" fmla="*/ 6258 w 6827"/>
                  <a:gd name="T3" fmla="*/ 4096 h 6827"/>
                  <a:gd name="T4" fmla="*/ 2348 w 6827"/>
                  <a:gd name="T5" fmla="*/ 4911 h 6827"/>
                  <a:gd name="T6" fmla="*/ 569 w 6827"/>
                  <a:gd name="T7" fmla="*/ 4551 h 6827"/>
                  <a:gd name="T8" fmla="*/ 569 w 6827"/>
                  <a:gd name="T9" fmla="*/ 3982 h 6827"/>
                  <a:gd name="T10" fmla="*/ 1707 w 6827"/>
                  <a:gd name="T11" fmla="*/ 2503 h 6827"/>
                  <a:gd name="T12" fmla="*/ 3868 w 6827"/>
                  <a:gd name="T13" fmla="*/ 2731 h 6827"/>
                  <a:gd name="T14" fmla="*/ 5827 w 6827"/>
                  <a:gd name="T15" fmla="*/ 2004 h 6827"/>
                  <a:gd name="T16" fmla="*/ 6258 w 6827"/>
                  <a:gd name="T17" fmla="*/ 1820 h 6827"/>
                  <a:gd name="T18" fmla="*/ 4779 w 6827"/>
                  <a:gd name="T19" fmla="*/ 0 h 6827"/>
                  <a:gd name="T20" fmla="*/ 2854 w 6827"/>
                  <a:gd name="T21" fmla="*/ 2381 h 6827"/>
                  <a:gd name="T22" fmla="*/ 1239 w 6827"/>
                  <a:gd name="T23" fmla="*/ 2257 h 6827"/>
                  <a:gd name="T24" fmla="*/ 569 w 6827"/>
                  <a:gd name="T25" fmla="*/ 2844 h 6827"/>
                  <a:gd name="T26" fmla="*/ 569 w 6827"/>
                  <a:gd name="T27" fmla="*/ 2276 h 6827"/>
                  <a:gd name="T28" fmla="*/ 569 w 6827"/>
                  <a:gd name="T29" fmla="*/ 1707 h 6827"/>
                  <a:gd name="T30" fmla="*/ 569 w 6827"/>
                  <a:gd name="T31" fmla="*/ 1138 h 6827"/>
                  <a:gd name="T32" fmla="*/ 569 w 6827"/>
                  <a:gd name="T33" fmla="*/ 569 h 6827"/>
                  <a:gd name="T34" fmla="*/ 341 w 6827"/>
                  <a:gd name="T35" fmla="*/ 0 h 6827"/>
                  <a:gd name="T36" fmla="*/ 114 w 6827"/>
                  <a:gd name="T37" fmla="*/ 569 h 6827"/>
                  <a:gd name="T38" fmla="*/ 114 w 6827"/>
                  <a:gd name="T39" fmla="*/ 1138 h 6827"/>
                  <a:gd name="T40" fmla="*/ 114 w 6827"/>
                  <a:gd name="T41" fmla="*/ 1707 h 6827"/>
                  <a:gd name="T42" fmla="*/ 114 w 6827"/>
                  <a:gd name="T43" fmla="*/ 2276 h 6827"/>
                  <a:gd name="T44" fmla="*/ 114 w 6827"/>
                  <a:gd name="T45" fmla="*/ 2844 h 6827"/>
                  <a:gd name="T46" fmla="*/ 114 w 6827"/>
                  <a:gd name="T47" fmla="*/ 3413 h 6827"/>
                  <a:gd name="T48" fmla="*/ 114 w 6827"/>
                  <a:gd name="T49" fmla="*/ 3982 h 6827"/>
                  <a:gd name="T50" fmla="*/ 114 w 6827"/>
                  <a:gd name="T51" fmla="*/ 4551 h 6827"/>
                  <a:gd name="T52" fmla="*/ 114 w 6827"/>
                  <a:gd name="T53" fmla="*/ 5120 h 6827"/>
                  <a:gd name="T54" fmla="*/ 114 w 6827"/>
                  <a:gd name="T55" fmla="*/ 5689 h 6827"/>
                  <a:gd name="T56" fmla="*/ 114 w 6827"/>
                  <a:gd name="T57" fmla="*/ 6258 h 6827"/>
                  <a:gd name="T58" fmla="*/ 683 w 6827"/>
                  <a:gd name="T59" fmla="*/ 6713 h 6827"/>
                  <a:gd name="T60" fmla="*/ 1252 w 6827"/>
                  <a:gd name="T61" fmla="*/ 6713 h 6827"/>
                  <a:gd name="T62" fmla="*/ 1820 w 6827"/>
                  <a:gd name="T63" fmla="*/ 6713 h 6827"/>
                  <a:gd name="T64" fmla="*/ 2389 w 6827"/>
                  <a:gd name="T65" fmla="*/ 6713 h 6827"/>
                  <a:gd name="T66" fmla="*/ 2958 w 6827"/>
                  <a:gd name="T67" fmla="*/ 6713 h 6827"/>
                  <a:gd name="T68" fmla="*/ 3527 w 6827"/>
                  <a:gd name="T69" fmla="*/ 6713 h 6827"/>
                  <a:gd name="T70" fmla="*/ 4096 w 6827"/>
                  <a:gd name="T71" fmla="*/ 6713 h 6827"/>
                  <a:gd name="T72" fmla="*/ 4665 w 6827"/>
                  <a:gd name="T73" fmla="*/ 6713 h 6827"/>
                  <a:gd name="T74" fmla="*/ 5234 w 6827"/>
                  <a:gd name="T75" fmla="*/ 6713 h 6827"/>
                  <a:gd name="T76" fmla="*/ 5803 w 6827"/>
                  <a:gd name="T77" fmla="*/ 6713 h 6827"/>
                  <a:gd name="T78" fmla="*/ 6371 w 6827"/>
                  <a:gd name="T79" fmla="*/ 6713 h 6827"/>
                  <a:gd name="T80" fmla="*/ 6827 w 6827"/>
                  <a:gd name="T81" fmla="*/ 6485 h 6827"/>
                  <a:gd name="T82" fmla="*/ 6371 w 6827"/>
                  <a:gd name="T83" fmla="*/ 6258 h 6827"/>
                  <a:gd name="T84" fmla="*/ 5803 w 6827"/>
                  <a:gd name="T85" fmla="*/ 6258 h 6827"/>
                  <a:gd name="T86" fmla="*/ 5234 w 6827"/>
                  <a:gd name="T87" fmla="*/ 6258 h 6827"/>
                  <a:gd name="T88" fmla="*/ 4665 w 6827"/>
                  <a:gd name="T89" fmla="*/ 6258 h 6827"/>
                  <a:gd name="T90" fmla="*/ 4096 w 6827"/>
                  <a:gd name="T91" fmla="*/ 6258 h 6827"/>
                  <a:gd name="T92" fmla="*/ 3527 w 6827"/>
                  <a:gd name="T93" fmla="*/ 6258 h 6827"/>
                  <a:gd name="T94" fmla="*/ 2958 w 6827"/>
                  <a:gd name="T95" fmla="*/ 6258 h 6827"/>
                  <a:gd name="T96" fmla="*/ 2389 w 6827"/>
                  <a:gd name="T97" fmla="*/ 6258 h 6827"/>
                  <a:gd name="T98" fmla="*/ 1820 w 6827"/>
                  <a:gd name="T99" fmla="*/ 6258 h 6827"/>
                  <a:gd name="T100" fmla="*/ 1252 w 6827"/>
                  <a:gd name="T101" fmla="*/ 6258 h 6827"/>
                  <a:gd name="T102" fmla="*/ 683 w 6827"/>
                  <a:gd name="T103" fmla="*/ 6258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827" h="6827">
                    <a:moveTo>
                      <a:pt x="1263" y="5234"/>
                    </a:moveTo>
                    <a:cubicBezTo>
                      <a:pt x="1316" y="5493"/>
                      <a:pt x="1546" y="5689"/>
                      <a:pt x="1820" y="5689"/>
                    </a:cubicBezTo>
                    <a:cubicBezTo>
                      <a:pt x="2114" y="5689"/>
                      <a:pt x="2354" y="5464"/>
                      <a:pt x="2383" y="5178"/>
                    </a:cubicBezTo>
                    <a:lnTo>
                      <a:pt x="3568" y="4191"/>
                    </a:lnTo>
                    <a:cubicBezTo>
                      <a:pt x="3652" y="4401"/>
                      <a:pt x="3856" y="4551"/>
                      <a:pt x="4096" y="4551"/>
                    </a:cubicBezTo>
                    <a:cubicBezTo>
                      <a:pt x="4348" y="4551"/>
                      <a:pt x="4560" y="4385"/>
                      <a:pt x="4635" y="4157"/>
                    </a:cubicBezTo>
                    <a:lnTo>
                      <a:pt x="5696" y="4736"/>
                    </a:lnTo>
                    <a:cubicBezTo>
                      <a:pt x="5732" y="5016"/>
                      <a:pt x="5969" y="5234"/>
                      <a:pt x="6258" y="5234"/>
                    </a:cubicBezTo>
                    <a:cubicBezTo>
                      <a:pt x="6571" y="5234"/>
                      <a:pt x="6827" y="4979"/>
                      <a:pt x="6827" y="4665"/>
                    </a:cubicBezTo>
                    <a:cubicBezTo>
                      <a:pt x="6827" y="4351"/>
                      <a:pt x="6571" y="4096"/>
                      <a:pt x="6258" y="4096"/>
                    </a:cubicBezTo>
                    <a:cubicBezTo>
                      <a:pt x="6006" y="4096"/>
                      <a:pt x="5794" y="4262"/>
                      <a:pt x="5719" y="4490"/>
                    </a:cubicBezTo>
                    <a:lnTo>
                      <a:pt x="4658" y="3911"/>
                    </a:lnTo>
                    <a:cubicBezTo>
                      <a:pt x="4622" y="3631"/>
                      <a:pt x="4385" y="3413"/>
                      <a:pt x="4096" y="3413"/>
                    </a:cubicBezTo>
                    <a:cubicBezTo>
                      <a:pt x="3802" y="3413"/>
                      <a:pt x="3563" y="3638"/>
                      <a:pt x="3533" y="3924"/>
                    </a:cubicBezTo>
                    <a:lnTo>
                      <a:pt x="2348" y="4911"/>
                    </a:lnTo>
                    <a:cubicBezTo>
                      <a:pt x="2265" y="4701"/>
                      <a:pt x="2060" y="4551"/>
                      <a:pt x="1820" y="4551"/>
                    </a:cubicBezTo>
                    <a:cubicBezTo>
                      <a:pt x="1546" y="4551"/>
                      <a:pt x="1316" y="4747"/>
                      <a:pt x="1263" y="5006"/>
                    </a:cubicBezTo>
                    <a:lnTo>
                      <a:pt x="455" y="5006"/>
                    </a:lnTo>
                    <a:lnTo>
                      <a:pt x="455" y="4551"/>
                    </a:lnTo>
                    <a:lnTo>
                      <a:pt x="569" y="4551"/>
                    </a:lnTo>
                    <a:cubicBezTo>
                      <a:pt x="632" y="4551"/>
                      <a:pt x="683" y="4500"/>
                      <a:pt x="683" y="4437"/>
                    </a:cubicBezTo>
                    <a:cubicBezTo>
                      <a:pt x="683" y="4374"/>
                      <a:pt x="632" y="4324"/>
                      <a:pt x="569" y="4324"/>
                    </a:cubicBezTo>
                    <a:lnTo>
                      <a:pt x="455" y="4324"/>
                    </a:lnTo>
                    <a:lnTo>
                      <a:pt x="455" y="3982"/>
                    </a:lnTo>
                    <a:lnTo>
                      <a:pt x="569" y="3982"/>
                    </a:lnTo>
                    <a:cubicBezTo>
                      <a:pt x="632" y="3982"/>
                      <a:pt x="683" y="3931"/>
                      <a:pt x="683" y="3868"/>
                    </a:cubicBezTo>
                    <a:cubicBezTo>
                      <a:pt x="683" y="3806"/>
                      <a:pt x="632" y="3755"/>
                      <a:pt x="569" y="3755"/>
                    </a:cubicBezTo>
                    <a:lnTo>
                      <a:pt x="480" y="3755"/>
                    </a:lnTo>
                    <a:lnTo>
                      <a:pt x="1407" y="2416"/>
                    </a:lnTo>
                    <a:cubicBezTo>
                      <a:pt x="1494" y="2470"/>
                      <a:pt x="1596" y="2503"/>
                      <a:pt x="1707" y="2503"/>
                    </a:cubicBezTo>
                    <a:cubicBezTo>
                      <a:pt x="1888" y="2503"/>
                      <a:pt x="2048" y="2416"/>
                      <a:pt x="2152" y="2284"/>
                    </a:cubicBezTo>
                    <a:lnTo>
                      <a:pt x="2752" y="2584"/>
                    </a:lnTo>
                    <a:cubicBezTo>
                      <a:pt x="2740" y="2631"/>
                      <a:pt x="2731" y="2680"/>
                      <a:pt x="2731" y="2731"/>
                    </a:cubicBezTo>
                    <a:cubicBezTo>
                      <a:pt x="2731" y="3044"/>
                      <a:pt x="2986" y="3300"/>
                      <a:pt x="3300" y="3300"/>
                    </a:cubicBezTo>
                    <a:cubicBezTo>
                      <a:pt x="3613" y="3300"/>
                      <a:pt x="3868" y="3044"/>
                      <a:pt x="3868" y="2731"/>
                    </a:cubicBezTo>
                    <a:cubicBezTo>
                      <a:pt x="3868" y="2608"/>
                      <a:pt x="3829" y="2496"/>
                      <a:pt x="3763" y="2403"/>
                    </a:cubicBezTo>
                    <a:lnTo>
                      <a:pt x="4488" y="1055"/>
                    </a:lnTo>
                    <a:cubicBezTo>
                      <a:pt x="4574" y="1107"/>
                      <a:pt x="4672" y="1138"/>
                      <a:pt x="4779" y="1138"/>
                    </a:cubicBezTo>
                    <a:cubicBezTo>
                      <a:pt x="4891" y="1138"/>
                      <a:pt x="4995" y="1104"/>
                      <a:pt x="5083" y="1048"/>
                    </a:cubicBezTo>
                    <a:lnTo>
                      <a:pt x="5827" y="2004"/>
                    </a:lnTo>
                    <a:cubicBezTo>
                      <a:pt x="5829" y="2007"/>
                      <a:pt x="5833" y="2009"/>
                      <a:pt x="5836" y="2011"/>
                    </a:cubicBezTo>
                    <a:cubicBezTo>
                      <a:pt x="5745" y="2112"/>
                      <a:pt x="5689" y="2244"/>
                      <a:pt x="5689" y="2389"/>
                    </a:cubicBezTo>
                    <a:cubicBezTo>
                      <a:pt x="5689" y="2703"/>
                      <a:pt x="5944" y="2958"/>
                      <a:pt x="6258" y="2958"/>
                    </a:cubicBezTo>
                    <a:cubicBezTo>
                      <a:pt x="6571" y="2958"/>
                      <a:pt x="6827" y="2703"/>
                      <a:pt x="6827" y="2389"/>
                    </a:cubicBezTo>
                    <a:cubicBezTo>
                      <a:pt x="6827" y="2076"/>
                      <a:pt x="6571" y="1820"/>
                      <a:pt x="6258" y="1820"/>
                    </a:cubicBezTo>
                    <a:cubicBezTo>
                      <a:pt x="6170" y="1820"/>
                      <a:pt x="6087" y="1842"/>
                      <a:pt x="6013" y="1878"/>
                    </a:cubicBezTo>
                    <a:cubicBezTo>
                      <a:pt x="6010" y="1874"/>
                      <a:pt x="6010" y="1869"/>
                      <a:pt x="6006" y="1864"/>
                    </a:cubicBezTo>
                    <a:lnTo>
                      <a:pt x="5248" y="890"/>
                    </a:lnTo>
                    <a:cubicBezTo>
                      <a:pt x="5311" y="798"/>
                      <a:pt x="5348" y="688"/>
                      <a:pt x="5348" y="569"/>
                    </a:cubicBezTo>
                    <a:cubicBezTo>
                      <a:pt x="5348" y="255"/>
                      <a:pt x="5092" y="0"/>
                      <a:pt x="4779" y="0"/>
                    </a:cubicBezTo>
                    <a:cubicBezTo>
                      <a:pt x="4465" y="0"/>
                      <a:pt x="4210" y="255"/>
                      <a:pt x="4210" y="569"/>
                    </a:cubicBezTo>
                    <a:cubicBezTo>
                      <a:pt x="4210" y="691"/>
                      <a:pt x="4249" y="804"/>
                      <a:pt x="4315" y="897"/>
                    </a:cubicBezTo>
                    <a:lnTo>
                      <a:pt x="3590" y="2244"/>
                    </a:lnTo>
                    <a:cubicBezTo>
                      <a:pt x="3505" y="2193"/>
                      <a:pt x="3406" y="2162"/>
                      <a:pt x="3300" y="2162"/>
                    </a:cubicBezTo>
                    <a:cubicBezTo>
                      <a:pt x="3118" y="2162"/>
                      <a:pt x="2959" y="2248"/>
                      <a:pt x="2854" y="2381"/>
                    </a:cubicBezTo>
                    <a:lnTo>
                      <a:pt x="2254" y="2081"/>
                    </a:lnTo>
                    <a:cubicBezTo>
                      <a:pt x="2267" y="2034"/>
                      <a:pt x="2276" y="1985"/>
                      <a:pt x="2276" y="1934"/>
                    </a:cubicBezTo>
                    <a:cubicBezTo>
                      <a:pt x="2276" y="1621"/>
                      <a:pt x="2020" y="1365"/>
                      <a:pt x="1707" y="1365"/>
                    </a:cubicBezTo>
                    <a:cubicBezTo>
                      <a:pt x="1393" y="1365"/>
                      <a:pt x="1138" y="1621"/>
                      <a:pt x="1138" y="1934"/>
                    </a:cubicBezTo>
                    <a:cubicBezTo>
                      <a:pt x="1138" y="2054"/>
                      <a:pt x="1176" y="2166"/>
                      <a:pt x="1239" y="2257"/>
                    </a:cubicBezTo>
                    <a:lnTo>
                      <a:pt x="593" y="3191"/>
                    </a:lnTo>
                    <a:cubicBezTo>
                      <a:pt x="585" y="3189"/>
                      <a:pt x="578" y="3186"/>
                      <a:pt x="569" y="3186"/>
                    </a:cubicBezTo>
                    <a:lnTo>
                      <a:pt x="455" y="3186"/>
                    </a:lnTo>
                    <a:lnTo>
                      <a:pt x="455" y="2844"/>
                    </a:lnTo>
                    <a:lnTo>
                      <a:pt x="569" y="2844"/>
                    </a:lnTo>
                    <a:cubicBezTo>
                      <a:pt x="632" y="2844"/>
                      <a:pt x="683" y="2794"/>
                      <a:pt x="683" y="2731"/>
                    </a:cubicBezTo>
                    <a:cubicBezTo>
                      <a:pt x="683" y="2668"/>
                      <a:pt x="632" y="2617"/>
                      <a:pt x="569" y="2617"/>
                    </a:cubicBezTo>
                    <a:lnTo>
                      <a:pt x="455" y="2617"/>
                    </a:lnTo>
                    <a:lnTo>
                      <a:pt x="455" y="2276"/>
                    </a:lnTo>
                    <a:lnTo>
                      <a:pt x="569" y="2276"/>
                    </a:lnTo>
                    <a:cubicBezTo>
                      <a:pt x="632" y="2276"/>
                      <a:pt x="683" y="2225"/>
                      <a:pt x="683" y="2162"/>
                    </a:cubicBezTo>
                    <a:cubicBezTo>
                      <a:pt x="683" y="2099"/>
                      <a:pt x="632" y="2048"/>
                      <a:pt x="569" y="2048"/>
                    </a:cubicBezTo>
                    <a:lnTo>
                      <a:pt x="455" y="2048"/>
                    </a:lnTo>
                    <a:lnTo>
                      <a:pt x="455" y="1707"/>
                    </a:lnTo>
                    <a:lnTo>
                      <a:pt x="569" y="1707"/>
                    </a:lnTo>
                    <a:cubicBezTo>
                      <a:pt x="632" y="1707"/>
                      <a:pt x="683" y="1656"/>
                      <a:pt x="683" y="1593"/>
                    </a:cubicBezTo>
                    <a:cubicBezTo>
                      <a:pt x="683" y="1530"/>
                      <a:pt x="632" y="1479"/>
                      <a:pt x="569" y="1479"/>
                    </a:cubicBezTo>
                    <a:lnTo>
                      <a:pt x="455" y="1479"/>
                    </a:lnTo>
                    <a:lnTo>
                      <a:pt x="455" y="1138"/>
                    </a:lnTo>
                    <a:lnTo>
                      <a:pt x="569" y="1138"/>
                    </a:lnTo>
                    <a:cubicBezTo>
                      <a:pt x="632" y="1138"/>
                      <a:pt x="683" y="1087"/>
                      <a:pt x="683" y="1024"/>
                    </a:cubicBezTo>
                    <a:cubicBezTo>
                      <a:pt x="683" y="961"/>
                      <a:pt x="632" y="910"/>
                      <a:pt x="569" y="910"/>
                    </a:cubicBezTo>
                    <a:lnTo>
                      <a:pt x="455" y="910"/>
                    </a:lnTo>
                    <a:lnTo>
                      <a:pt x="455" y="569"/>
                    </a:lnTo>
                    <a:lnTo>
                      <a:pt x="569" y="569"/>
                    </a:lnTo>
                    <a:cubicBezTo>
                      <a:pt x="632" y="569"/>
                      <a:pt x="683" y="518"/>
                      <a:pt x="683" y="455"/>
                    </a:cubicBezTo>
                    <a:cubicBezTo>
                      <a:pt x="683" y="392"/>
                      <a:pt x="632" y="341"/>
                      <a:pt x="569" y="341"/>
                    </a:cubicBezTo>
                    <a:lnTo>
                      <a:pt x="455" y="341"/>
                    </a:lnTo>
                    <a:lnTo>
                      <a:pt x="455" y="114"/>
                    </a:lnTo>
                    <a:cubicBezTo>
                      <a:pt x="455" y="51"/>
                      <a:pt x="404" y="0"/>
                      <a:pt x="341" y="0"/>
                    </a:cubicBezTo>
                    <a:cubicBezTo>
                      <a:pt x="278" y="0"/>
                      <a:pt x="228" y="51"/>
                      <a:pt x="228" y="114"/>
                    </a:cubicBezTo>
                    <a:lnTo>
                      <a:pt x="228" y="341"/>
                    </a:lnTo>
                    <a:lnTo>
                      <a:pt x="114" y="341"/>
                    </a:lnTo>
                    <a:cubicBezTo>
                      <a:pt x="51" y="341"/>
                      <a:pt x="0" y="392"/>
                      <a:pt x="0" y="455"/>
                    </a:cubicBezTo>
                    <a:cubicBezTo>
                      <a:pt x="0" y="518"/>
                      <a:pt x="51" y="569"/>
                      <a:pt x="114" y="569"/>
                    </a:cubicBezTo>
                    <a:lnTo>
                      <a:pt x="228" y="569"/>
                    </a:lnTo>
                    <a:lnTo>
                      <a:pt x="228" y="910"/>
                    </a:lnTo>
                    <a:lnTo>
                      <a:pt x="114" y="910"/>
                    </a:lnTo>
                    <a:cubicBezTo>
                      <a:pt x="51" y="910"/>
                      <a:pt x="0" y="961"/>
                      <a:pt x="0" y="1024"/>
                    </a:cubicBezTo>
                    <a:cubicBezTo>
                      <a:pt x="0" y="1087"/>
                      <a:pt x="51" y="1138"/>
                      <a:pt x="114" y="1138"/>
                    </a:cubicBezTo>
                    <a:lnTo>
                      <a:pt x="228" y="1138"/>
                    </a:lnTo>
                    <a:lnTo>
                      <a:pt x="228" y="1479"/>
                    </a:lnTo>
                    <a:lnTo>
                      <a:pt x="114" y="1479"/>
                    </a:lnTo>
                    <a:cubicBezTo>
                      <a:pt x="51" y="1479"/>
                      <a:pt x="0" y="1530"/>
                      <a:pt x="0" y="1593"/>
                    </a:cubicBezTo>
                    <a:cubicBezTo>
                      <a:pt x="0" y="1656"/>
                      <a:pt x="51" y="1707"/>
                      <a:pt x="114" y="1707"/>
                    </a:cubicBezTo>
                    <a:lnTo>
                      <a:pt x="228" y="1707"/>
                    </a:lnTo>
                    <a:lnTo>
                      <a:pt x="228" y="2048"/>
                    </a:lnTo>
                    <a:lnTo>
                      <a:pt x="114" y="2048"/>
                    </a:lnTo>
                    <a:cubicBezTo>
                      <a:pt x="51" y="2048"/>
                      <a:pt x="0" y="2099"/>
                      <a:pt x="0" y="2162"/>
                    </a:cubicBezTo>
                    <a:cubicBezTo>
                      <a:pt x="0" y="2225"/>
                      <a:pt x="51" y="2276"/>
                      <a:pt x="114" y="2276"/>
                    </a:cubicBezTo>
                    <a:lnTo>
                      <a:pt x="228" y="2276"/>
                    </a:lnTo>
                    <a:lnTo>
                      <a:pt x="228" y="2617"/>
                    </a:lnTo>
                    <a:lnTo>
                      <a:pt x="114" y="2617"/>
                    </a:lnTo>
                    <a:cubicBezTo>
                      <a:pt x="51" y="2617"/>
                      <a:pt x="0" y="2668"/>
                      <a:pt x="0" y="2731"/>
                    </a:cubicBezTo>
                    <a:cubicBezTo>
                      <a:pt x="0" y="2794"/>
                      <a:pt x="51" y="2844"/>
                      <a:pt x="114" y="2844"/>
                    </a:cubicBezTo>
                    <a:lnTo>
                      <a:pt x="228" y="2844"/>
                    </a:lnTo>
                    <a:lnTo>
                      <a:pt x="228" y="3186"/>
                    </a:lnTo>
                    <a:lnTo>
                      <a:pt x="114" y="3186"/>
                    </a:lnTo>
                    <a:cubicBezTo>
                      <a:pt x="51" y="3186"/>
                      <a:pt x="0" y="3237"/>
                      <a:pt x="0" y="3300"/>
                    </a:cubicBezTo>
                    <a:cubicBezTo>
                      <a:pt x="0" y="3362"/>
                      <a:pt x="51" y="3413"/>
                      <a:pt x="114" y="3413"/>
                    </a:cubicBezTo>
                    <a:lnTo>
                      <a:pt x="228" y="3413"/>
                    </a:lnTo>
                    <a:lnTo>
                      <a:pt x="228" y="3755"/>
                    </a:lnTo>
                    <a:lnTo>
                      <a:pt x="114" y="3755"/>
                    </a:lnTo>
                    <a:cubicBezTo>
                      <a:pt x="51" y="3755"/>
                      <a:pt x="0" y="3806"/>
                      <a:pt x="0" y="3868"/>
                    </a:cubicBezTo>
                    <a:cubicBezTo>
                      <a:pt x="0" y="3931"/>
                      <a:pt x="51" y="3982"/>
                      <a:pt x="114" y="3982"/>
                    </a:cubicBezTo>
                    <a:lnTo>
                      <a:pt x="228" y="3982"/>
                    </a:lnTo>
                    <a:lnTo>
                      <a:pt x="228" y="4324"/>
                    </a:lnTo>
                    <a:lnTo>
                      <a:pt x="114" y="4324"/>
                    </a:lnTo>
                    <a:cubicBezTo>
                      <a:pt x="51" y="4324"/>
                      <a:pt x="0" y="4374"/>
                      <a:pt x="0" y="4437"/>
                    </a:cubicBezTo>
                    <a:cubicBezTo>
                      <a:pt x="0" y="4500"/>
                      <a:pt x="51" y="4551"/>
                      <a:pt x="114" y="4551"/>
                    </a:cubicBezTo>
                    <a:lnTo>
                      <a:pt x="228" y="4551"/>
                    </a:lnTo>
                    <a:lnTo>
                      <a:pt x="228" y="4892"/>
                    </a:lnTo>
                    <a:lnTo>
                      <a:pt x="114" y="4892"/>
                    </a:lnTo>
                    <a:cubicBezTo>
                      <a:pt x="51" y="4892"/>
                      <a:pt x="0" y="4943"/>
                      <a:pt x="0" y="5006"/>
                    </a:cubicBezTo>
                    <a:cubicBezTo>
                      <a:pt x="0" y="5069"/>
                      <a:pt x="51" y="5120"/>
                      <a:pt x="114" y="5120"/>
                    </a:cubicBezTo>
                    <a:lnTo>
                      <a:pt x="228" y="5120"/>
                    </a:lnTo>
                    <a:lnTo>
                      <a:pt x="228" y="5461"/>
                    </a:lnTo>
                    <a:lnTo>
                      <a:pt x="114" y="5461"/>
                    </a:lnTo>
                    <a:cubicBezTo>
                      <a:pt x="51" y="5461"/>
                      <a:pt x="0" y="5512"/>
                      <a:pt x="0" y="5575"/>
                    </a:cubicBezTo>
                    <a:cubicBezTo>
                      <a:pt x="0" y="5638"/>
                      <a:pt x="51" y="5689"/>
                      <a:pt x="114" y="5689"/>
                    </a:cubicBezTo>
                    <a:lnTo>
                      <a:pt x="228" y="5689"/>
                    </a:lnTo>
                    <a:lnTo>
                      <a:pt x="228" y="6030"/>
                    </a:lnTo>
                    <a:lnTo>
                      <a:pt x="114" y="6030"/>
                    </a:lnTo>
                    <a:cubicBezTo>
                      <a:pt x="51" y="6030"/>
                      <a:pt x="0" y="6081"/>
                      <a:pt x="0" y="6144"/>
                    </a:cubicBezTo>
                    <a:cubicBezTo>
                      <a:pt x="0" y="6207"/>
                      <a:pt x="51" y="6258"/>
                      <a:pt x="114" y="6258"/>
                    </a:cubicBezTo>
                    <a:lnTo>
                      <a:pt x="228" y="6258"/>
                    </a:lnTo>
                    <a:lnTo>
                      <a:pt x="228" y="6485"/>
                    </a:lnTo>
                    <a:cubicBezTo>
                      <a:pt x="228" y="6548"/>
                      <a:pt x="278" y="6599"/>
                      <a:pt x="341" y="6599"/>
                    </a:cubicBezTo>
                    <a:lnTo>
                      <a:pt x="683" y="6599"/>
                    </a:lnTo>
                    <a:lnTo>
                      <a:pt x="683" y="6713"/>
                    </a:lnTo>
                    <a:cubicBezTo>
                      <a:pt x="683" y="6776"/>
                      <a:pt x="734" y="6827"/>
                      <a:pt x="796" y="6827"/>
                    </a:cubicBezTo>
                    <a:cubicBezTo>
                      <a:pt x="859" y="6827"/>
                      <a:pt x="910" y="6776"/>
                      <a:pt x="910" y="6713"/>
                    </a:cubicBezTo>
                    <a:lnTo>
                      <a:pt x="910" y="6599"/>
                    </a:lnTo>
                    <a:lnTo>
                      <a:pt x="1252" y="6599"/>
                    </a:lnTo>
                    <a:lnTo>
                      <a:pt x="1252" y="6713"/>
                    </a:lnTo>
                    <a:cubicBezTo>
                      <a:pt x="1252" y="6776"/>
                      <a:pt x="1302" y="6827"/>
                      <a:pt x="1365" y="6827"/>
                    </a:cubicBezTo>
                    <a:cubicBezTo>
                      <a:pt x="1428" y="6827"/>
                      <a:pt x="1479" y="6776"/>
                      <a:pt x="1479" y="6713"/>
                    </a:cubicBezTo>
                    <a:lnTo>
                      <a:pt x="1479" y="6599"/>
                    </a:lnTo>
                    <a:lnTo>
                      <a:pt x="1820" y="6599"/>
                    </a:lnTo>
                    <a:lnTo>
                      <a:pt x="1820" y="6713"/>
                    </a:lnTo>
                    <a:cubicBezTo>
                      <a:pt x="1820" y="6776"/>
                      <a:pt x="1871" y="6827"/>
                      <a:pt x="1934" y="6827"/>
                    </a:cubicBezTo>
                    <a:cubicBezTo>
                      <a:pt x="1997" y="6827"/>
                      <a:pt x="2048" y="6776"/>
                      <a:pt x="2048" y="6713"/>
                    </a:cubicBezTo>
                    <a:lnTo>
                      <a:pt x="2048" y="6599"/>
                    </a:lnTo>
                    <a:lnTo>
                      <a:pt x="2389" y="6599"/>
                    </a:lnTo>
                    <a:lnTo>
                      <a:pt x="2389" y="6713"/>
                    </a:lnTo>
                    <a:cubicBezTo>
                      <a:pt x="2389" y="6776"/>
                      <a:pt x="2440" y="6827"/>
                      <a:pt x="2503" y="6827"/>
                    </a:cubicBezTo>
                    <a:cubicBezTo>
                      <a:pt x="2566" y="6827"/>
                      <a:pt x="2617" y="6776"/>
                      <a:pt x="2617" y="6713"/>
                    </a:cubicBezTo>
                    <a:lnTo>
                      <a:pt x="2617" y="6599"/>
                    </a:lnTo>
                    <a:lnTo>
                      <a:pt x="2958" y="6599"/>
                    </a:lnTo>
                    <a:lnTo>
                      <a:pt x="2958" y="6713"/>
                    </a:lnTo>
                    <a:cubicBezTo>
                      <a:pt x="2958" y="6776"/>
                      <a:pt x="3009" y="6827"/>
                      <a:pt x="3072" y="6827"/>
                    </a:cubicBezTo>
                    <a:cubicBezTo>
                      <a:pt x="3135" y="6827"/>
                      <a:pt x="3186" y="6776"/>
                      <a:pt x="3186" y="6713"/>
                    </a:cubicBezTo>
                    <a:lnTo>
                      <a:pt x="3186" y="6599"/>
                    </a:lnTo>
                    <a:lnTo>
                      <a:pt x="3527" y="6599"/>
                    </a:lnTo>
                    <a:lnTo>
                      <a:pt x="3527" y="6713"/>
                    </a:lnTo>
                    <a:cubicBezTo>
                      <a:pt x="3527" y="6776"/>
                      <a:pt x="3578" y="6827"/>
                      <a:pt x="3641" y="6827"/>
                    </a:cubicBezTo>
                    <a:cubicBezTo>
                      <a:pt x="3704" y="6827"/>
                      <a:pt x="3755" y="6776"/>
                      <a:pt x="3755" y="6713"/>
                    </a:cubicBezTo>
                    <a:lnTo>
                      <a:pt x="3755" y="6599"/>
                    </a:lnTo>
                    <a:lnTo>
                      <a:pt x="4096" y="6599"/>
                    </a:lnTo>
                    <a:lnTo>
                      <a:pt x="4096" y="6713"/>
                    </a:lnTo>
                    <a:cubicBezTo>
                      <a:pt x="4096" y="6776"/>
                      <a:pt x="4147" y="6827"/>
                      <a:pt x="4210" y="6827"/>
                    </a:cubicBezTo>
                    <a:cubicBezTo>
                      <a:pt x="4273" y="6827"/>
                      <a:pt x="4323" y="6776"/>
                      <a:pt x="4323" y="6713"/>
                    </a:cubicBezTo>
                    <a:lnTo>
                      <a:pt x="4323" y="6599"/>
                    </a:lnTo>
                    <a:lnTo>
                      <a:pt x="4665" y="6599"/>
                    </a:lnTo>
                    <a:lnTo>
                      <a:pt x="4665" y="6713"/>
                    </a:lnTo>
                    <a:cubicBezTo>
                      <a:pt x="4665" y="6776"/>
                      <a:pt x="4716" y="6827"/>
                      <a:pt x="4779" y="6827"/>
                    </a:cubicBezTo>
                    <a:cubicBezTo>
                      <a:pt x="4842" y="6827"/>
                      <a:pt x="4892" y="6776"/>
                      <a:pt x="4892" y="6713"/>
                    </a:cubicBezTo>
                    <a:lnTo>
                      <a:pt x="4892" y="6599"/>
                    </a:lnTo>
                    <a:lnTo>
                      <a:pt x="5234" y="6599"/>
                    </a:lnTo>
                    <a:lnTo>
                      <a:pt x="5234" y="6713"/>
                    </a:lnTo>
                    <a:cubicBezTo>
                      <a:pt x="5234" y="6776"/>
                      <a:pt x="5285" y="6827"/>
                      <a:pt x="5347" y="6827"/>
                    </a:cubicBezTo>
                    <a:cubicBezTo>
                      <a:pt x="5410" y="6827"/>
                      <a:pt x="5461" y="6776"/>
                      <a:pt x="5461" y="6713"/>
                    </a:cubicBezTo>
                    <a:lnTo>
                      <a:pt x="5461" y="6599"/>
                    </a:lnTo>
                    <a:lnTo>
                      <a:pt x="5803" y="6599"/>
                    </a:lnTo>
                    <a:lnTo>
                      <a:pt x="5803" y="6713"/>
                    </a:lnTo>
                    <a:cubicBezTo>
                      <a:pt x="5803" y="6776"/>
                      <a:pt x="5853" y="6827"/>
                      <a:pt x="5916" y="6827"/>
                    </a:cubicBezTo>
                    <a:cubicBezTo>
                      <a:pt x="5979" y="6827"/>
                      <a:pt x="6030" y="6776"/>
                      <a:pt x="6030" y="6713"/>
                    </a:cubicBezTo>
                    <a:lnTo>
                      <a:pt x="6030" y="6599"/>
                    </a:lnTo>
                    <a:lnTo>
                      <a:pt x="6371" y="6599"/>
                    </a:lnTo>
                    <a:lnTo>
                      <a:pt x="6371" y="6713"/>
                    </a:lnTo>
                    <a:cubicBezTo>
                      <a:pt x="6371" y="6776"/>
                      <a:pt x="6422" y="6827"/>
                      <a:pt x="6485" y="6827"/>
                    </a:cubicBezTo>
                    <a:cubicBezTo>
                      <a:pt x="6548" y="6827"/>
                      <a:pt x="6599" y="6776"/>
                      <a:pt x="6599" y="6713"/>
                    </a:cubicBezTo>
                    <a:lnTo>
                      <a:pt x="6599" y="6599"/>
                    </a:lnTo>
                    <a:lnTo>
                      <a:pt x="6713" y="6599"/>
                    </a:lnTo>
                    <a:cubicBezTo>
                      <a:pt x="6776" y="6599"/>
                      <a:pt x="6827" y="6548"/>
                      <a:pt x="6827" y="6485"/>
                    </a:cubicBezTo>
                    <a:cubicBezTo>
                      <a:pt x="6827" y="6422"/>
                      <a:pt x="6776" y="6372"/>
                      <a:pt x="6713" y="6372"/>
                    </a:cubicBezTo>
                    <a:lnTo>
                      <a:pt x="6599" y="6372"/>
                    </a:lnTo>
                    <a:lnTo>
                      <a:pt x="6599" y="6258"/>
                    </a:lnTo>
                    <a:cubicBezTo>
                      <a:pt x="6599" y="6195"/>
                      <a:pt x="6548" y="6144"/>
                      <a:pt x="6485" y="6144"/>
                    </a:cubicBezTo>
                    <a:cubicBezTo>
                      <a:pt x="6422" y="6144"/>
                      <a:pt x="6371" y="6195"/>
                      <a:pt x="6371" y="6258"/>
                    </a:cubicBezTo>
                    <a:lnTo>
                      <a:pt x="6371" y="6372"/>
                    </a:lnTo>
                    <a:lnTo>
                      <a:pt x="6030" y="6372"/>
                    </a:lnTo>
                    <a:lnTo>
                      <a:pt x="6030" y="6258"/>
                    </a:lnTo>
                    <a:cubicBezTo>
                      <a:pt x="6030" y="6195"/>
                      <a:pt x="5979" y="6144"/>
                      <a:pt x="5916" y="6144"/>
                    </a:cubicBezTo>
                    <a:cubicBezTo>
                      <a:pt x="5853" y="6144"/>
                      <a:pt x="5803" y="6195"/>
                      <a:pt x="5803" y="6258"/>
                    </a:cubicBezTo>
                    <a:lnTo>
                      <a:pt x="5803" y="6372"/>
                    </a:lnTo>
                    <a:lnTo>
                      <a:pt x="5461" y="6372"/>
                    </a:lnTo>
                    <a:lnTo>
                      <a:pt x="5461" y="6258"/>
                    </a:lnTo>
                    <a:cubicBezTo>
                      <a:pt x="5461" y="6195"/>
                      <a:pt x="5410" y="6144"/>
                      <a:pt x="5347" y="6144"/>
                    </a:cubicBezTo>
                    <a:cubicBezTo>
                      <a:pt x="5285" y="6144"/>
                      <a:pt x="5234" y="6195"/>
                      <a:pt x="5234" y="6258"/>
                    </a:cubicBezTo>
                    <a:lnTo>
                      <a:pt x="5234" y="6372"/>
                    </a:lnTo>
                    <a:lnTo>
                      <a:pt x="4892" y="6372"/>
                    </a:lnTo>
                    <a:lnTo>
                      <a:pt x="4892" y="6258"/>
                    </a:lnTo>
                    <a:cubicBezTo>
                      <a:pt x="4892" y="6195"/>
                      <a:pt x="4842" y="6144"/>
                      <a:pt x="4779" y="6144"/>
                    </a:cubicBezTo>
                    <a:cubicBezTo>
                      <a:pt x="4716" y="6144"/>
                      <a:pt x="4665" y="6195"/>
                      <a:pt x="4665" y="6258"/>
                    </a:cubicBezTo>
                    <a:lnTo>
                      <a:pt x="4665" y="6372"/>
                    </a:lnTo>
                    <a:lnTo>
                      <a:pt x="4323" y="6372"/>
                    </a:lnTo>
                    <a:lnTo>
                      <a:pt x="4323" y="6258"/>
                    </a:lnTo>
                    <a:cubicBezTo>
                      <a:pt x="4323" y="6195"/>
                      <a:pt x="4273" y="6144"/>
                      <a:pt x="4210" y="6144"/>
                    </a:cubicBezTo>
                    <a:cubicBezTo>
                      <a:pt x="4147" y="6144"/>
                      <a:pt x="4096" y="6195"/>
                      <a:pt x="4096" y="6258"/>
                    </a:cubicBezTo>
                    <a:lnTo>
                      <a:pt x="4096" y="6372"/>
                    </a:lnTo>
                    <a:lnTo>
                      <a:pt x="3755" y="6372"/>
                    </a:lnTo>
                    <a:lnTo>
                      <a:pt x="3755" y="6258"/>
                    </a:lnTo>
                    <a:cubicBezTo>
                      <a:pt x="3755" y="6195"/>
                      <a:pt x="3704" y="6144"/>
                      <a:pt x="3641" y="6144"/>
                    </a:cubicBezTo>
                    <a:cubicBezTo>
                      <a:pt x="3578" y="6144"/>
                      <a:pt x="3527" y="6195"/>
                      <a:pt x="3527" y="6258"/>
                    </a:cubicBezTo>
                    <a:lnTo>
                      <a:pt x="3527" y="6372"/>
                    </a:lnTo>
                    <a:lnTo>
                      <a:pt x="3186" y="6372"/>
                    </a:lnTo>
                    <a:lnTo>
                      <a:pt x="3186" y="6258"/>
                    </a:lnTo>
                    <a:cubicBezTo>
                      <a:pt x="3186" y="6195"/>
                      <a:pt x="3135" y="6144"/>
                      <a:pt x="3072" y="6144"/>
                    </a:cubicBezTo>
                    <a:cubicBezTo>
                      <a:pt x="3009" y="6144"/>
                      <a:pt x="2958" y="6195"/>
                      <a:pt x="2958" y="6258"/>
                    </a:cubicBezTo>
                    <a:lnTo>
                      <a:pt x="2958" y="6372"/>
                    </a:lnTo>
                    <a:lnTo>
                      <a:pt x="2617" y="6372"/>
                    </a:lnTo>
                    <a:lnTo>
                      <a:pt x="2617" y="6258"/>
                    </a:lnTo>
                    <a:cubicBezTo>
                      <a:pt x="2617" y="6195"/>
                      <a:pt x="2566" y="6144"/>
                      <a:pt x="2503" y="6144"/>
                    </a:cubicBezTo>
                    <a:cubicBezTo>
                      <a:pt x="2440" y="6144"/>
                      <a:pt x="2389" y="6195"/>
                      <a:pt x="2389" y="6258"/>
                    </a:cubicBezTo>
                    <a:lnTo>
                      <a:pt x="2389" y="6372"/>
                    </a:lnTo>
                    <a:lnTo>
                      <a:pt x="2048" y="6372"/>
                    </a:lnTo>
                    <a:lnTo>
                      <a:pt x="2048" y="6258"/>
                    </a:lnTo>
                    <a:cubicBezTo>
                      <a:pt x="2048" y="6195"/>
                      <a:pt x="1997" y="6144"/>
                      <a:pt x="1934" y="6144"/>
                    </a:cubicBezTo>
                    <a:cubicBezTo>
                      <a:pt x="1871" y="6144"/>
                      <a:pt x="1820" y="6195"/>
                      <a:pt x="1820" y="6258"/>
                    </a:cubicBezTo>
                    <a:lnTo>
                      <a:pt x="1820" y="6372"/>
                    </a:lnTo>
                    <a:lnTo>
                      <a:pt x="1479" y="6372"/>
                    </a:lnTo>
                    <a:lnTo>
                      <a:pt x="1479" y="6258"/>
                    </a:lnTo>
                    <a:cubicBezTo>
                      <a:pt x="1479" y="6195"/>
                      <a:pt x="1428" y="6144"/>
                      <a:pt x="1365" y="6144"/>
                    </a:cubicBezTo>
                    <a:cubicBezTo>
                      <a:pt x="1302" y="6144"/>
                      <a:pt x="1252" y="6195"/>
                      <a:pt x="1252" y="6258"/>
                    </a:cubicBezTo>
                    <a:lnTo>
                      <a:pt x="1252" y="6372"/>
                    </a:lnTo>
                    <a:lnTo>
                      <a:pt x="910" y="6372"/>
                    </a:lnTo>
                    <a:lnTo>
                      <a:pt x="910" y="6258"/>
                    </a:lnTo>
                    <a:cubicBezTo>
                      <a:pt x="910" y="6195"/>
                      <a:pt x="859" y="6144"/>
                      <a:pt x="796" y="6144"/>
                    </a:cubicBezTo>
                    <a:cubicBezTo>
                      <a:pt x="734" y="6144"/>
                      <a:pt x="683" y="6195"/>
                      <a:pt x="683" y="6258"/>
                    </a:cubicBezTo>
                    <a:lnTo>
                      <a:pt x="683" y="6372"/>
                    </a:lnTo>
                    <a:lnTo>
                      <a:pt x="455" y="6372"/>
                    </a:lnTo>
                    <a:lnTo>
                      <a:pt x="455" y="5234"/>
                    </a:lnTo>
                    <a:lnTo>
                      <a:pt x="1263" y="52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88000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1257">
                  <a:lnSpc>
                    <a:spcPct val="150000"/>
                  </a:lnSpc>
                </a:pPr>
                <a:endParaRPr lang="en-GB" sz="2699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19" name="组合 318"/>
            <p:cNvGrpSpPr/>
            <p:nvPr/>
          </p:nvGrpSpPr>
          <p:grpSpPr>
            <a:xfrm>
              <a:off x="254283" y="3903848"/>
              <a:ext cx="504720" cy="504720"/>
              <a:chOff x="3909160" y="2249137"/>
              <a:chExt cx="648072" cy="648072"/>
            </a:xfrm>
          </p:grpSpPr>
          <p:sp>
            <p:nvSpPr>
              <p:cNvPr id="323" name="椭圆 322"/>
              <p:cNvSpPr/>
              <p:nvPr/>
            </p:nvSpPr>
            <p:spPr>
              <a:xfrm>
                <a:off x="3909160" y="2249137"/>
                <a:ext cx="648072" cy="64807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 dirty="0"/>
              </a:p>
            </p:txBody>
          </p:sp>
          <p:sp>
            <p:nvSpPr>
              <p:cNvPr id="324" name="university7"/>
              <p:cNvSpPr>
                <a:spLocks/>
              </p:cNvSpPr>
              <p:nvPr/>
            </p:nvSpPr>
            <p:spPr bwMode="auto">
              <a:xfrm>
                <a:off x="4043050" y="2390028"/>
                <a:ext cx="380293" cy="366291"/>
              </a:xfrm>
              <a:custGeom>
                <a:avLst/>
                <a:gdLst>
                  <a:gd name="T0" fmla="*/ 3413 w 6827"/>
                  <a:gd name="T1" fmla="*/ 0 h 5912"/>
                  <a:gd name="T2" fmla="*/ 0 w 6827"/>
                  <a:gd name="T3" fmla="*/ 5912 h 5912"/>
                  <a:gd name="T4" fmla="*/ 6827 w 6827"/>
                  <a:gd name="T5" fmla="*/ 5912 h 5912"/>
                  <a:gd name="T6" fmla="*/ 3413 w 6827"/>
                  <a:gd name="T7" fmla="*/ 0 h 5912"/>
                  <a:gd name="T8" fmla="*/ 3413 w 6827"/>
                  <a:gd name="T9" fmla="*/ 972 h 5912"/>
                  <a:gd name="T10" fmla="*/ 4489 w 6827"/>
                  <a:gd name="T11" fmla="*/ 2835 h 5912"/>
                  <a:gd name="T12" fmla="*/ 2338 w 6827"/>
                  <a:gd name="T13" fmla="*/ 2835 h 5912"/>
                  <a:gd name="T14" fmla="*/ 3413 w 6827"/>
                  <a:gd name="T15" fmla="*/ 972 h 5912"/>
                  <a:gd name="T16" fmla="*/ 842 w 6827"/>
                  <a:gd name="T17" fmla="*/ 5426 h 5912"/>
                  <a:gd name="T18" fmla="*/ 1917 w 6827"/>
                  <a:gd name="T19" fmla="*/ 3564 h 5912"/>
                  <a:gd name="T20" fmla="*/ 2993 w 6827"/>
                  <a:gd name="T21" fmla="*/ 5426 h 5912"/>
                  <a:gd name="T22" fmla="*/ 842 w 6827"/>
                  <a:gd name="T23" fmla="*/ 5426 h 5912"/>
                  <a:gd name="T24" fmla="*/ 2338 w 6827"/>
                  <a:gd name="T25" fmla="*/ 3321 h 5912"/>
                  <a:gd name="T26" fmla="*/ 4489 w 6827"/>
                  <a:gd name="T27" fmla="*/ 3321 h 5912"/>
                  <a:gd name="T28" fmla="*/ 3413 w 6827"/>
                  <a:gd name="T29" fmla="*/ 5183 h 5912"/>
                  <a:gd name="T30" fmla="*/ 2338 w 6827"/>
                  <a:gd name="T31" fmla="*/ 3321 h 5912"/>
                  <a:gd name="T32" fmla="*/ 4910 w 6827"/>
                  <a:gd name="T33" fmla="*/ 3564 h 5912"/>
                  <a:gd name="T34" fmla="*/ 5985 w 6827"/>
                  <a:gd name="T35" fmla="*/ 5426 h 5912"/>
                  <a:gd name="T36" fmla="*/ 3834 w 6827"/>
                  <a:gd name="T37" fmla="*/ 5426 h 5912"/>
                  <a:gd name="T38" fmla="*/ 4910 w 6827"/>
                  <a:gd name="T39" fmla="*/ 3564 h 5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27" h="5912">
                    <a:moveTo>
                      <a:pt x="3413" y="0"/>
                    </a:moveTo>
                    <a:lnTo>
                      <a:pt x="0" y="5912"/>
                    </a:lnTo>
                    <a:lnTo>
                      <a:pt x="6827" y="5912"/>
                    </a:lnTo>
                    <a:lnTo>
                      <a:pt x="3413" y="0"/>
                    </a:lnTo>
                    <a:close/>
                    <a:moveTo>
                      <a:pt x="3413" y="972"/>
                    </a:moveTo>
                    <a:lnTo>
                      <a:pt x="4489" y="2835"/>
                    </a:lnTo>
                    <a:lnTo>
                      <a:pt x="2338" y="2835"/>
                    </a:lnTo>
                    <a:lnTo>
                      <a:pt x="3413" y="972"/>
                    </a:lnTo>
                    <a:close/>
                    <a:moveTo>
                      <a:pt x="842" y="5426"/>
                    </a:moveTo>
                    <a:lnTo>
                      <a:pt x="1917" y="3564"/>
                    </a:lnTo>
                    <a:lnTo>
                      <a:pt x="2993" y="5426"/>
                    </a:lnTo>
                    <a:lnTo>
                      <a:pt x="842" y="5426"/>
                    </a:lnTo>
                    <a:close/>
                    <a:moveTo>
                      <a:pt x="2338" y="3321"/>
                    </a:moveTo>
                    <a:lnTo>
                      <a:pt x="4489" y="3321"/>
                    </a:lnTo>
                    <a:lnTo>
                      <a:pt x="3413" y="5183"/>
                    </a:lnTo>
                    <a:lnTo>
                      <a:pt x="2338" y="3321"/>
                    </a:lnTo>
                    <a:close/>
                    <a:moveTo>
                      <a:pt x="4910" y="3564"/>
                    </a:moveTo>
                    <a:lnTo>
                      <a:pt x="5985" y="5426"/>
                    </a:lnTo>
                    <a:lnTo>
                      <a:pt x="3834" y="5426"/>
                    </a:lnTo>
                    <a:lnTo>
                      <a:pt x="4910" y="35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350" dirty="0"/>
              </a:p>
            </p:txBody>
          </p:sp>
        </p:grpSp>
        <p:grpSp>
          <p:nvGrpSpPr>
            <p:cNvPr id="320" name="组合 319"/>
            <p:cNvGrpSpPr/>
            <p:nvPr/>
          </p:nvGrpSpPr>
          <p:grpSpPr>
            <a:xfrm>
              <a:off x="5586244" y="3317071"/>
              <a:ext cx="504720" cy="504720"/>
              <a:chOff x="6559351" y="2249137"/>
              <a:chExt cx="648072" cy="648072"/>
            </a:xfrm>
          </p:grpSpPr>
          <p:sp>
            <p:nvSpPr>
              <p:cNvPr id="321" name="椭圆 320"/>
              <p:cNvSpPr/>
              <p:nvPr/>
            </p:nvSpPr>
            <p:spPr>
              <a:xfrm>
                <a:off x="6559351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322" name="AutoShape 75"/>
              <p:cNvSpPr>
                <a:spLocks/>
              </p:cNvSpPr>
              <p:nvPr/>
            </p:nvSpPr>
            <p:spPr bwMode="auto">
              <a:xfrm>
                <a:off x="6693241" y="2390028"/>
                <a:ext cx="380293" cy="366291"/>
              </a:xfrm>
              <a:custGeom>
                <a:avLst/>
                <a:gdLst>
                  <a:gd name="connsiteX0" fmla="*/ 0 w 582235"/>
                  <a:gd name="connsiteY0" fmla="*/ 404481 h 606722"/>
                  <a:gd name="connsiteX1" fmla="*/ 101261 w 582235"/>
                  <a:gd name="connsiteY1" fmla="*/ 404481 h 606722"/>
                  <a:gd name="connsiteX2" fmla="*/ 101261 w 582235"/>
                  <a:gd name="connsiteY2" fmla="*/ 606722 h 606722"/>
                  <a:gd name="connsiteX3" fmla="*/ 0 w 582235"/>
                  <a:gd name="connsiteY3" fmla="*/ 606722 h 606722"/>
                  <a:gd name="connsiteX4" fmla="*/ 151927 w 582235"/>
                  <a:gd name="connsiteY4" fmla="*/ 328623 h 606722"/>
                  <a:gd name="connsiteX5" fmla="*/ 253188 w 582235"/>
                  <a:gd name="connsiteY5" fmla="*/ 328623 h 606722"/>
                  <a:gd name="connsiteX6" fmla="*/ 253188 w 582235"/>
                  <a:gd name="connsiteY6" fmla="*/ 606722 h 606722"/>
                  <a:gd name="connsiteX7" fmla="*/ 151927 w 582235"/>
                  <a:gd name="connsiteY7" fmla="*/ 606722 h 606722"/>
                  <a:gd name="connsiteX8" fmla="*/ 303855 w 582235"/>
                  <a:gd name="connsiteY8" fmla="*/ 252766 h 606722"/>
                  <a:gd name="connsiteX9" fmla="*/ 405046 w 582235"/>
                  <a:gd name="connsiteY9" fmla="*/ 252766 h 606722"/>
                  <a:gd name="connsiteX10" fmla="*/ 405046 w 582235"/>
                  <a:gd name="connsiteY10" fmla="*/ 606722 h 606722"/>
                  <a:gd name="connsiteX11" fmla="*/ 303855 w 582235"/>
                  <a:gd name="connsiteY11" fmla="*/ 606722 h 606722"/>
                  <a:gd name="connsiteX12" fmla="*/ 455711 w 582235"/>
                  <a:gd name="connsiteY12" fmla="*/ 202241 h 606722"/>
                  <a:gd name="connsiteX13" fmla="*/ 556972 w 582235"/>
                  <a:gd name="connsiteY13" fmla="*/ 202241 h 606722"/>
                  <a:gd name="connsiteX14" fmla="*/ 556972 w 582235"/>
                  <a:gd name="connsiteY14" fmla="*/ 606722 h 606722"/>
                  <a:gd name="connsiteX15" fmla="*/ 455711 w 582235"/>
                  <a:gd name="connsiteY15" fmla="*/ 606722 h 606722"/>
                  <a:gd name="connsiteX16" fmla="*/ 455697 w 582235"/>
                  <a:gd name="connsiteY16" fmla="*/ 0 h 606722"/>
                  <a:gd name="connsiteX17" fmla="*/ 556785 w 582235"/>
                  <a:gd name="connsiteY17" fmla="*/ 0 h 606722"/>
                  <a:gd name="connsiteX18" fmla="*/ 556874 w 582235"/>
                  <a:gd name="connsiteY18" fmla="*/ 0 h 606722"/>
                  <a:gd name="connsiteX19" fmla="*/ 556963 w 582235"/>
                  <a:gd name="connsiteY19" fmla="*/ 0 h 606722"/>
                  <a:gd name="connsiteX20" fmla="*/ 557675 w 582235"/>
                  <a:gd name="connsiteY20" fmla="*/ 0 h 606722"/>
                  <a:gd name="connsiteX21" fmla="*/ 559366 w 582235"/>
                  <a:gd name="connsiteY21" fmla="*/ 89 h 606722"/>
                  <a:gd name="connsiteX22" fmla="*/ 560611 w 582235"/>
                  <a:gd name="connsiteY22" fmla="*/ 267 h 606722"/>
                  <a:gd name="connsiteX23" fmla="*/ 561857 w 582235"/>
                  <a:gd name="connsiteY23" fmla="*/ 444 h 606722"/>
                  <a:gd name="connsiteX24" fmla="*/ 563192 w 582235"/>
                  <a:gd name="connsiteY24" fmla="*/ 800 h 606722"/>
                  <a:gd name="connsiteX25" fmla="*/ 564171 w 582235"/>
                  <a:gd name="connsiteY25" fmla="*/ 1067 h 606722"/>
                  <a:gd name="connsiteX26" fmla="*/ 565506 w 582235"/>
                  <a:gd name="connsiteY26" fmla="*/ 1511 h 606722"/>
                  <a:gd name="connsiteX27" fmla="*/ 566574 w 582235"/>
                  <a:gd name="connsiteY27" fmla="*/ 1867 h 606722"/>
                  <a:gd name="connsiteX28" fmla="*/ 567730 w 582235"/>
                  <a:gd name="connsiteY28" fmla="*/ 2400 h 606722"/>
                  <a:gd name="connsiteX29" fmla="*/ 568798 w 582235"/>
                  <a:gd name="connsiteY29" fmla="*/ 2933 h 606722"/>
                  <a:gd name="connsiteX30" fmla="*/ 569777 w 582235"/>
                  <a:gd name="connsiteY30" fmla="*/ 3467 h 606722"/>
                  <a:gd name="connsiteX31" fmla="*/ 570934 w 582235"/>
                  <a:gd name="connsiteY31" fmla="*/ 4178 h 606722"/>
                  <a:gd name="connsiteX32" fmla="*/ 571824 w 582235"/>
                  <a:gd name="connsiteY32" fmla="*/ 4800 h 606722"/>
                  <a:gd name="connsiteX33" fmla="*/ 572891 w 582235"/>
                  <a:gd name="connsiteY33" fmla="*/ 5689 h 606722"/>
                  <a:gd name="connsiteX34" fmla="*/ 573781 w 582235"/>
                  <a:gd name="connsiteY34" fmla="*/ 6489 h 606722"/>
                  <a:gd name="connsiteX35" fmla="*/ 574760 w 582235"/>
                  <a:gd name="connsiteY35" fmla="*/ 7289 h 606722"/>
                  <a:gd name="connsiteX36" fmla="*/ 575917 w 582235"/>
                  <a:gd name="connsiteY36" fmla="*/ 8533 h 606722"/>
                  <a:gd name="connsiteX37" fmla="*/ 576451 w 582235"/>
                  <a:gd name="connsiteY37" fmla="*/ 9066 h 606722"/>
                  <a:gd name="connsiteX38" fmla="*/ 576451 w 582235"/>
                  <a:gd name="connsiteY38" fmla="*/ 9155 h 606722"/>
                  <a:gd name="connsiteX39" fmla="*/ 577964 w 582235"/>
                  <a:gd name="connsiteY39" fmla="*/ 11200 h 606722"/>
                  <a:gd name="connsiteX40" fmla="*/ 578053 w 582235"/>
                  <a:gd name="connsiteY40" fmla="*/ 11289 h 606722"/>
                  <a:gd name="connsiteX41" fmla="*/ 579209 w 582235"/>
                  <a:gd name="connsiteY41" fmla="*/ 13244 h 606722"/>
                  <a:gd name="connsiteX42" fmla="*/ 579743 w 582235"/>
                  <a:gd name="connsiteY42" fmla="*/ 14222 h 606722"/>
                  <a:gd name="connsiteX43" fmla="*/ 580277 w 582235"/>
                  <a:gd name="connsiteY43" fmla="*/ 15555 h 606722"/>
                  <a:gd name="connsiteX44" fmla="*/ 580722 w 582235"/>
                  <a:gd name="connsiteY44" fmla="*/ 16711 h 606722"/>
                  <a:gd name="connsiteX45" fmla="*/ 581167 w 582235"/>
                  <a:gd name="connsiteY45" fmla="*/ 17866 h 606722"/>
                  <a:gd name="connsiteX46" fmla="*/ 581523 w 582235"/>
                  <a:gd name="connsiteY46" fmla="*/ 19199 h 606722"/>
                  <a:gd name="connsiteX47" fmla="*/ 581790 w 582235"/>
                  <a:gd name="connsiteY47" fmla="*/ 20266 h 606722"/>
                  <a:gd name="connsiteX48" fmla="*/ 582146 w 582235"/>
                  <a:gd name="connsiteY48" fmla="*/ 22488 h 606722"/>
                  <a:gd name="connsiteX49" fmla="*/ 582146 w 582235"/>
                  <a:gd name="connsiteY49" fmla="*/ 22666 h 606722"/>
                  <a:gd name="connsiteX50" fmla="*/ 582235 w 582235"/>
                  <a:gd name="connsiteY50" fmla="*/ 25244 h 606722"/>
                  <a:gd name="connsiteX51" fmla="*/ 582235 w 582235"/>
                  <a:gd name="connsiteY51" fmla="*/ 126396 h 606722"/>
                  <a:gd name="connsiteX52" fmla="*/ 556963 w 582235"/>
                  <a:gd name="connsiteY52" fmla="*/ 151728 h 606722"/>
                  <a:gd name="connsiteX53" fmla="*/ 531691 w 582235"/>
                  <a:gd name="connsiteY53" fmla="*/ 126396 h 606722"/>
                  <a:gd name="connsiteX54" fmla="*/ 531691 w 582235"/>
                  <a:gd name="connsiteY54" fmla="*/ 79286 h 606722"/>
                  <a:gd name="connsiteX55" fmla="*/ 421260 w 582235"/>
                  <a:gd name="connsiteY55" fmla="*/ 171106 h 606722"/>
                  <a:gd name="connsiteX56" fmla="*/ 385666 w 582235"/>
                  <a:gd name="connsiteY56" fmla="*/ 167906 h 606722"/>
                  <a:gd name="connsiteX57" fmla="*/ 388869 w 582235"/>
                  <a:gd name="connsiteY57" fmla="*/ 132262 h 606722"/>
                  <a:gd name="connsiteX58" fmla="*/ 487020 w 582235"/>
                  <a:gd name="connsiteY58" fmla="*/ 50576 h 606722"/>
                  <a:gd name="connsiteX59" fmla="*/ 455697 w 582235"/>
                  <a:gd name="connsiteY59" fmla="*/ 50576 h 606722"/>
                  <a:gd name="connsiteX60" fmla="*/ 430425 w 582235"/>
                  <a:gd name="connsiteY60" fmla="*/ 25244 h 606722"/>
                  <a:gd name="connsiteX61" fmla="*/ 455697 w 582235"/>
                  <a:gd name="connsiteY61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582235" h="606722">
                    <a:moveTo>
                      <a:pt x="0" y="404481"/>
                    </a:moveTo>
                    <a:lnTo>
                      <a:pt x="101261" y="404481"/>
                    </a:lnTo>
                    <a:lnTo>
                      <a:pt x="101261" y="606722"/>
                    </a:lnTo>
                    <a:lnTo>
                      <a:pt x="0" y="606722"/>
                    </a:lnTo>
                    <a:close/>
                    <a:moveTo>
                      <a:pt x="151927" y="328623"/>
                    </a:moveTo>
                    <a:lnTo>
                      <a:pt x="253188" y="328623"/>
                    </a:lnTo>
                    <a:lnTo>
                      <a:pt x="253188" y="606722"/>
                    </a:lnTo>
                    <a:lnTo>
                      <a:pt x="151927" y="606722"/>
                    </a:lnTo>
                    <a:close/>
                    <a:moveTo>
                      <a:pt x="303855" y="252766"/>
                    </a:moveTo>
                    <a:lnTo>
                      <a:pt x="405046" y="252766"/>
                    </a:lnTo>
                    <a:lnTo>
                      <a:pt x="405046" y="606722"/>
                    </a:lnTo>
                    <a:lnTo>
                      <a:pt x="303855" y="606722"/>
                    </a:lnTo>
                    <a:close/>
                    <a:moveTo>
                      <a:pt x="455711" y="202241"/>
                    </a:moveTo>
                    <a:lnTo>
                      <a:pt x="556972" y="202241"/>
                    </a:lnTo>
                    <a:lnTo>
                      <a:pt x="556972" y="606722"/>
                    </a:lnTo>
                    <a:lnTo>
                      <a:pt x="455711" y="606722"/>
                    </a:lnTo>
                    <a:close/>
                    <a:moveTo>
                      <a:pt x="455697" y="0"/>
                    </a:moveTo>
                    <a:lnTo>
                      <a:pt x="556785" y="0"/>
                    </a:lnTo>
                    <a:lnTo>
                      <a:pt x="556874" y="0"/>
                    </a:lnTo>
                    <a:lnTo>
                      <a:pt x="556963" y="0"/>
                    </a:lnTo>
                    <a:cubicBezTo>
                      <a:pt x="557230" y="0"/>
                      <a:pt x="557408" y="0"/>
                      <a:pt x="557675" y="0"/>
                    </a:cubicBezTo>
                    <a:cubicBezTo>
                      <a:pt x="558298" y="89"/>
                      <a:pt x="558832" y="89"/>
                      <a:pt x="559366" y="89"/>
                    </a:cubicBezTo>
                    <a:cubicBezTo>
                      <a:pt x="559811" y="178"/>
                      <a:pt x="560256" y="267"/>
                      <a:pt x="560611" y="267"/>
                    </a:cubicBezTo>
                    <a:cubicBezTo>
                      <a:pt x="561056" y="356"/>
                      <a:pt x="561412" y="444"/>
                      <a:pt x="561857" y="444"/>
                    </a:cubicBezTo>
                    <a:cubicBezTo>
                      <a:pt x="562302" y="533"/>
                      <a:pt x="562747" y="711"/>
                      <a:pt x="563192" y="800"/>
                    </a:cubicBezTo>
                    <a:cubicBezTo>
                      <a:pt x="563548" y="889"/>
                      <a:pt x="563904" y="978"/>
                      <a:pt x="564171" y="1067"/>
                    </a:cubicBezTo>
                    <a:cubicBezTo>
                      <a:pt x="564616" y="1156"/>
                      <a:pt x="565061" y="1333"/>
                      <a:pt x="565506" y="1511"/>
                    </a:cubicBezTo>
                    <a:cubicBezTo>
                      <a:pt x="565862" y="1600"/>
                      <a:pt x="566218" y="1778"/>
                      <a:pt x="566574" y="1867"/>
                    </a:cubicBezTo>
                    <a:cubicBezTo>
                      <a:pt x="566929" y="2044"/>
                      <a:pt x="567285" y="2222"/>
                      <a:pt x="567730" y="2400"/>
                    </a:cubicBezTo>
                    <a:cubicBezTo>
                      <a:pt x="568086" y="2578"/>
                      <a:pt x="568442" y="2755"/>
                      <a:pt x="568798" y="2933"/>
                    </a:cubicBezTo>
                    <a:cubicBezTo>
                      <a:pt x="569154" y="3111"/>
                      <a:pt x="569421" y="3289"/>
                      <a:pt x="569777" y="3467"/>
                    </a:cubicBezTo>
                    <a:cubicBezTo>
                      <a:pt x="570133" y="3733"/>
                      <a:pt x="570578" y="4000"/>
                      <a:pt x="570934" y="4178"/>
                    </a:cubicBezTo>
                    <a:cubicBezTo>
                      <a:pt x="571201" y="4444"/>
                      <a:pt x="571557" y="4622"/>
                      <a:pt x="571824" y="4800"/>
                    </a:cubicBezTo>
                    <a:cubicBezTo>
                      <a:pt x="572180" y="5155"/>
                      <a:pt x="572536" y="5422"/>
                      <a:pt x="572891" y="5689"/>
                    </a:cubicBezTo>
                    <a:cubicBezTo>
                      <a:pt x="573247" y="5955"/>
                      <a:pt x="573514" y="6222"/>
                      <a:pt x="573781" y="6489"/>
                    </a:cubicBezTo>
                    <a:cubicBezTo>
                      <a:pt x="574137" y="6755"/>
                      <a:pt x="574493" y="7022"/>
                      <a:pt x="574760" y="7289"/>
                    </a:cubicBezTo>
                    <a:cubicBezTo>
                      <a:pt x="575205" y="7733"/>
                      <a:pt x="575561" y="8178"/>
                      <a:pt x="575917" y="8533"/>
                    </a:cubicBezTo>
                    <a:cubicBezTo>
                      <a:pt x="576095" y="8711"/>
                      <a:pt x="576273" y="8889"/>
                      <a:pt x="576451" y="9066"/>
                    </a:cubicBezTo>
                    <a:cubicBezTo>
                      <a:pt x="576451" y="9155"/>
                      <a:pt x="576451" y="9155"/>
                      <a:pt x="576451" y="9155"/>
                    </a:cubicBezTo>
                    <a:cubicBezTo>
                      <a:pt x="576985" y="9777"/>
                      <a:pt x="577519" y="10489"/>
                      <a:pt x="577964" y="11200"/>
                    </a:cubicBezTo>
                    <a:cubicBezTo>
                      <a:pt x="577964" y="11200"/>
                      <a:pt x="578053" y="11289"/>
                      <a:pt x="578053" y="11289"/>
                    </a:cubicBezTo>
                    <a:cubicBezTo>
                      <a:pt x="578498" y="12000"/>
                      <a:pt x="578854" y="12622"/>
                      <a:pt x="579209" y="13244"/>
                    </a:cubicBezTo>
                    <a:cubicBezTo>
                      <a:pt x="579387" y="13600"/>
                      <a:pt x="579565" y="13955"/>
                      <a:pt x="579743" y="14222"/>
                    </a:cubicBezTo>
                    <a:cubicBezTo>
                      <a:pt x="579921" y="14666"/>
                      <a:pt x="580099" y="15111"/>
                      <a:pt x="580277" y="15555"/>
                    </a:cubicBezTo>
                    <a:cubicBezTo>
                      <a:pt x="580455" y="15911"/>
                      <a:pt x="580633" y="16266"/>
                      <a:pt x="580722" y="16711"/>
                    </a:cubicBezTo>
                    <a:cubicBezTo>
                      <a:pt x="580900" y="17066"/>
                      <a:pt x="581078" y="17422"/>
                      <a:pt x="581167" y="17866"/>
                    </a:cubicBezTo>
                    <a:cubicBezTo>
                      <a:pt x="581256" y="18311"/>
                      <a:pt x="581434" y="18755"/>
                      <a:pt x="581523" y="19199"/>
                    </a:cubicBezTo>
                    <a:cubicBezTo>
                      <a:pt x="581612" y="19555"/>
                      <a:pt x="581701" y="19910"/>
                      <a:pt x="581790" y="20266"/>
                    </a:cubicBezTo>
                    <a:cubicBezTo>
                      <a:pt x="581879" y="20977"/>
                      <a:pt x="582057" y="21777"/>
                      <a:pt x="582146" y="22488"/>
                    </a:cubicBezTo>
                    <a:cubicBezTo>
                      <a:pt x="582146" y="22577"/>
                      <a:pt x="582146" y="22666"/>
                      <a:pt x="582146" y="22666"/>
                    </a:cubicBezTo>
                    <a:cubicBezTo>
                      <a:pt x="582235" y="23555"/>
                      <a:pt x="582235" y="24355"/>
                      <a:pt x="582235" y="25244"/>
                    </a:cubicBezTo>
                    <a:lnTo>
                      <a:pt x="582235" y="126396"/>
                    </a:lnTo>
                    <a:cubicBezTo>
                      <a:pt x="582235" y="140351"/>
                      <a:pt x="570934" y="151728"/>
                      <a:pt x="556963" y="151728"/>
                    </a:cubicBezTo>
                    <a:cubicBezTo>
                      <a:pt x="542992" y="151728"/>
                      <a:pt x="531691" y="140351"/>
                      <a:pt x="531691" y="126396"/>
                    </a:cubicBezTo>
                    <a:lnTo>
                      <a:pt x="531691" y="79286"/>
                    </a:lnTo>
                    <a:lnTo>
                      <a:pt x="421260" y="171106"/>
                    </a:lnTo>
                    <a:cubicBezTo>
                      <a:pt x="410582" y="180083"/>
                      <a:pt x="394564" y="178572"/>
                      <a:pt x="385666" y="167906"/>
                    </a:cubicBezTo>
                    <a:cubicBezTo>
                      <a:pt x="376678" y="157150"/>
                      <a:pt x="378191" y="141240"/>
                      <a:pt x="388869" y="132262"/>
                    </a:cubicBezTo>
                    <a:lnTo>
                      <a:pt x="487020" y="50576"/>
                    </a:lnTo>
                    <a:lnTo>
                      <a:pt x="455697" y="50576"/>
                    </a:lnTo>
                    <a:cubicBezTo>
                      <a:pt x="441727" y="50576"/>
                      <a:pt x="430425" y="39288"/>
                      <a:pt x="430425" y="25244"/>
                    </a:cubicBezTo>
                    <a:cubicBezTo>
                      <a:pt x="430425" y="11289"/>
                      <a:pt x="441727" y="0"/>
                      <a:pt x="4556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lIns="121888" tIns="121888" rIns="121888" bIns="121888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4799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2AF8-6764-4BAA-9DEC-04F534BD04A1}" type="datetimeFigureOut">
              <a:rPr lang="zh-TW" altLang="en-US" smtClean="0"/>
              <a:t>2019/8/5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44A1-7580-4D9F-A051-1AB1214C6D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43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71E0B0C-6A2F-49DD-9C97-EDFA2A2C2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1C661D87-BC91-49BB-B791-085A493AE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863A462A-0428-4D2B-AD39-97036D18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BD804-7561-412C-A645-4E688763753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2940D618-CF90-48C7-8A00-21DC0B38C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A46BDB25-5685-40B7-8960-A493D82B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47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1468895-B79A-4F9D-80D2-ADAAA4B41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796E149-7338-423D-B1C5-374213675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3D1CA0A1-B756-4D17-BDAE-45FB6492D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6E82-9C09-4ABD-A43C-C93FF7920A5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69C0A280-3BB3-4BEF-8482-9E4FFA125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BF7F9840-CE97-4372-BAD2-D0269C1F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3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A957203-E724-4C49-ADAC-06601887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F95BE563-C948-4EE6-ACF3-71CAE4EAB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D3419257-4D5E-4C1E-9054-28B2889F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5222-435C-4639-BC1C-21BF71C9A8A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0A034427-198E-4A2A-988E-D20816D6D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8A19860E-858B-402F-92DA-80490AD5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66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470DD2D-936C-467E-8D21-EC881DDE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2C25D9F-F7F0-4916-98DE-A41B012DA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70DC4741-5F0C-4808-A11A-C8E436C93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B97B8348-1E52-4158-B0AA-0BE09D3D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34763-B66C-4198-A1FF-F6370936F39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4528E116-19FE-43BC-AA5F-91DDD1360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675B0834-0968-40D9-AF62-233C55E9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30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09F3248-8C40-417C-93BA-7BEF4B4B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FB6617B9-2387-425E-B691-6ECABA157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101C7F15-18CE-4787-B540-04124B6B9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BA85B340-4439-4F7C-84FA-96508C454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008F6AC4-99D2-48A7-902F-2761B15EE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31470919-6133-4815-8877-C97FCBF9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B6A8-4B63-4B82-8FC1-8705F5F7B95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5B966CB1-6BD8-44E6-A101-CA11A7A6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676516C1-225E-41EC-8121-3FB61330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57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EE928AE-4F74-4DC8-8091-D33B95FF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D197D765-0D5A-48CA-A28A-340D9841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BE65-9D0E-49D3-B23F-0C6C78D6A41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B3854EBB-304B-4BC5-AD02-22AF97F2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C9C0A125-5202-4789-B108-63352844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98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4E1BACC4-2CAA-4E82-B7DC-325E0B32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2B6F-C65C-40F9-89D6-6DAFA9DF3ED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A921600F-CED9-4BDD-88CD-B26D63CF5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D5DF0D99-BDDC-493B-9416-46C14FD0F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57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8857389-63EE-4101-9638-CBADBAD4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6B5FDA4-26AE-4079-BFF3-0BEF875A2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9CACF5E7-F850-445E-ACF7-44FA3DA5A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ABD7F27D-EDEA-4F9C-A2C2-F2570C53A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947B-9799-4E72-A279-29B9DE1222F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03F9A072-1987-4699-8124-685294E0F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715D855E-EF46-4885-951E-C485CC44E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45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3C65F08-5935-4085-A9AE-9DE52D476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72D9C031-7FD1-4F09-BB2E-E2FECE768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1C7289DC-5716-4942-AD0F-B2A381FA1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9987CB09-22D4-4190-9396-B0D582C6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071D-EC00-45AA-8CDC-80FA46B5395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5C8FE67E-3663-43E8-B84B-65A53A51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8E92888B-A327-42CE-9083-177D546D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7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日期占位符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2019/8/5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r>
              <a:rPr lang="zh-CN" altLang="en-US"/>
              <a:t>「 让</a:t>
            </a:r>
            <a:r>
              <a:rPr lang="en-US" altLang="zh-CN"/>
              <a:t>PPT</a:t>
            </a:r>
            <a:r>
              <a:rPr lang="zh-CN" altLang="en-US"/>
              <a:t>设计简单起来！」</a:t>
            </a: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502443" y="2260387"/>
            <a:ext cx="5732980" cy="492594"/>
          </a:xfrm>
        </p:spPr>
        <p:txBody>
          <a:bodyPr anchor="ctr">
            <a:normAutofit/>
          </a:bodyPr>
          <a:lstStyle>
            <a:lvl1pPr algn="l"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502443" y="2913116"/>
            <a:ext cx="5732980" cy="761717"/>
          </a:xfrm>
        </p:spPr>
        <p:txBody>
          <a:bodyPr anchor="t">
            <a:normAutofit/>
          </a:bodyPr>
          <a:lstStyle>
            <a:lvl1pPr marL="0" indent="0" algn="l">
              <a:buNone/>
              <a:defRPr sz="825">
                <a:solidFill>
                  <a:schemeClr val="tx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235426" y="795647"/>
            <a:ext cx="2328241" cy="2037400"/>
            <a:chOff x="254283" y="1886754"/>
            <a:chExt cx="5836681" cy="5292666"/>
          </a:xfrm>
        </p:grpSpPr>
        <p:grpSp>
          <p:nvGrpSpPr>
            <p:cNvPr id="8" name="组合 7"/>
            <p:cNvGrpSpPr/>
            <p:nvPr/>
          </p:nvGrpSpPr>
          <p:grpSpPr>
            <a:xfrm flipH="1">
              <a:off x="773576" y="2329256"/>
              <a:ext cx="4930983" cy="4850164"/>
              <a:chOff x="4" y="1009025"/>
              <a:chExt cx="5518411" cy="5427964"/>
            </a:xfrm>
          </p:grpSpPr>
          <p:sp>
            <p:nvSpPr>
              <p:cNvPr id="2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58" y="1012624"/>
                <a:ext cx="5467604" cy="5104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315122" y="3048111"/>
                <a:ext cx="2688858" cy="3388878"/>
              </a:xfrm>
              <a:custGeom>
                <a:avLst/>
                <a:gdLst/>
                <a:ahLst/>
                <a:cxnLst>
                  <a:cxn ang="0">
                    <a:pos x="534" y="1813"/>
                  </a:cxn>
                  <a:cxn ang="0">
                    <a:pos x="439" y="1553"/>
                  </a:cxn>
                  <a:cxn ang="0">
                    <a:pos x="148" y="1532"/>
                  </a:cxn>
                  <a:cxn ang="0">
                    <a:pos x="135" y="1370"/>
                  </a:cxn>
                  <a:cxn ang="0">
                    <a:pos x="109" y="1290"/>
                  </a:cxn>
                  <a:cxn ang="0">
                    <a:pos x="109" y="1154"/>
                  </a:cxn>
                  <a:cxn ang="0">
                    <a:pos x="5" y="1059"/>
                  </a:cxn>
                  <a:cxn ang="0">
                    <a:pos x="136" y="870"/>
                  </a:cxn>
                  <a:cxn ang="0">
                    <a:pos x="343" y="190"/>
                  </a:cxn>
                  <a:cxn ang="0">
                    <a:pos x="1150" y="116"/>
                  </a:cxn>
                  <a:cxn ang="0">
                    <a:pos x="1461" y="453"/>
                  </a:cxn>
                  <a:cxn ang="0">
                    <a:pos x="1451" y="937"/>
                  </a:cxn>
                  <a:cxn ang="0">
                    <a:pos x="1173" y="1321"/>
                  </a:cxn>
                  <a:cxn ang="0">
                    <a:pos x="1301" y="1807"/>
                  </a:cxn>
                  <a:cxn ang="0">
                    <a:pos x="534" y="1813"/>
                  </a:cxn>
                </a:cxnLst>
                <a:rect l="0" t="0" r="r" b="b"/>
                <a:pathLst>
                  <a:path w="1522" h="1813">
                    <a:moveTo>
                      <a:pt x="534" y="1813"/>
                    </a:moveTo>
                    <a:cubicBezTo>
                      <a:pt x="534" y="1813"/>
                      <a:pt x="464" y="1592"/>
                      <a:pt x="439" y="1553"/>
                    </a:cubicBezTo>
                    <a:cubicBezTo>
                      <a:pt x="413" y="1514"/>
                      <a:pt x="212" y="1576"/>
                      <a:pt x="148" y="1532"/>
                    </a:cubicBezTo>
                    <a:cubicBezTo>
                      <a:pt x="83" y="1489"/>
                      <a:pt x="135" y="1370"/>
                      <a:pt x="135" y="1370"/>
                    </a:cubicBezTo>
                    <a:cubicBezTo>
                      <a:pt x="135" y="1370"/>
                      <a:pt x="32" y="1362"/>
                      <a:pt x="109" y="1290"/>
                    </a:cubicBezTo>
                    <a:cubicBezTo>
                      <a:pt x="32" y="1272"/>
                      <a:pt x="117" y="1182"/>
                      <a:pt x="109" y="1154"/>
                    </a:cubicBezTo>
                    <a:cubicBezTo>
                      <a:pt x="47" y="1144"/>
                      <a:pt x="0" y="1100"/>
                      <a:pt x="5" y="1059"/>
                    </a:cubicBezTo>
                    <a:cubicBezTo>
                      <a:pt x="11" y="1018"/>
                      <a:pt x="154" y="906"/>
                      <a:pt x="136" y="870"/>
                    </a:cubicBezTo>
                    <a:cubicBezTo>
                      <a:pt x="118" y="834"/>
                      <a:pt x="8" y="466"/>
                      <a:pt x="343" y="190"/>
                    </a:cubicBezTo>
                    <a:cubicBezTo>
                      <a:pt x="553" y="18"/>
                      <a:pt x="897" y="0"/>
                      <a:pt x="1150" y="116"/>
                    </a:cubicBezTo>
                    <a:cubicBezTo>
                      <a:pt x="1301" y="185"/>
                      <a:pt x="1415" y="320"/>
                      <a:pt x="1461" y="453"/>
                    </a:cubicBezTo>
                    <a:cubicBezTo>
                      <a:pt x="1517" y="612"/>
                      <a:pt x="1522" y="801"/>
                      <a:pt x="1451" y="937"/>
                    </a:cubicBezTo>
                    <a:cubicBezTo>
                      <a:pt x="1363" y="1106"/>
                      <a:pt x="1187" y="1215"/>
                      <a:pt x="1173" y="1321"/>
                    </a:cubicBezTo>
                    <a:cubicBezTo>
                      <a:pt x="1147" y="1514"/>
                      <a:pt x="1301" y="1807"/>
                      <a:pt x="1301" y="1807"/>
                    </a:cubicBezTo>
                    <a:lnTo>
                      <a:pt x="534" y="181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1793878" y="3336066"/>
                <a:ext cx="541289" cy="604707"/>
              </a:xfrm>
              <a:custGeom>
                <a:avLst/>
                <a:gdLst/>
                <a:ahLst/>
                <a:cxnLst>
                  <a:cxn ang="0">
                    <a:pos x="18" y="225"/>
                  </a:cxn>
                  <a:cxn ang="0">
                    <a:pos x="0" y="371"/>
                  </a:cxn>
                  <a:cxn ang="0">
                    <a:pos x="169" y="371"/>
                  </a:cxn>
                  <a:cxn ang="0">
                    <a:pos x="260" y="196"/>
                  </a:cxn>
                  <a:cxn ang="0">
                    <a:pos x="164" y="138"/>
                  </a:cxn>
                  <a:cxn ang="0">
                    <a:pos x="306" y="136"/>
                  </a:cxn>
                  <a:cxn ang="0">
                    <a:pos x="306" y="0"/>
                  </a:cxn>
                  <a:cxn ang="0">
                    <a:pos x="108" y="104"/>
                  </a:cxn>
                  <a:cxn ang="0">
                    <a:pos x="43" y="165"/>
                  </a:cxn>
                  <a:cxn ang="0">
                    <a:pos x="196" y="225"/>
                  </a:cxn>
                  <a:cxn ang="0">
                    <a:pos x="18" y="225"/>
                  </a:cxn>
                </a:cxnLst>
                <a:rect l="0" t="0" r="r" b="b"/>
                <a:pathLst>
                  <a:path w="306" h="371">
                    <a:moveTo>
                      <a:pt x="18" y="225"/>
                    </a:moveTo>
                    <a:cubicBezTo>
                      <a:pt x="9" y="225"/>
                      <a:pt x="0" y="371"/>
                      <a:pt x="0" y="371"/>
                    </a:cubicBezTo>
                    <a:cubicBezTo>
                      <a:pt x="169" y="371"/>
                      <a:pt x="169" y="371"/>
                      <a:pt x="169" y="371"/>
                    </a:cubicBezTo>
                    <a:cubicBezTo>
                      <a:pt x="260" y="196"/>
                      <a:pt x="260" y="196"/>
                      <a:pt x="260" y="196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233" y="23"/>
                      <a:pt x="165" y="57"/>
                      <a:pt x="108" y="104"/>
                    </a:cubicBezTo>
                    <a:cubicBezTo>
                      <a:pt x="84" y="124"/>
                      <a:pt x="63" y="144"/>
                      <a:pt x="43" y="165"/>
                    </a:cubicBezTo>
                    <a:cubicBezTo>
                      <a:pt x="196" y="225"/>
                      <a:pt x="196" y="225"/>
                      <a:pt x="196" y="225"/>
                    </a:cubicBezTo>
                    <a:cubicBezTo>
                      <a:pt x="196" y="225"/>
                      <a:pt x="26" y="225"/>
                      <a:pt x="18" y="2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" name="Freeform 8"/>
              <p:cNvSpPr>
                <a:spLocks/>
              </p:cNvSpPr>
              <p:nvPr/>
            </p:nvSpPr>
            <p:spPr bwMode="auto">
              <a:xfrm>
                <a:off x="1801695" y="3998364"/>
                <a:ext cx="504161" cy="248362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0" y="0"/>
                  </a:cxn>
                  <a:cxn ang="0">
                    <a:pos x="164" y="138"/>
                  </a:cxn>
                  <a:cxn ang="0">
                    <a:pos x="258" y="101"/>
                  </a:cxn>
                  <a:cxn ang="0">
                    <a:pos x="112" y="0"/>
                  </a:cxn>
                </a:cxnLst>
                <a:rect l="0" t="0" r="r" b="b"/>
                <a:pathLst>
                  <a:path w="258" h="138">
                    <a:moveTo>
                      <a:pt x="112" y="0"/>
                    </a:moveTo>
                    <a:lnTo>
                      <a:pt x="0" y="0"/>
                    </a:lnTo>
                    <a:lnTo>
                      <a:pt x="164" y="138"/>
                    </a:lnTo>
                    <a:lnTo>
                      <a:pt x="258" y="101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" name="Freeform 9"/>
              <p:cNvSpPr>
                <a:spLocks/>
              </p:cNvSpPr>
              <p:nvPr/>
            </p:nvSpPr>
            <p:spPr bwMode="auto">
              <a:xfrm>
                <a:off x="2214012" y="3798595"/>
                <a:ext cx="1645362" cy="721689"/>
              </a:xfrm>
              <a:custGeom>
                <a:avLst/>
                <a:gdLst/>
                <a:ahLst/>
                <a:cxnLst>
                  <a:cxn ang="0">
                    <a:pos x="923" y="194"/>
                  </a:cxn>
                  <a:cxn ang="0">
                    <a:pos x="733" y="201"/>
                  </a:cxn>
                  <a:cxn ang="0">
                    <a:pos x="719" y="248"/>
                  </a:cxn>
                  <a:cxn ang="0">
                    <a:pos x="786" y="280"/>
                  </a:cxn>
                  <a:cxn ang="0">
                    <a:pos x="689" y="268"/>
                  </a:cxn>
                  <a:cxn ang="0">
                    <a:pos x="724" y="178"/>
                  </a:cxn>
                  <a:cxn ang="0">
                    <a:pos x="919" y="164"/>
                  </a:cxn>
                  <a:cxn ang="0">
                    <a:pos x="891" y="59"/>
                  </a:cxn>
                  <a:cxn ang="0">
                    <a:pos x="866" y="0"/>
                  </a:cxn>
                  <a:cxn ang="0">
                    <a:pos x="684" y="134"/>
                  </a:cxn>
                  <a:cxn ang="0">
                    <a:pos x="529" y="87"/>
                  </a:cxn>
                  <a:cxn ang="0">
                    <a:pos x="374" y="177"/>
                  </a:cxn>
                  <a:cxn ang="0">
                    <a:pos x="198" y="172"/>
                  </a:cxn>
                  <a:cxn ang="0">
                    <a:pos x="190" y="251"/>
                  </a:cxn>
                  <a:cxn ang="0">
                    <a:pos x="307" y="296"/>
                  </a:cxn>
                  <a:cxn ang="0">
                    <a:pos x="295" y="341"/>
                  </a:cxn>
                  <a:cxn ang="0">
                    <a:pos x="204" y="312"/>
                  </a:cxn>
                  <a:cxn ang="0">
                    <a:pos x="58" y="251"/>
                  </a:cxn>
                  <a:cxn ang="0">
                    <a:pos x="0" y="283"/>
                  </a:cxn>
                  <a:cxn ang="0">
                    <a:pos x="0" y="382"/>
                  </a:cxn>
                  <a:cxn ang="0">
                    <a:pos x="90" y="443"/>
                  </a:cxn>
                  <a:cxn ang="0">
                    <a:pos x="371" y="443"/>
                  </a:cxn>
                  <a:cxn ang="0">
                    <a:pos x="423" y="327"/>
                  </a:cxn>
                  <a:cxn ang="0">
                    <a:pos x="364" y="252"/>
                  </a:cxn>
                  <a:cxn ang="0">
                    <a:pos x="532" y="259"/>
                  </a:cxn>
                  <a:cxn ang="0">
                    <a:pos x="457" y="331"/>
                  </a:cxn>
                  <a:cxn ang="0">
                    <a:pos x="543" y="334"/>
                  </a:cxn>
                  <a:cxn ang="0">
                    <a:pos x="654" y="291"/>
                  </a:cxn>
                  <a:cxn ang="0">
                    <a:pos x="733" y="359"/>
                  </a:cxn>
                  <a:cxn ang="0">
                    <a:pos x="925" y="356"/>
                  </a:cxn>
                  <a:cxn ang="0">
                    <a:pos x="923" y="194"/>
                  </a:cxn>
                </a:cxnLst>
                <a:rect l="0" t="0" r="r" b="b"/>
                <a:pathLst>
                  <a:path w="932" h="443">
                    <a:moveTo>
                      <a:pt x="923" y="194"/>
                    </a:moveTo>
                    <a:cubicBezTo>
                      <a:pt x="733" y="201"/>
                      <a:pt x="733" y="201"/>
                      <a:pt x="733" y="201"/>
                    </a:cubicBezTo>
                    <a:cubicBezTo>
                      <a:pt x="719" y="248"/>
                      <a:pt x="719" y="248"/>
                      <a:pt x="719" y="248"/>
                    </a:cubicBezTo>
                    <a:cubicBezTo>
                      <a:pt x="786" y="280"/>
                      <a:pt x="786" y="280"/>
                      <a:pt x="786" y="280"/>
                    </a:cubicBezTo>
                    <a:cubicBezTo>
                      <a:pt x="689" y="268"/>
                      <a:pt x="689" y="268"/>
                      <a:pt x="689" y="268"/>
                    </a:cubicBezTo>
                    <a:cubicBezTo>
                      <a:pt x="724" y="178"/>
                      <a:pt x="724" y="178"/>
                      <a:pt x="724" y="178"/>
                    </a:cubicBezTo>
                    <a:cubicBezTo>
                      <a:pt x="919" y="164"/>
                      <a:pt x="919" y="164"/>
                      <a:pt x="919" y="164"/>
                    </a:cubicBezTo>
                    <a:cubicBezTo>
                      <a:pt x="912" y="128"/>
                      <a:pt x="903" y="93"/>
                      <a:pt x="891" y="59"/>
                    </a:cubicBezTo>
                    <a:cubicBezTo>
                      <a:pt x="884" y="40"/>
                      <a:pt x="876" y="20"/>
                      <a:pt x="866" y="0"/>
                    </a:cubicBezTo>
                    <a:cubicBezTo>
                      <a:pt x="684" y="134"/>
                      <a:pt x="684" y="134"/>
                      <a:pt x="684" y="134"/>
                    </a:cubicBezTo>
                    <a:cubicBezTo>
                      <a:pt x="529" y="87"/>
                      <a:pt x="529" y="87"/>
                      <a:pt x="529" y="87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198" y="172"/>
                      <a:pt x="198" y="172"/>
                      <a:pt x="198" y="172"/>
                    </a:cubicBezTo>
                    <a:cubicBezTo>
                      <a:pt x="190" y="251"/>
                      <a:pt x="190" y="251"/>
                      <a:pt x="190" y="251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295" y="341"/>
                      <a:pt x="295" y="341"/>
                      <a:pt x="295" y="341"/>
                    </a:cubicBezTo>
                    <a:cubicBezTo>
                      <a:pt x="204" y="312"/>
                      <a:pt x="204" y="312"/>
                      <a:pt x="204" y="312"/>
                    </a:cubicBezTo>
                    <a:cubicBezTo>
                      <a:pt x="58" y="251"/>
                      <a:pt x="58" y="251"/>
                      <a:pt x="58" y="25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90" y="443"/>
                      <a:pt x="90" y="443"/>
                      <a:pt x="90" y="443"/>
                    </a:cubicBezTo>
                    <a:cubicBezTo>
                      <a:pt x="371" y="443"/>
                      <a:pt x="371" y="443"/>
                      <a:pt x="371" y="443"/>
                    </a:cubicBezTo>
                    <a:cubicBezTo>
                      <a:pt x="423" y="327"/>
                      <a:pt x="423" y="327"/>
                      <a:pt x="423" y="327"/>
                    </a:cubicBezTo>
                    <a:cubicBezTo>
                      <a:pt x="364" y="252"/>
                      <a:pt x="364" y="252"/>
                      <a:pt x="364" y="252"/>
                    </a:cubicBezTo>
                    <a:cubicBezTo>
                      <a:pt x="532" y="259"/>
                      <a:pt x="532" y="259"/>
                      <a:pt x="532" y="259"/>
                    </a:cubicBezTo>
                    <a:cubicBezTo>
                      <a:pt x="457" y="331"/>
                      <a:pt x="457" y="331"/>
                      <a:pt x="457" y="331"/>
                    </a:cubicBezTo>
                    <a:cubicBezTo>
                      <a:pt x="543" y="334"/>
                      <a:pt x="543" y="334"/>
                      <a:pt x="543" y="334"/>
                    </a:cubicBezTo>
                    <a:cubicBezTo>
                      <a:pt x="654" y="291"/>
                      <a:pt x="654" y="291"/>
                      <a:pt x="654" y="291"/>
                    </a:cubicBezTo>
                    <a:cubicBezTo>
                      <a:pt x="733" y="359"/>
                      <a:pt x="733" y="359"/>
                      <a:pt x="733" y="359"/>
                    </a:cubicBezTo>
                    <a:cubicBezTo>
                      <a:pt x="925" y="356"/>
                      <a:pt x="925" y="356"/>
                      <a:pt x="925" y="356"/>
                    </a:cubicBezTo>
                    <a:cubicBezTo>
                      <a:pt x="932" y="304"/>
                      <a:pt x="931" y="248"/>
                      <a:pt x="92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" name="Freeform 10"/>
              <p:cNvSpPr>
                <a:spLocks/>
              </p:cNvSpPr>
              <p:nvPr/>
            </p:nvSpPr>
            <p:spPr bwMode="auto">
              <a:xfrm>
                <a:off x="2718173" y="4563477"/>
                <a:ext cx="433813" cy="311352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58" y="191"/>
                  </a:cxn>
                  <a:cxn ang="0">
                    <a:pos x="246" y="150"/>
                  </a:cxn>
                  <a:cxn ang="0">
                    <a:pos x="111" y="0"/>
                  </a:cxn>
                  <a:cxn ang="0">
                    <a:pos x="0" y="26"/>
                  </a:cxn>
                </a:cxnLst>
                <a:rect l="0" t="0" r="r" b="b"/>
                <a:pathLst>
                  <a:path w="246" h="191">
                    <a:moveTo>
                      <a:pt x="0" y="26"/>
                    </a:moveTo>
                    <a:cubicBezTo>
                      <a:pt x="158" y="191"/>
                      <a:pt x="158" y="191"/>
                      <a:pt x="158" y="191"/>
                    </a:cubicBezTo>
                    <a:cubicBezTo>
                      <a:pt x="246" y="150"/>
                      <a:pt x="246" y="150"/>
                      <a:pt x="246" y="15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1" y="0"/>
                      <a:pt x="20" y="26"/>
                      <a:pt x="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2" name="Freeform 11"/>
              <p:cNvSpPr>
                <a:spLocks/>
              </p:cNvSpPr>
              <p:nvPr/>
            </p:nvSpPr>
            <p:spPr bwMode="auto">
              <a:xfrm>
                <a:off x="2952667" y="4388904"/>
                <a:ext cx="504161" cy="257360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80" y="143"/>
                  </a:cxn>
                  <a:cxn ang="0">
                    <a:pos x="258" y="103"/>
                  </a:cxn>
                  <a:cxn ang="0">
                    <a:pos x="258" y="0"/>
                  </a:cxn>
                  <a:cxn ang="0">
                    <a:pos x="28" y="0"/>
                  </a:cxn>
                  <a:cxn ang="0">
                    <a:pos x="0" y="72"/>
                  </a:cxn>
                </a:cxnLst>
                <a:rect l="0" t="0" r="r" b="b"/>
                <a:pathLst>
                  <a:path w="258" h="143">
                    <a:moveTo>
                      <a:pt x="0" y="72"/>
                    </a:moveTo>
                    <a:lnTo>
                      <a:pt x="80" y="143"/>
                    </a:lnTo>
                    <a:lnTo>
                      <a:pt x="258" y="103"/>
                    </a:lnTo>
                    <a:lnTo>
                      <a:pt x="258" y="0"/>
                    </a:lnTo>
                    <a:lnTo>
                      <a:pt x="28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" name="Freeform 12"/>
              <p:cNvSpPr>
                <a:spLocks/>
              </p:cNvSpPr>
              <p:nvPr/>
            </p:nvSpPr>
            <p:spPr bwMode="auto">
              <a:xfrm>
                <a:off x="2845190" y="3318069"/>
                <a:ext cx="449446" cy="572312"/>
              </a:xfrm>
              <a:custGeom>
                <a:avLst/>
                <a:gdLst/>
                <a:ahLst/>
                <a:cxnLst>
                  <a:cxn ang="0">
                    <a:pos x="128" y="202"/>
                  </a:cxn>
                  <a:cxn ang="0">
                    <a:pos x="121" y="333"/>
                  </a:cxn>
                  <a:cxn ang="0">
                    <a:pos x="171" y="352"/>
                  </a:cxn>
                  <a:cxn ang="0">
                    <a:pos x="247" y="238"/>
                  </a:cxn>
                  <a:cxn ang="0">
                    <a:pos x="254" y="50"/>
                  </a:cxn>
                  <a:cxn ang="0">
                    <a:pos x="249" y="48"/>
                  </a:cxn>
                  <a:cxn ang="0">
                    <a:pos x="107" y="0"/>
                  </a:cxn>
                  <a:cxn ang="0">
                    <a:pos x="0" y="162"/>
                  </a:cxn>
                  <a:cxn ang="0">
                    <a:pos x="128" y="202"/>
                  </a:cxn>
                </a:cxnLst>
                <a:rect l="0" t="0" r="r" b="b"/>
                <a:pathLst>
                  <a:path w="254" h="352">
                    <a:moveTo>
                      <a:pt x="128" y="202"/>
                    </a:moveTo>
                    <a:cubicBezTo>
                      <a:pt x="121" y="333"/>
                      <a:pt x="121" y="333"/>
                      <a:pt x="121" y="333"/>
                    </a:cubicBezTo>
                    <a:cubicBezTo>
                      <a:pt x="171" y="352"/>
                      <a:pt x="171" y="352"/>
                      <a:pt x="171" y="352"/>
                    </a:cubicBezTo>
                    <a:cubicBezTo>
                      <a:pt x="247" y="238"/>
                      <a:pt x="247" y="238"/>
                      <a:pt x="247" y="238"/>
                    </a:cubicBezTo>
                    <a:cubicBezTo>
                      <a:pt x="254" y="50"/>
                      <a:pt x="254" y="50"/>
                      <a:pt x="254" y="50"/>
                    </a:cubicBezTo>
                    <a:cubicBezTo>
                      <a:pt x="252" y="49"/>
                      <a:pt x="251" y="48"/>
                      <a:pt x="249" y="48"/>
                    </a:cubicBezTo>
                    <a:cubicBezTo>
                      <a:pt x="204" y="27"/>
                      <a:pt x="156" y="11"/>
                      <a:pt x="107" y="0"/>
                    </a:cubicBezTo>
                    <a:cubicBezTo>
                      <a:pt x="0" y="162"/>
                      <a:pt x="0" y="162"/>
                      <a:pt x="0" y="162"/>
                    </a:cubicBezTo>
                    <a:lnTo>
                      <a:pt x="128" y="20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" name="Freeform 13"/>
              <p:cNvSpPr>
                <a:spLocks/>
              </p:cNvSpPr>
              <p:nvPr/>
            </p:nvSpPr>
            <p:spPr bwMode="auto">
              <a:xfrm>
                <a:off x="3296590" y="3472845"/>
                <a:ext cx="396685" cy="442732"/>
              </a:xfrm>
              <a:custGeom>
                <a:avLst/>
                <a:gdLst/>
                <a:ahLst/>
                <a:cxnLst>
                  <a:cxn ang="0">
                    <a:pos x="47" y="133"/>
                  </a:cxn>
                  <a:cxn ang="0">
                    <a:pos x="0" y="193"/>
                  </a:cxn>
                  <a:cxn ang="0">
                    <a:pos x="0" y="272"/>
                  </a:cxn>
                  <a:cxn ang="0">
                    <a:pos x="82" y="272"/>
                  </a:cxn>
                  <a:cxn ang="0">
                    <a:pos x="225" y="152"/>
                  </a:cxn>
                  <a:cxn ang="0">
                    <a:pos x="77" y="0"/>
                  </a:cxn>
                  <a:cxn ang="0">
                    <a:pos x="41" y="33"/>
                  </a:cxn>
                  <a:cxn ang="0">
                    <a:pos x="47" y="133"/>
                  </a:cxn>
                </a:cxnLst>
                <a:rect l="0" t="0" r="r" b="b"/>
                <a:pathLst>
                  <a:path w="225" h="272">
                    <a:moveTo>
                      <a:pt x="47" y="133"/>
                    </a:moveTo>
                    <a:cubicBezTo>
                      <a:pt x="0" y="193"/>
                      <a:pt x="0" y="193"/>
                      <a:pt x="0" y="193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82" y="272"/>
                      <a:pt x="82" y="272"/>
                      <a:pt x="82" y="272"/>
                    </a:cubicBezTo>
                    <a:cubicBezTo>
                      <a:pt x="225" y="152"/>
                      <a:pt x="225" y="152"/>
                      <a:pt x="225" y="152"/>
                    </a:cubicBezTo>
                    <a:cubicBezTo>
                      <a:pt x="187" y="95"/>
                      <a:pt x="137" y="42"/>
                      <a:pt x="77" y="0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7" y="13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2122169" y="3280275"/>
                <a:ext cx="859809" cy="860267"/>
              </a:xfrm>
              <a:custGeom>
                <a:avLst/>
                <a:gdLst/>
                <a:ahLst/>
                <a:cxnLst>
                  <a:cxn ang="0">
                    <a:pos x="321" y="283"/>
                  </a:cxn>
                  <a:cxn ang="0">
                    <a:pos x="276" y="304"/>
                  </a:cxn>
                  <a:cxn ang="0">
                    <a:pos x="124" y="252"/>
                  </a:cxn>
                  <a:cxn ang="0">
                    <a:pos x="97" y="304"/>
                  </a:cxn>
                  <a:cxn ang="0">
                    <a:pos x="136" y="333"/>
                  </a:cxn>
                  <a:cxn ang="0">
                    <a:pos x="124" y="377"/>
                  </a:cxn>
                  <a:cxn ang="0">
                    <a:pos x="51" y="352"/>
                  </a:cxn>
                  <a:cxn ang="0">
                    <a:pos x="0" y="442"/>
                  </a:cxn>
                  <a:cxn ang="0">
                    <a:pos x="120" y="529"/>
                  </a:cxn>
                  <a:cxn ang="0">
                    <a:pos x="208" y="494"/>
                  </a:cxn>
                  <a:cxn ang="0">
                    <a:pos x="242" y="391"/>
                  </a:cxn>
                  <a:cxn ang="0">
                    <a:pos x="276" y="406"/>
                  </a:cxn>
                  <a:cxn ang="0">
                    <a:pos x="276" y="438"/>
                  </a:cxn>
                  <a:cxn ang="0">
                    <a:pos x="457" y="426"/>
                  </a:cxn>
                  <a:cxn ang="0">
                    <a:pos x="486" y="345"/>
                  </a:cxn>
                  <a:cxn ang="0">
                    <a:pos x="486" y="254"/>
                  </a:cxn>
                  <a:cxn ang="0">
                    <a:pos x="346" y="210"/>
                  </a:cxn>
                  <a:cxn ang="0">
                    <a:pos x="393" y="144"/>
                  </a:cxn>
                  <a:cxn ang="0">
                    <a:pos x="450" y="54"/>
                  </a:cxn>
                  <a:cxn ang="0">
                    <a:pos x="392" y="5"/>
                  </a:cxn>
                  <a:cxn ang="0">
                    <a:pos x="172" y="21"/>
                  </a:cxn>
                  <a:cxn ang="0">
                    <a:pos x="170" y="193"/>
                  </a:cxn>
                  <a:cxn ang="0">
                    <a:pos x="321" y="283"/>
                  </a:cxn>
                </a:cxnLst>
                <a:rect l="0" t="0" r="r" b="b"/>
                <a:pathLst>
                  <a:path w="486" h="529">
                    <a:moveTo>
                      <a:pt x="321" y="283"/>
                    </a:moveTo>
                    <a:cubicBezTo>
                      <a:pt x="276" y="304"/>
                      <a:pt x="276" y="304"/>
                      <a:pt x="276" y="304"/>
                    </a:cubicBezTo>
                    <a:cubicBezTo>
                      <a:pt x="124" y="252"/>
                      <a:pt x="124" y="252"/>
                      <a:pt x="124" y="252"/>
                    </a:cubicBezTo>
                    <a:cubicBezTo>
                      <a:pt x="97" y="304"/>
                      <a:pt x="97" y="304"/>
                      <a:pt x="97" y="304"/>
                    </a:cubicBezTo>
                    <a:cubicBezTo>
                      <a:pt x="136" y="333"/>
                      <a:pt x="136" y="333"/>
                      <a:pt x="136" y="333"/>
                    </a:cubicBezTo>
                    <a:cubicBezTo>
                      <a:pt x="124" y="377"/>
                      <a:pt x="124" y="377"/>
                      <a:pt x="124" y="377"/>
                    </a:cubicBezTo>
                    <a:cubicBezTo>
                      <a:pt x="51" y="352"/>
                      <a:pt x="51" y="352"/>
                      <a:pt x="51" y="352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20" y="529"/>
                      <a:pt x="120" y="529"/>
                      <a:pt x="120" y="529"/>
                    </a:cubicBezTo>
                    <a:cubicBezTo>
                      <a:pt x="208" y="494"/>
                      <a:pt x="208" y="494"/>
                      <a:pt x="208" y="494"/>
                    </a:cubicBezTo>
                    <a:cubicBezTo>
                      <a:pt x="242" y="391"/>
                      <a:pt x="242" y="391"/>
                      <a:pt x="242" y="391"/>
                    </a:cubicBezTo>
                    <a:cubicBezTo>
                      <a:pt x="276" y="406"/>
                      <a:pt x="276" y="406"/>
                      <a:pt x="276" y="406"/>
                    </a:cubicBezTo>
                    <a:cubicBezTo>
                      <a:pt x="276" y="438"/>
                      <a:pt x="276" y="438"/>
                      <a:pt x="276" y="438"/>
                    </a:cubicBezTo>
                    <a:cubicBezTo>
                      <a:pt x="457" y="426"/>
                      <a:pt x="457" y="426"/>
                      <a:pt x="457" y="426"/>
                    </a:cubicBezTo>
                    <a:cubicBezTo>
                      <a:pt x="486" y="345"/>
                      <a:pt x="486" y="345"/>
                      <a:pt x="486" y="345"/>
                    </a:cubicBezTo>
                    <a:cubicBezTo>
                      <a:pt x="486" y="254"/>
                      <a:pt x="486" y="254"/>
                      <a:pt x="486" y="254"/>
                    </a:cubicBezTo>
                    <a:cubicBezTo>
                      <a:pt x="346" y="210"/>
                      <a:pt x="346" y="210"/>
                      <a:pt x="346" y="210"/>
                    </a:cubicBezTo>
                    <a:cubicBezTo>
                      <a:pt x="393" y="144"/>
                      <a:pt x="393" y="144"/>
                      <a:pt x="393" y="144"/>
                    </a:cubicBezTo>
                    <a:cubicBezTo>
                      <a:pt x="450" y="54"/>
                      <a:pt x="450" y="54"/>
                      <a:pt x="450" y="54"/>
                    </a:cubicBezTo>
                    <a:cubicBezTo>
                      <a:pt x="392" y="5"/>
                      <a:pt x="392" y="5"/>
                      <a:pt x="392" y="5"/>
                    </a:cubicBezTo>
                    <a:cubicBezTo>
                      <a:pt x="318" y="0"/>
                      <a:pt x="243" y="6"/>
                      <a:pt x="172" y="21"/>
                    </a:cubicBezTo>
                    <a:cubicBezTo>
                      <a:pt x="170" y="193"/>
                      <a:pt x="170" y="193"/>
                      <a:pt x="170" y="193"/>
                    </a:cubicBezTo>
                    <a:lnTo>
                      <a:pt x="321" y="28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" name="Oval 15"/>
              <p:cNvSpPr>
                <a:spLocks noChangeArrowheads="1"/>
              </p:cNvSpPr>
              <p:nvPr/>
            </p:nvSpPr>
            <p:spPr bwMode="auto">
              <a:xfrm>
                <a:off x="3556487" y="1845896"/>
                <a:ext cx="621407" cy="57051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" name="Oval 16"/>
              <p:cNvSpPr>
                <a:spLocks noChangeArrowheads="1"/>
              </p:cNvSpPr>
              <p:nvPr/>
            </p:nvSpPr>
            <p:spPr bwMode="auto">
              <a:xfrm>
                <a:off x="1733301" y="2635974"/>
                <a:ext cx="539335" cy="4985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" name="Oval 17"/>
              <p:cNvSpPr>
                <a:spLocks noChangeArrowheads="1"/>
              </p:cNvSpPr>
              <p:nvPr/>
            </p:nvSpPr>
            <p:spPr bwMode="auto">
              <a:xfrm>
                <a:off x="3007382" y="1014424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" name="Oval 18"/>
              <p:cNvSpPr>
                <a:spLocks noChangeArrowheads="1"/>
              </p:cNvSpPr>
              <p:nvPr/>
            </p:nvSpPr>
            <p:spPr bwMode="auto">
              <a:xfrm>
                <a:off x="1025913" y="5169983"/>
                <a:ext cx="326337" cy="29875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" name="Oval 19"/>
              <p:cNvSpPr>
                <a:spLocks noChangeArrowheads="1"/>
              </p:cNvSpPr>
              <p:nvPr/>
            </p:nvSpPr>
            <p:spPr bwMode="auto">
              <a:xfrm>
                <a:off x="3009336" y="2533390"/>
                <a:ext cx="617499" cy="5705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" name="Oval 20"/>
              <p:cNvSpPr>
                <a:spLocks noChangeArrowheads="1"/>
              </p:cNvSpPr>
              <p:nvPr/>
            </p:nvSpPr>
            <p:spPr bwMode="auto">
              <a:xfrm>
                <a:off x="3986392" y="4457293"/>
                <a:ext cx="347832" cy="3221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" name="Oval 21"/>
              <p:cNvSpPr>
                <a:spLocks noChangeArrowheads="1"/>
              </p:cNvSpPr>
              <p:nvPr/>
            </p:nvSpPr>
            <p:spPr bwMode="auto">
              <a:xfrm>
                <a:off x="2401607" y="1167401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" name="Oval 22"/>
              <p:cNvSpPr>
                <a:spLocks noChangeArrowheads="1"/>
              </p:cNvSpPr>
              <p:nvPr/>
            </p:nvSpPr>
            <p:spPr bwMode="auto">
              <a:xfrm>
                <a:off x="1358112" y="1775707"/>
                <a:ext cx="431859" cy="39593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" name="Oval 23"/>
              <p:cNvSpPr>
                <a:spLocks noChangeArrowheads="1"/>
              </p:cNvSpPr>
              <p:nvPr/>
            </p:nvSpPr>
            <p:spPr bwMode="auto">
              <a:xfrm>
                <a:off x="3568212" y="5357155"/>
                <a:ext cx="480711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" name="Oval 25"/>
              <p:cNvSpPr>
                <a:spLocks noChangeArrowheads="1"/>
              </p:cNvSpPr>
              <p:nvPr/>
            </p:nvSpPr>
            <p:spPr bwMode="auto">
              <a:xfrm>
                <a:off x="148516" y="4045157"/>
                <a:ext cx="500253" cy="4589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" name="Oval 26"/>
              <p:cNvSpPr>
                <a:spLocks noChangeArrowheads="1"/>
              </p:cNvSpPr>
              <p:nvPr/>
            </p:nvSpPr>
            <p:spPr bwMode="auto">
              <a:xfrm>
                <a:off x="4146629" y="4995410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" name="Oval 27"/>
              <p:cNvSpPr>
                <a:spLocks noChangeArrowheads="1"/>
              </p:cNvSpPr>
              <p:nvPr/>
            </p:nvSpPr>
            <p:spPr bwMode="auto">
              <a:xfrm>
                <a:off x="269671" y="2187843"/>
                <a:ext cx="384960" cy="35454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" name="Oval 28"/>
              <p:cNvSpPr>
                <a:spLocks noChangeArrowheads="1"/>
              </p:cNvSpPr>
              <p:nvPr/>
            </p:nvSpPr>
            <p:spPr bwMode="auto">
              <a:xfrm>
                <a:off x="4" y="2680967"/>
                <a:ext cx="601866" cy="55611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4285371" y="2272430"/>
                <a:ext cx="480711" cy="4427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" name="Oval 30"/>
              <p:cNvSpPr>
                <a:spLocks noChangeArrowheads="1"/>
              </p:cNvSpPr>
              <p:nvPr/>
            </p:nvSpPr>
            <p:spPr bwMode="auto">
              <a:xfrm>
                <a:off x="4330315" y="2880736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599916" y="1604733"/>
                <a:ext cx="549105" cy="507522"/>
              </a:xfrm>
              <a:custGeom>
                <a:avLst/>
                <a:gdLst/>
                <a:ahLst/>
                <a:cxnLst>
                  <a:cxn ang="0">
                    <a:pos x="276" y="221"/>
                  </a:cxn>
                  <a:cxn ang="0">
                    <a:pos x="92" y="277"/>
                  </a:cxn>
                  <a:cxn ang="0">
                    <a:pos x="36" y="92"/>
                  </a:cxn>
                  <a:cxn ang="0">
                    <a:pos x="220" y="36"/>
                  </a:cxn>
                  <a:cxn ang="0">
                    <a:pos x="276" y="221"/>
                  </a:cxn>
                </a:cxnLst>
                <a:rect l="0" t="0" r="r" b="b"/>
                <a:pathLst>
                  <a:path w="312" h="312">
                    <a:moveTo>
                      <a:pt x="276" y="221"/>
                    </a:moveTo>
                    <a:cubicBezTo>
                      <a:pt x="241" y="287"/>
                      <a:pt x="158" y="312"/>
                      <a:pt x="92" y="277"/>
                    </a:cubicBezTo>
                    <a:cubicBezTo>
                      <a:pt x="25" y="241"/>
                      <a:pt x="0" y="159"/>
                      <a:pt x="36" y="92"/>
                    </a:cubicBezTo>
                    <a:cubicBezTo>
                      <a:pt x="71" y="26"/>
                      <a:pt x="154" y="0"/>
                      <a:pt x="220" y="36"/>
                    </a:cubicBezTo>
                    <a:cubicBezTo>
                      <a:pt x="287" y="71"/>
                      <a:pt x="312" y="154"/>
                      <a:pt x="276" y="22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" name="Freeform 32"/>
              <p:cNvSpPr>
                <a:spLocks/>
              </p:cNvSpPr>
              <p:nvPr/>
            </p:nvSpPr>
            <p:spPr bwMode="auto">
              <a:xfrm>
                <a:off x="379102" y="4478890"/>
                <a:ext cx="789461" cy="723488"/>
              </a:xfrm>
              <a:custGeom>
                <a:avLst/>
                <a:gdLst/>
                <a:ahLst/>
                <a:cxnLst>
                  <a:cxn ang="0">
                    <a:pos x="395" y="314"/>
                  </a:cxn>
                  <a:cxn ang="0">
                    <a:pos x="131" y="394"/>
                  </a:cxn>
                  <a:cxn ang="0">
                    <a:pos x="51" y="131"/>
                  </a:cxn>
                  <a:cxn ang="0">
                    <a:pos x="315" y="50"/>
                  </a:cxn>
                  <a:cxn ang="0">
                    <a:pos x="395" y="314"/>
                  </a:cxn>
                </a:cxnLst>
                <a:rect l="0" t="0" r="r" b="b"/>
                <a:pathLst>
                  <a:path w="446" h="445">
                    <a:moveTo>
                      <a:pt x="395" y="314"/>
                    </a:moveTo>
                    <a:cubicBezTo>
                      <a:pt x="344" y="409"/>
                      <a:pt x="226" y="445"/>
                      <a:pt x="131" y="394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0"/>
                    </a:cubicBezTo>
                    <a:cubicBezTo>
                      <a:pt x="410" y="101"/>
                      <a:pt x="446" y="219"/>
                      <a:pt x="395" y="3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730908" y="3170492"/>
                <a:ext cx="787507" cy="725288"/>
              </a:xfrm>
              <a:custGeom>
                <a:avLst/>
                <a:gdLst/>
                <a:ahLst/>
                <a:cxnLst>
                  <a:cxn ang="0">
                    <a:pos x="395" y="315"/>
                  </a:cxn>
                  <a:cxn ang="0">
                    <a:pos x="131" y="395"/>
                  </a:cxn>
                  <a:cxn ang="0">
                    <a:pos x="51" y="131"/>
                  </a:cxn>
                  <a:cxn ang="0">
                    <a:pos x="315" y="51"/>
                  </a:cxn>
                  <a:cxn ang="0">
                    <a:pos x="395" y="315"/>
                  </a:cxn>
                </a:cxnLst>
                <a:rect l="0" t="0" r="r" b="b"/>
                <a:pathLst>
                  <a:path w="446" h="446">
                    <a:moveTo>
                      <a:pt x="395" y="315"/>
                    </a:moveTo>
                    <a:cubicBezTo>
                      <a:pt x="344" y="410"/>
                      <a:pt x="226" y="446"/>
                      <a:pt x="131" y="395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1"/>
                    </a:cubicBezTo>
                    <a:cubicBezTo>
                      <a:pt x="410" y="102"/>
                      <a:pt x="446" y="220"/>
                      <a:pt x="395" y="31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" name="Freeform 34"/>
              <p:cNvSpPr>
                <a:spLocks/>
              </p:cNvSpPr>
              <p:nvPr/>
            </p:nvSpPr>
            <p:spPr bwMode="auto">
              <a:xfrm>
                <a:off x="3982483" y="3489043"/>
                <a:ext cx="785553" cy="723488"/>
              </a:xfrm>
              <a:custGeom>
                <a:avLst/>
                <a:gdLst/>
                <a:ahLst/>
                <a:cxnLst>
                  <a:cxn ang="0">
                    <a:pos x="394" y="315"/>
                  </a:cxn>
                  <a:cxn ang="0">
                    <a:pos x="130" y="395"/>
                  </a:cxn>
                  <a:cxn ang="0">
                    <a:pos x="50" y="131"/>
                  </a:cxn>
                  <a:cxn ang="0">
                    <a:pos x="314" y="51"/>
                  </a:cxn>
                  <a:cxn ang="0">
                    <a:pos x="394" y="315"/>
                  </a:cxn>
                </a:cxnLst>
                <a:rect l="0" t="0" r="r" b="b"/>
                <a:pathLst>
                  <a:path w="445" h="445">
                    <a:moveTo>
                      <a:pt x="394" y="315"/>
                    </a:moveTo>
                    <a:cubicBezTo>
                      <a:pt x="343" y="410"/>
                      <a:pt x="225" y="445"/>
                      <a:pt x="130" y="395"/>
                    </a:cubicBezTo>
                    <a:cubicBezTo>
                      <a:pt x="35" y="344"/>
                      <a:pt x="0" y="226"/>
                      <a:pt x="50" y="131"/>
                    </a:cubicBezTo>
                    <a:cubicBezTo>
                      <a:pt x="101" y="36"/>
                      <a:pt x="219" y="0"/>
                      <a:pt x="314" y="51"/>
                    </a:cubicBezTo>
                    <a:cubicBezTo>
                      <a:pt x="409" y="102"/>
                      <a:pt x="445" y="220"/>
                      <a:pt x="394" y="3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" name="Freeform 35"/>
              <p:cNvSpPr>
                <a:spLocks/>
              </p:cNvSpPr>
              <p:nvPr/>
            </p:nvSpPr>
            <p:spPr bwMode="auto">
              <a:xfrm>
                <a:off x="136792" y="3377460"/>
                <a:ext cx="586233" cy="539917"/>
              </a:xfrm>
              <a:custGeom>
                <a:avLst/>
                <a:gdLst/>
                <a:ahLst/>
                <a:cxnLst>
                  <a:cxn ang="0">
                    <a:pos x="294" y="235"/>
                  </a:cxn>
                  <a:cxn ang="0">
                    <a:pos x="97" y="295"/>
                  </a:cxn>
                  <a:cxn ang="0">
                    <a:pos x="37" y="97"/>
                  </a:cxn>
                  <a:cxn ang="0">
                    <a:pos x="235" y="38"/>
                  </a:cxn>
                  <a:cxn ang="0">
                    <a:pos x="294" y="235"/>
                  </a:cxn>
                </a:cxnLst>
                <a:rect l="0" t="0" r="r" b="b"/>
                <a:pathLst>
                  <a:path w="332" h="332">
                    <a:moveTo>
                      <a:pt x="294" y="235"/>
                    </a:moveTo>
                    <a:cubicBezTo>
                      <a:pt x="257" y="306"/>
                      <a:pt x="168" y="332"/>
                      <a:pt x="97" y="295"/>
                    </a:cubicBezTo>
                    <a:cubicBezTo>
                      <a:pt x="26" y="257"/>
                      <a:pt x="0" y="168"/>
                      <a:pt x="37" y="97"/>
                    </a:cubicBezTo>
                    <a:cubicBezTo>
                      <a:pt x="75" y="26"/>
                      <a:pt x="164" y="0"/>
                      <a:pt x="235" y="38"/>
                    </a:cubicBezTo>
                    <a:cubicBezTo>
                      <a:pt x="306" y="76"/>
                      <a:pt x="332" y="164"/>
                      <a:pt x="294" y="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" name="Freeform 36"/>
              <p:cNvSpPr>
                <a:spLocks/>
              </p:cNvSpPr>
              <p:nvPr/>
            </p:nvSpPr>
            <p:spPr bwMode="auto">
              <a:xfrm>
                <a:off x="1891584" y="1872892"/>
                <a:ext cx="601866" cy="552515"/>
              </a:xfrm>
              <a:custGeom>
                <a:avLst/>
                <a:gdLst/>
                <a:ahLst/>
                <a:cxnLst>
                  <a:cxn ang="0">
                    <a:pos x="302" y="240"/>
                  </a:cxn>
                  <a:cxn ang="0">
                    <a:pos x="100" y="301"/>
                  </a:cxn>
                  <a:cxn ang="0">
                    <a:pos x="39" y="100"/>
                  </a:cxn>
                  <a:cxn ang="0">
                    <a:pos x="241" y="38"/>
                  </a:cxn>
                  <a:cxn ang="0">
                    <a:pos x="302" y="240"/>
                  </a:cxn>
                </a:cxnLst>
                <a:rect l="0" t="0" r="r" b="b"/>
                <a:pathLst>
                  <a:path w="341" h="340">
                    <a:moveTo>
                      <a:pt x="302" y="240"/>
                    </a:moveTo>
                    <a:cubicBezTo>
                      <a:pt x="263" y="313"/>
                      <a:pt x="173" y="340"/>
                      <a:pt x="100" y="301"/>
                    </a:cubicBezTo>
                    <a:cubicBezTo>
                      <a:pt x="27" y="263"/>
                      <a:pt x="0" y="172"/>
                      <a:pt x="39" y="100"/>
                    </a:cubicBezTo>
                    <a:cubicBezTo>
                      <a:pt x="78" y="27"/>
                      <a:pt x="168" y="0"/>
                      <a:pt x="241" y="38"/>
                    </a:cubicBezTo>
                    <a:cubicBezTo>
                      <a:pt x="313" y="77"/>
                      <a:pt x="341" y="168"/>
                      <a:pt x="302" y="24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2395745" y="2583782"/>
                <a:ext cx="486574" cy="448131"/>
              </a:xfrm>
              <a:custGeom>
                <a:avLst/>
                <a:gdLst/>
                <a:ahLst/>
                <a:cxnLst>
                  <a:cxn ang="0">
                    <a:pos x="245" y="195"/>
                  </a:cxn>
                  <a:cxn ang="0">
                    <a:pos x="81" y="245"/>
                  </a:cxn>
                  <a:cxn ang="0">
                    <a:pos x="31" y="81"/>
                  </a:cxn>
                  <a:cxn ang="0">
                    <a:pos x="195" y="31"/>
                  </a:cxn>
                  <a:cxn ang="0">
                    <a:pos x="245" y="195"/>
                  </a:cxn>
                </a:cxnLst>
                <a:rect l="0" t="0" r="r" b="b"/>
                <a:pathLst>
                  <a:path w="276" h="276">
                    <a:moveTo>
                      <a:pt x="245" y="195"/>
                    </a:moveTo>
                    <a:cubicBezTo>
                      <a:pt x="213" y="254"/>
                      <a:pt x="140" y="276"/>
                      <a:pt x="81" y="245"/>
                    </a:cubicBezTo>
                    <a:cubicBezTo>
                      <a:pt x="22" y="213"/>
                      <a:pt x="0" y="140"/>
                      <a:pt x="31" y="81"/>
                    </a:cubicBezTo>
                    <a:cubicBezTo>
                      <a:pt x="63" y="22"/>
                      <a:pt x="136" y="0"/>
                      <a:pt x="195" y="31"/>
                    </a:cubicBezTo>
                    <a:cubicBezTo>
                      <a:pt x="254" y="63"/>
                      <a:pt x="276" y="136"/>
                      <a:pt x="245" y="19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" name="Freeform 38"/>
              <p:cNvSpPr>
                <a:spLocks/>
              </p:cNvSpPr>
              <p:nvPr/>
            </p:nvSpPr>
            <p:spPr bwMode="auto">
              <a:xfrm>
                <a:off x="2647825" y="1646127"/>
                <a:ext cx="678077" cy="622704"/>
              </a:xfrm>
              <a:custGeom>
                <a:avLst/>
                <a:gdLst/>
                <a:ahLst/>
                <a:cxnLst>
                  <a:cxn ang="0">
                    <a:pos x="340" y="271"/>
                  </a:cxn>
                  <a:cxn ang="0">
                    <a:pos x="113" y="340"/>
                  </a:cxn>
                  <a:cxn ang="0">
                    <a:pos x="44" y="113"/>
                  </a:cxn>
                  <a:cxn ang="0">
                    <a:pos x="271" y="44"/>
                  </a:cxn>
                  <a:cxn ang="0">
                    <a:pos x="340" y="271"/>
                  </a:cxn>
                </a:cxnLst>
                <a:rect l="0" t="0" r="r" b="b"/>
                <a:pathLst>
                  <a:path w="384" h="383">
                    <a:moveTo>
                      <a:pt x="340" y="271"/>
                    </a:moveTo>
                    <a:cubicBezTo>
                      <a:pt x="296" y="352"/>
                      <a:pt x="195" y="383"/>
                      <a:pt x="113" y="340"/>
                    </a:cubicBezTo>
                    <a:cubicBezTo>
                      <a:pt x="31" y="296"/>
                      <a:pt x="0" y="194"/>
                      <a:pt x="44" y="113"/>
                    </a:cubicBezTo>
                    <a:cubicBezTo>
                      <a:pt x="87" y="31"/>
                      <a:pt x="189" y="0"/>
                      <a:pt x="271" y="44"/>
                    </a:cubicBezTo>
                    <a:cubicBezTo>
                      <a:pt x="353" y="87"/>
                      <a:pt x="384" y="189"/>
                      <a:pt x="340" y="27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" name="Freeform 39"/>
              <p:cNvSpPr>
                <a:spLocks/>
              </p:cNvSpPr>
              <p:nvPr/>
            </p:nvSpPr>
            <p:spPr bwMode="auto">
              <a:xfrm>
                <a:off x="830501" y="3184890"/>
                <a:ext cx="680031" cy="624504"/>
              </a:xfrm>
              <a:custGeom>
                <a:avLst/>
                <a:gdLst/>
                <a:ahLst/>
                <a:cxnLst>
                  <a:cxn ang="0">
                    <a:pos x="341" y="272"/>
                  </a:cxn>
                  <a:cxn ang="0">
                    <a:pos x="113" y="341"/>
                  </a:cxn>
                  <a:cxn ang="0">
                    <a:pos x="44" y="113"/>
                  </a:cxn>
                  <a:cxn ang="0">
                    <a:pos x="272" y="44"/>
                  </a:cxn>
                  <a:cxn ang="0">
                    <a:pos x="341" y="272"/>
                  </a:cxn>
                </a:cxnLst>
                <a:rect l="0" t="0" r="r" b="b"/>
                <a:pathLst>
                  <a:path w="385" h="385">
                    <a:moveTo>
                      <a:pt x="341" y="272"/>
                    </a:moveTo>
                    <a:cubicBezTo>
                      <a:pt x="297" y="354"/>
                      <a:pt x="195" y="385"/>
                      <a:pt x="113" y="341"/>
                    </a:cubicBezTo>
                    <a:cubicBezTo>
                      <a:pt x="31" y="297"/>
                      <a:pt x="0" y="195"/>
                      <a:pt x="44" y="113"/>
                    </a:cubicBezTo>
                    <a:cubicBezTo>
                      <a:pt x="88" y="31"/>
                      <a:pt x="190" y="0"/>
                      <a:pt x="272" y="44"/>
                    </a:cubicBezTo>
                    <a:cubicBezTo>
                      <a:pt x="354" y="87"/>
                      <a:pt x="385" y="190"/>
                      <a:pt x="341" y="27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" name="Freeform 40"/>
              <p:cNvSpPr>
                <a:spLocks/>
              </p:cNvSpPr>
              <p:nvPr/>
            </p:nvSpPr>
            <p:spPr bwMode="auto">
              <a:xfrm>
                <a:off x="750383" y="2342619"/>
                <a:ext cx="717159" cy="662298"/>
              </a:xfrm>
              <a:custGeom>
                <a:avLst/>
                <a:gdLst/>
                <a:ahLst/>
                <a:cxnLst>
                  <a:cxn ang="0">
                    <a:pos x="360" y="287"/>
                  </a:cxn>
                  <a:cxn ang="0">
                    <a:pos x="119" y="361"/>
                  </a:cxn>
                  <a:cxn ang="0">
                    <a:pos x="46" y="120"/>
                  </a:cxn>
                  <a:cxn ang="0">
                    <a:pos x="287" y="47"/>
                  </a:cxn>
                  <a:cxn ang="0">
                    <a:pos x="360" y="287"/>
                  </a:cxn>
                </a:cxnLst>
                <a:rect l="0" t="0" r="r" b="b"/>
                <a:pathLst>
                  <a:path w="406" h="407">
                    <a:moveTo>
                      <a:pt x="360" y="287"/>
                    </a:moveTo>
                    <a:cubicBezTo>
                      <a:pt x="314" y="374"/>
                      <a:pt x="206" y="407"/>
                      <a:pt x="119" y="361"/>
                    </a:cubicBezTo>
                    <a:cubicBezTo>
                      <a:pt x="32" y="314"/>
                      <a:pt x="0" y="206"/>
                      <a:pt x="46" y="120"/>
                    </a:cubicBezTo>
                    <a:cubicBezTo>
                      <a:pt x="92" y="33"/>
                      <a:pt x="200" y="0"/>
                      <a:pt x="287" y="47"/>
                    </a:cubicBezTo>
                    <a:cubicBezTo>
                      <a:pt x="374" y="93"/>
                      <a:pt x="406" y="201"/>
                      <a:pt x="360" y="28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" name="Freeform 41"/>
              <p:cNvSpPr>
                <a:spLocks/>
              </p:cNvSpPr>
              <p:nvPr/>
            </p:nvSpPr>
            <p:spPr bwMode="auto">
              <a:xfrm>
                <a:off x="1596513" y="1009025"/>
                <a:ext cx="654627" cy="602907"/>
              </a:xfrm>
              <a:custGeom>
                <a:avLst/>
                <a:gdLst/>
                <a:ahLst/>
                <a:cxnLst>
                  <a:cxn ang="0">
                    <a:pos x="307" y="299"/>
                  </a:cxn>
                  <a:cxn ang="0">
                    <a:pos x="71" y="307"/>
                  </a:cxn>
                  <a:cxn ang="0">
                    <a:pos x="63" y="71"/>
                  </a:cxn>
                  <a:cxn ang="0">
                    <a:pos x="299" y="63"/>
                  </a:cxn>
                  <a:cxn ang="0">
                    <a:pos x="307" y="299"/>
                  </a:cxn>
                </a:cxnLst>
                <a:rect l="0" t="0" r="r" b="b"/>
                <a:pathLst>
                  <a:path w="370" h="370">
                    <a:moveTo>
                      <a:pt x="307" y="299"/>
                    </a:moveTo>
                    <a:cubicBezTo>
                      <a:pt x="244" y="366"/>
                      <a:pt x="138" y="370"/>
                      <a:pt x="71" y="307"/>
                    </a:cubicBezTo>
                    <a:cubicBezTo>
                      <a:pt x="4" y="244"/>
                      <a:pt x="0" y="138"/>
                      <a:pt x="63" y="71"/>
                    </a:cubicBezTo>
                    <a:cubicBezTo>
                      <a:pt x="126" y="4"/>
                      <a:pt x="232" y="0"/>
                      <a:pt x="299" y="63"/>
                    </a:cubicBezTo>
                    <a:cubicBezTo>
                      <a:pt x="366" y="126"/>
                      <a:pt x="370" y="231"/>
                      <a:pt x="307" y="29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2" name="Freeform 42"/>
              <p:cNvSpPr>
                <a:spLocks/>
              </p:cNvSpPr>
              <p:nvPr/>
            </p:nvSpPr>
            <p:spPr bwMode="auto">
              <a:xfrm>
                <a:off x="4719183" y="2500995"/>
                <a:ext cx="672214" cy="617305"/>
              </a:xfrm>
              <a:custGeom>
                <a:avLst/>
                <a:gdLst/>
                <a:ahLst/>
                <a:cxnLst>
                  <a:cxn ang="0">
                    <a:pos x="337" y="268"/>
                  </a:cxn>
                  <a:cxn ang="0">
                    <a:pos x="112" y="337"/>
                  </a:cxn>
                  <a:cxn ang="0">
                    <a:pos x="43" y="111"/>
                  </a:cxn>
                  <a:cxn ang="0">
                    <a:pos x="269" y="43"/>
                  </a:cxn>
                  <a:cxn ang="0">
                    <a:pos x="337" y="268"/>
                  </a:cxn>
                </a:cxnLst>
                <a:rect l="0" t="0" r="r" b="b"/>
                <a:pathLst>
                  <a:path w="381" h="380">
                    <a:moveTo>
                      <a:pt x="337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3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7" y="2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3" name="Freeform 43"/>
              <p:cNvSpPr>
                <a:spLocks/>
              </p:cNvSpPr>
              <p:nvPr/>
            </p:nvSpPr>
            <p:spPr bwMode="auto">
              <a:xfrm>
                <a:off x="4560900" y="4199933"/>
                <a:ext cx="670260" cy="620904"/>
              </a:xfrm>
              <a:custGeom>
                <a:avLst/>
                <a:gdLst/>
                <a:ahLst/>
                <a:cxnLst>
                  <a:cxn ang="0">
                    <a:pos x="337" y="269"/>
                  </a:cxn>
                  <a:cxn ang="0">
                    <a:pos x="112" y="338"/>
                  </a:cxn>
                  <a:cxn ang="0">
                    <a:pos x="43" y="112"/>
                  </a:cxn>
                  <a:cxn ang="0">
                    <a:pos x="269" y="44"/>
                  </a:cxn>
                  <a:cxn ang="0">
                    <a:pos x="337" y="269"/>
                  </a:cxn>
                </a:cxnLst>
                <a:rect l="0" t="0" r="r" b="b"/>
                <a:pathLst>
                  <a:path w="380" h="381">
                    <a:moveTo>
                      <a:pt x="337" y="269"/>
                    </a:moveTo>
                    <a:cubicBezTo>
                      <a:pt x="294" y="350"/>
                      <a:pt x="193" y="381"/>
                      <a:pt x="112" y="338"/>
                    </a:cubicBezTo>
                    <a:cubicBezTo>
                      <a:pt x="30" y="294"/>
                      <a:pt x="0" y="193"/>
                      <a:pt x="43" y="112"/>
                    </a:cubicBezTo>
                    <a:cubicBezTo>
                      <a:pt x="86" y="31"/>
                      <a:pt x="187" y="0"/>
                      <a:pt x="269" y="44"/>
                    </a:cubicBezTo>
                    <a:cubicBezTo>
                      <a:pt x="350" y="87"/>
                      <a:pt x="380" y="188"/>
                      <a:pt x="337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" name="Freeform 44"/>
              <p:cNvSpPr>
                <a:spLocks/>
              </p:cNvSpPr>
              <p:nvPr/>
            </p:nvSpPr>
            <p:spPr bwMode="auto">
              <a:xfrm>
                <a:off x="3599477" y="2877137"/>
                <a:ext cx="672214" cy="617305"/>
              </a:xfrm>
              <a:custGeom>
                <a:avLst/>
                <a:gdLst/>
                <a:ahLst/>
                <a:cxnLst>
                  <a:cxn ang="0">
                    <a:pos x="338" y="268"/>
                  </a:cxn>
                  <a:cxn ang="0">
                    <a:pos x="112" y="337"/>
                  </a:cxn>
                  <a:cxn ang="0">
                    <a:pos x="44" y="111"/>
                  </a:cxn>
                  <a:cxn ang="0">
                    <a:pos x="269" y="43"/>
                  </a:cxn>
                  <a:cxn ang="0">
                    <a:pos x="338" y="268"/>
                  </a:cxn>
                </a:cxnLst>
                <a:rect l="0" t="0" r="r" b="b"/>
                <a:pathLst>
                  <a:path w="381" h="380">
                    <a:moveTo>
                      <a:pt x="338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4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8" y="2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" name="Freeform 45"/>
              <p:cNvSpPr>
                <a:spLocks/>
              </p:cNvSpPr>
              <p:nvPr/>
            </p:nvSpPr>
            <p:spPr bwMode="auto">
              <a:xfrm>
                <a:off x="4105592" y="1530945"/>
                <a:ext cx="566692" cy="521920"/>
              </a:xfrm>
              <a:custGeom>
                <a:avLst/>
                <a:gdLst/>
                <a:ahLst/>
                <a:cxnLst>
                  <a:cxn ang="0">
                    <a:pos x="284" y="226"/>
                  </a:cxn>
                  <a:cxn ang="0">
                    <a:pos x="94" y="283"/>
                  </a:cxn>
                  <a:cxn ang="0">
                    <a:pos x="37" y="94"/>
                  </a:cxn>
                  <a:cxn ang="0">
                    <a:pos x="226" y="36"/>
                  </a:cxn>
                  <a:cxn ang="0">
                    <a:pos x="284" y="226"/>
                  </a:cxn>
                </a:cxnLst>
                <a:rect l="0" t="0" r="r" b="b"/>
                <a:pathLst>
                  <a:path w="320" h="320">
                    <a:moveTo>
                      <a:pt x="284" y="226"/>
                    </a:moveTo>
                    <a:cubicBezTo>
                      <a:pt x="247" y="294"/>
                      <a:pt x="162" y="320"/>
                      <a:pt x="94" y="283"/>
                    </a:cubicBezTo>
                    <a:cubicBezTo>
                      <a:pt x="26" y="247"/>
                      <a:pt x="0" y="162"/>
                      <a:pt x="37" y="94"/>
                    </a:cubicBezTo>
                    <a:cubicBezTo>
                      <a:pt x="73" y="25"/>
                      <a:pt x="158" y="0"/>
                      <a:pt x="226" y="36"/>
                    </a:cubicBezTo>
                    <a:cubicBezTo>
                      <a:pt x="295" y="73"/>
                      <a:pt x="320" y="157"/>
                      <a:pt x="284" y="22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" name="Freeform 46"/>
              <p:cNvSpPr>
                <a:spLocks/>
              </p:cNvSpPr>
              <p:nvPr/>
            </p:nvSpPr>
            <p:spPr bwMode="auto">
              <a:xfrm>
                <a:off x="3364984" y="1162001"/>
                <a:ext cx="672214" cy="619105"/>
              </a:xfrm>
              <a:custGeom>
                <a:avLst/>
                <a:gdLst/>
                <a:ahLst/>
                <a:cxnLst>
                  <a:cxn ang="0">
                    <a:pos x="338" y="269"/>
                  </a:cxn>
                  <a:cxn ang="0">
                    <a:pos x="112" y="337"/>
                  </a:cxn>
                  <a:cxn ang="0">
                    <a:pos x="44" y="112"/>
                  </a:cxn>
                  <a:cxn ang="0">
                    <a:pos x="269" y="43"/>
                  </a:cxn>
                  <a:cxn ang="0">
                    <a:pos x="338" y="269"/>
                  </a:cxn>
                </a:cxnLst>
                <a:rect l="0" t="0" r="r" b="b"/>
                <a:pathLst>
                  <a:path w="381" h="381">
                    <a:moveTo>
                      <a:pt x="338" y="269"/>
                    </a:moveTo>
                    <a:cubicBezTo>
                      <a:pt x="294" y="350"/>
                      <a:pt x="193" y="381"/>
                      <a:pt x="112" y="337"/>
                    </a:cubicBezTo>
                    <a:cubicBezTo>
                      <a:pt x="31" y="294"/>
                      <a:pt x="0" y="193"/>
                      <a:pt x="44" y="112"/>
                    </a:cubicBezTo>
                    <a:cubicBezTo>
                      <a:pt x="87" y="31"/>
                      <a:pt x="188" y="0"/>
                      <a:pt x="269" y="43"/>
                    </a:cubicBezTo>
                    <a:cubicBezTo>
                      <a:pt x="350" y="87"/>
                      <a:pt x="381" y="188"/>
                      <a:pt x="338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" name="Freeform 47"/>
              <p:cNvSpPr>
                <a:spLocks/>
              </p:cNvSpPr>
              <p:nvPr/>
            </p:nvSpPr>
            <p:spPr bwMode="auto">
              <a:xfrm>
                <a:off x="3681550" y="1953879"/>
                <a:ext cx="173916" cy="277157"/>
              </a:xfrm>
              <a:custGeom>
                <a:avLst/>
                <a:gdLst/>
                <a:ahLst/>
                <a:cxnLst>
                  <a:cxn ang="0">
                    <a:pos x="99" y="100"/>
                  </a:cxn>
                  <a:cxn ang="0">
                    <a:pos x="99" y="0"/>
                  </a:cxn>
                  <a:cxn ang="0">
                    <a:pos x="99" y="0"/>
                  </a:cxn>
                  <a:cxn ang="0">
                    <a:pos x="0" y="100"/>
                  </a:cxn>
                  <a:cxn ang="0">
                    <a:pos x="29" y="170"/>
                  </a:cxn>
                  <a:cxn ang="0">
                    <a:pos x="99" y="100"/>
                  </a:cxn>
                </a:cxnLst>
                <a:rect l="0" t="0" r="r" b="b"/>
                <a:pathLst>
                  <a:path w="99" h="170">
                    <a:moveTo>
                      <a:pt x="99" y="10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44" y="0"/>
                      <a:pt x="0" y="45"/>
                      <a:pt x="0" y="100"/>
                    </a:cubicBezTo>
                    <a:cubicBezTo>
                      <a:pt x="0" y="127"/>
                      <a:pt x="11" y="152"/>
                      <a:pt x="29" y="170"/>
                    </a:cubicBezTo>
                    <a:cubicBezTo>
                      <a:pt x="99" y="100"/>
                      <a:pt x="99" y="100"/>
                      <a:pt x="99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" name="Freeform 48"/>
              <p:cNvSpPr>
                <a:spLocks/>
              </p:cNvSpPr>
              <p:nvPr/>
            </p:nvSpPr>
            <p:spPr bwMode="auto">
              <a:xfrm>
                <a:off x="3746036" y="2135651"/>
                <a:ext cx="298979" cy="16017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0" y="99"/>
                  </a:cxn>
                  <a:cxn ang="0">
                    <a:pos x="169" y="0"/>
                  </a:cxn>
                  <a:cxn ang="0">
                    <a:pos x="70" y="0"/>
                  </a:cxn>
                  <a:cxn ang="0">
                    <a:pos x="0" y="70"/>
                  </a:cxn>
                </a:cxnLst>
                <a:rect l="0" t="0" r="r" b="b"/>
                <a:pathLst>
                  <a:path w="169" h="99">
                    <a:moveTo>
                      <a:pt x="0" y="70"/>
                    </a:moveTo>
                    <a:cubicBezTo>
                      <a:pt x="18" y="88"/>
                      <a:pt x="43" y="99"/>
                      <a:pt x="70" y="99"/>
                    </a:cubicBezTo>
                    <a:cubicBezTo>
                      <a:pt x="125" y="99"/>
                      <a:pt x="169" y="55"/>
                      <a:pt x="169" y="0"/>
                    </a:cubicBezTo>
                    <a:cubicBezTo>
                      <a:pt x="70" y="0"/>
                      <a:pt x="70" y="0"/>
                      <a:pt x="7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" name="Freeform 49"/>
              <p:cNvSpPr>
                <a:spLocks/>
              </p:cNvSpPr>
              <p:nvPr/>
            </p:nvSpPr>
            <p:spPr bwMode="auto">
              <a:xfrm>
                <a:off x="3878915" y="1953879"/>
                <a:ext cx="173916" cy="163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0"/>
                  </a:cxn>
                  <a:cxn ang="0">
                    <a:pos x="99" y="100"/>
                  </a:cxn>
                  <a:cxn ang="0">
                    <a:pos x="99" y="100"/>
                  </a:cxn>
                  <a:cxn ang="0">
                    <a:pos x="0" y="0"/>
                  </a:cxn>
                </a:cxnLst>
                <a:rect l="0" t="0" r="r" b="b"/>
                <a:pathLst>
                  <a:path w="99" h="100">
                    <a:moveTo>
                      <a:pt x="0" y="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45"/>
                      <a:pt x="55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" name="Freeform 50"/>
              <p:cNvSpPr>
                <a:spLocks noEditPoints="1"/>
              </p:cNvSpPr>
              <p:nvPr/>
            </p:nvSpPr>
            <p:spPr bwMode="auto">
              <a:xfrm>
                <a:off x="4121225" y="4576075"/>
                <a:ext cx="91843" cy="84587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0" y="26"/>
                  </a:cxn>
                  <a:cxn ang="0">
                    <a:pos x="26" y="52"/>
                  </a:cxn>
                  <a:cxn ang="0">
                    <a:pos x="52" y="26"/>
                  </a:cxn>
                  <a:cxn ang="0">
                    <a:pos x="26" y="0"/>
                  </a:cxn>
                  <a:cxn ang="0">
                    <a:pos x="26" y="45"/>
                  </a:cxn>
                  <a:cxn ang="0">
                    <a:pos x="7" y="26"/>
                  </a:cxn>
                  <a:cxn ang="0">
                    <a:pos x="26" y="7"/>
                  </a:cxn>
                  <a:cxn ang="0">
                    <a:pos x="45" y="26"/>
                  </a:cxn>
                  <a:cxn ang="0">
                    <a:pos x="26" y="45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1" y="52"/>
                      <a:pt x="52" y="40"/>
                      <a:pt x="52" y="26"/>
                    </a:cubicBezTo>
                    <a:cubicBezTo>
                      <a:pt x="52" y="12"/>
                      <a:pt x="41" y="0"/>
                      <a:pt x="26" y="0"/>
                    </a:cubicBezTo>
                    <a:close/>
                    <a:moveTo>
                      <a:pt x="26" y="45"/>
                    </a:moveTo>
                    <a:cubicBezTo>
                      <a:pt x="16" y="45"/>
                      <a:pt x="7" y="37"/>
                      <a:pt x="7" y="26"/>
                    </a:cubicBezTo>
                    <a:cubicBezTo>
                      <a:pt x="7" y="16"/>
                      <a:pt x="16" y="7"/>
                      <a:pt x="26" y="7"/>
                    </a:cubicBezTo>
                    <a:cubicBezTo>
                      <a:pt x="37" y="7"/>
                      <a:pt x="45" y="16"/>
                      <a:pt x="45" y="26"/>
                    </a:cubicBezTo>
                    <a:cubicBezTo>
                      <a:pt x="45" y="37"/>
                      <a:pt x="37" y="45"/>
                      <a:pt x="26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" name="Freeform 51"/>
              <p:cNvSpPr>
                <a:spLocks noEditPoints="1"/>
              </p:cNvSpPr>
              <p:nvPr/>
            </p:nvSpPr>
            <p:spPr bwMode="auto">
              <a:xfrm>
                <a:off x="4056740" y="4518484"/>
                <a:ext cx="214952" cy="197969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0" y="61"/>
                  </a:cxn>
                  <a:cxn ang="0">
                    <a:pos x="61" y="122"/>
                  </a:cxn>
                  <a:cxn ang="0">
                    <a:pos x="122" y="61"/>
                  </a:cxn>
                  <a:cxn ang="0">
                    <a:pos x="61" y="0"/>
                  </a:cxn>
                  <a:cxn ang="0">
                    <a:pos x="62" y="91"/>
                  </a:cxn>
                  <a:cxn ang="0">
                    <a:pos x="33" y="62"/>
                  </a:cxn>
                  <a:cxn ang="0">
                    <a:pos x="62" y="33"/>
                  </a:cxn>
                  <a:cxn ang="0">
                    <a:pos x="91" y="62"/>
                  </a:cxn>
                  <a:cxn ang="0">
                    <a:pos x="62" y="91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2" y="91"/>
                    </a:moveTo>
                    <a:cubicBezTo>
                      <a:pt x="46" y="91"/>
                      <a:pt x="33" y="78"/>
                      <a:pt x="33" y="62"/>
                    </a:cubicBezTo>
                    <a:cubicBezTo>
                      <a:pt x="33" y="46"/>
                      <a:pt x="46" y="33"/>
                      <a:pt x="62" y="33"/>
                    </a:cubicBezTo>
                    <a:cubicBezTo>
                      <a:pt x="78" y="33"/>
                      <a:pt x="91" y="46"/>
                      <a:pt x="91" y="62"/>
                    </a:cubicBezTo>
                    <a:cubicBezTo>
                      <a:pt x="91" y="78"/>
                      <a:pt x="78" y="91"/>
                      <a:pt x="62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" name="Freeform 52"/>
              <p:cNvSpPr>
                <a:spLocks/>
              </p:cNvSpPr>
              <p:nvPr/>
            </p:nvSpPr>
            <p:spPr bwMode="auto">
              <a:xfrm>
                <a:off x="2569661" y="1395965"/>
                <a:ext cx="9771" cy="71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" name="Freeform 53"/>
              <p:cNvSpPr>
                <a:spLocks/>
              </p:cNvSpPr>
              <p:nvPr/>
            </p:nvSpPr>
            <p:spPr bwMode="auto">
              <a:xfrm>
                <a:off x="2643917" y="1327576"/>
                <a:ext cx="9771" cy="899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" name="Freeform 54"/>
              <p:cNvSpPr>
                <a:spLocks/>
              </p:cNvSpPr>
              <p:nvPr/>
            </p:nvSpPr>
            <p:spPr bwMode="auto">
              <a:xfrm>
                <a:off x="2716219" y="1395965"/>
                <a:ext cx="11725" cy="7199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" name="Freeform 55"/>
              <p:cNvSpPr>
                <a:spLocks/>
              </p:cNvSpPr>
              <p:nvPr/>
            </p:nvSpPr>
            <p:spPr bwMode="auto">
              <a:xfrm>
                <a:off x="2643917" y="1462555"/>
                <a:ext cx="9771" cy="899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" name="Freeform 56"/>
              <p:cNvSpPr>
                <a:spLocks/>
              </p:cNvSpPr>
              <p:nvPr/>
            </p:nvSpPr>
            <p:spPr bwMode="auto">
              <a:xfrm>
                <a:off x="2645871" y="1341974"/>
                <a:ext cx="44945" cy="6119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30"/>
                  </a:cxn>
                  <a:cxn ang="0">
                    <a:pos x="3" y="30"/>
                  </a:cxn>
                  <a:cxn ang="0">
                    <a:pos x="3" y="0"/>
                  </a:cxn>
                </a:cxnLst>
                <a:rect l="0" t="0" r="r" b="b"/>
                <a:pathLst>
                  <a:path w="23" h="34">
                    <a:moveTo>
                      <a:pt x="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3" y="34"/>
                    </a:lnTo>
                    <a:lnTo>
                      <a:pt x="23" y="30"/>
                    </a:lnTo>
                    <a:lnTo>
                      <a:pt x="3" y="3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" name="Freeform 57"/>
              <p:cNvSpPr>
                <a:spLocks/>
              </p:cNvSpPr>
              <p:nvPr/>
            </p:nvSpPr>
            <p:spPr bwMode="auto">
              <a:xfrm>
                <a:off x="26751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20"/>
                  </a:cxn>
                  <a:cxn ang="0">
                    <a:pos x="47" y="60"/>
                  </a:cxn>
                  <a:cxn ang="0">
                    <a:pos x="63" y="32"/>
                  </a:cxn>
                  <a:cxn ang="0">
                    <a:pos x="30" y="0"/>
                  </a:cxn>
                </a:cxnLst>
                <a:rect l="0" t="0" r="r" b="b"/>
                <a:pathLst>
                  <a:path w="63" h="60">
                    <a:moveTo>
                      <a:pt x="30" y="0"/>
                    </a:moveTo>
                    <a:cubicBezTo>
                      <a:pt x="16" y="0"/>
                      <a:pt x="5" y="8"/>
                      <a:pt x="0" y="20"/>
                    </a:cubicBezTo>
                    <a:cubicBezTo>
                      <a:pt x="21" y="24"/>
                      <a:pt x="39" y="40"/>
                      <a:pt x="47" y="60"/>
                    </a:cubicBezTo>
                    <a:cubicBezTo>
                      <a:pt x="56" y="54"/>
                      <a:pt x="63" y="44"/>
                      <a:pt x="63" y="32"/>
                    </a:cubicBezTo>
                    <a:cubicBezTo>
                      <a:pt x="63" y="14"/>
                      <a:pt x="48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" name="Freeform 58"/>
              <p:cNvSpPr>
                <a:spLocks/>
              </p:cNvSpPr>
              <p:nvPr/>
            </p:nvSpPr>
            <p:spPr bwMode="auto">
              <a:xfrm>
                <a:off x="25090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63" y="20"/>
                  </a:cxn>
                  <a:cxn ang="0">
                    <a:pos x="33" y="0"/>
                  </a:cxn>
                  <a:cxn ang="0">
                    <a:pos x="0" y="32"/>
                  </a:cxn>
                  <a:cxn ang="0">
                    <a:pos x="15" y="60"/>
                  </a:cxn>
                  <a:cxn ang="0">
                    <a:pos x="63" y="20"/>
                  </a:cxn>
                </a:cxnLst>
                <a:rect l="0" t="0" r="r" b="b"/>
                <a:pathLst>
                  <a:path w="63" h="60">
                    <a:moveTo>
                      <a:pt x="63" y="20"/>
                    </a:moveTo>
                    <a:cubicBezTo>
                      <a:pt x="58" y="8"/>
                      <a:pt x="46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60"/>
                    </a:cubicBezTo>
                    <a:cubicBezTo>
                      <a:pt x="23" y="40"/>
                      <a:pt x="41" y="24"/>
                      <a:pt x="6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" name="Freeform 59"/>
              <p:cNvSpPr>
                <a:spLocks noEditPoints="1"/>
              </p:cNvSpPr>
              <p:nvPr/>
            </p:nvSpPr>
            <p:spPr bwMode="auto">
              <a:xfrm>
                <a:off x="2534487" y="1293381"/>
                <a:ext cx="228631" cy="226765"/>
              </a:xfrm>
              <a:custGeom>
                <a:avLst/>
                <a:gdLst/>
                <a:ahLst/>
                <a:cxnLst>
                  <a:cxn ang="0">
                    <a:pos x="129" y="65"/>
                  </a:cxn>
                  <a:cxn ang="0">
                    <a:pos x="64" y="0"/>
                  </a:cxn>
                  <a:cxn ang="0">
                    <a:pos x="0" y="65"/>
                  </a:cxn>
                  <a:cxn ang="0">
                    <a:pos x="26" y="117"/>
                  </a:cxn>
                  <a:cxn ang="0">
                    <a:pos x="16" y="139"/>
                  </a:cxn>
                  <a:cxn ang="0">
                    <a:pos x="25" y="139"/>
                  </a:cxn>
                  <a:cxn ang="0">
                    <a:pos x="33" y="121"/>
                  </a:cxn>
                  <a:cxn ang="0">
                    <a:pos x="64" y="129"/>
                  </a:cxn>
                  <a:cxn ang="0">
                    <a:pos x="94" y="122"/>
                  </a:cxn>
                  <a:cxn ang="0">
                    <a:pos x="101" y="139"/>
                  </a:cxn>
                  <a:cxn ang="0">
                    <a:pos x="111" y="139"/>
                  </a:cxn>
                  <a:cxn ang="0">
                    <a:pos x="101" y="118"/>
                  </a:cxn>
                  <a:cxn ang="0">
                    <a:pos x="129" y="65"/>
                  </a:cxn>
                  <a:cxn ang="0">
                    <a:pos x="17" y="65"/>
                  </a:cxn>
                  <a:cxn ang="0">
                    <a:pos x="64" y="18"/>
                  </a:cxn>
                  <a:cxn ang="0">
                    <a:pos x="106" y="42"/>
                  </a:cxn>
                  <a:cxn ang="0">
                    <a:pos x="111" y="64"/>
                  </a:cxn>
                  <a:cxn ang="0">
                    <a:pos x="63" y="112"/>
                  </a:cxn>
                  <a:cxn ang="0">
                    <a:pos x="50" y="110"/>
                  </a:cxn>
                  <a:cxn ang="0">
                    <a:pos x="17" y="65"/>
                  </a:cxn>
                </a:cxnLst>
                <a:rect l="0" t="0" r="r" b="b"/>
                <a:pathLst>
                  <a:path w="129" h="139">
                    <a:moveTo>
                      <a:pt x="129" y="65"/>
                    </a:moveTo>
                    <a:cubicBezTo>
                      <a:pt x="129" y="29"/>
                      <a:pt x="100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86"/>
                      <a:pt x="10" y="105"/>
                      <a:pt x="26" y="117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2" y="126"/>
                      <a:pt x="53" y="129"/>
                      <a:pt x="64" y="129"/>
                    </a:cubicBezTo>
                    <a:cubicBezTo>
                      <a:pt x="75" y="129"/>
                      <a:pt x="85" y="127"/>
                      <a:pt x="94" y="122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111" y="139"/>
                      <a:pt x="111" y="139"/>
                      <a:pt x="111" y="139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18" y="106"/>
                      <a:pt x="129" y="87"/>
                      <a:pt x="129" y="65"/>
                    </a:cubicBezTo>
                    <a:close/>
                    <a:moveTo>
                      <a:pt x="17" y="65"/>
                    </a:moveTo>
                    <a:cubicBezTo>
                      <a:pt x="17" y="39"/>
                      <a:pt x="38" y="18"/>
                      <a:pt x="64" y="18"/>
                    </a:cubicBezTo>
                    <a:cubicBezTo>
                      <a:pt x="82" y="18"/>
                      <a:pt x="98" y="28"/>
                      <a:pt x="106" y="42"/>
                    </a:cubicBezTo>
                    <a:cubicBezTo>
                      <a:pt x="109" y="49"/>
                      <a:pt x="111" y="56"/>
                      <a:pt x="111" y="64"/>
                    </a:cubicBezTo>
                    <a:cubicBezTo>
                      <a:pt x="111" y="90"/>
                      <a:pt x="89" y="112"/>
                      <a:pt x="63" y="112"/>
                    </a:cubicBezTo>
                    <a:cubicBezTo>
                      <a:pt x="59" y="112"/>
                      <a:pt x="54" y="111"/>
                      <a:pt x="50" y="110"/>
                    </a:cubicBezTo>
                    <a:cubicBezTo>
                      <a:pt x="31" y="104"/>
                      <a:pt x="17" y="86"/>
                      <a:pt x="17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" name="Freeform 60"/>
              <p:cNvSpPr>
                <a:spLocks noEditPoints="1"/>
              </p:cNvSpPr>
              <p:nvPr/>
            </p:nvSpPr>
            <p:spPr bwMode="auto">
              <a:xfrm>
                <a:off x="4383076" y="2351618"/>
                <a:ext cx="283346" cy="260960"/>
              </a:xfrm>
              <a:custGeom>
                <a:avLst/>
                <a:gdLst/>
                <a:ahLst/>
                <a:cxnLst>
                  <a:cxn ang="0">
                    <a:pos x="131" y="70"/>
                  </a:cxn>
                  <a:cxn ang="0">
                    <a:pos x="120" y="59"/>
                  </a:cxn>
                  <a:cxn ang="0">
                    <a:pos x="145" y="32"/>
                  </a:cxn>
                  <a:cxn ang="0">
                    <a:pos x="111" y="0"/>
                  </a:cxn>
                  <a:cxn ang="0">
                    <a:pos x="86" y="26"/>
                  </a:cxn>
                  <a:cxn ang="0">
                    <a:pos x="73" y="12"/>
                  </a:cxn>
                  <a:cxn ang="0">
                    <a:pos x="57" y="29"/>
                  </a:cxn>
                  <a:cxn ang="0">
                    <a:pos x="70" y="41"/>
                  </a:cxn>
                  <a:cxn ang="0">
                    <a:pos x="18" y="94"/>
                  </a:cxn>
                  <a:cxn ang="0">
                    <a:pos x="17" y="110"/>
                  </a:cxn>
                  <a:cxn ang="0">
                    <a:pos x="0" y="125"/>
                  </a:cxn>
                  <a:cxn ang="0">
                    <a:pos x="20" y="145"/>
                  </a:cxn>
                  <a:cxn ang="0">
                    <a:pos x="36" y="130"/>
                  </a:cxn>
                  <a:cxn ang="0">
                    <a:pos x="52" y="127"/>
                  </a:cxn>
                  <a:cxn ang="0">
                    <a:pos x="104" y="75"/>
                  </a:cxn>
                  <a:cxn ang="0">
                    <a:pos x="116" y="87"/>
                  </a:cxn>
                  <a:cxn ang="0">
                    <a:pos x="131" y="70"/>
                  </a:cxn>
                  <a:cxn ang="0">
                    <a:pos x="49" y="122"/>
                  </a:cxn>
                  <a:cxn ang="0">
                    <a:pos x="33" y="124"/>
                  </a:cxn>
                  <a:cxn ang="0">
                    <a:pos x="20" y="136"/>
                  </a:cxn>
                  <a:cxn ang="0">
                    <a:pos x="10" y="125"/>
                  </a:cxn>
                  <a:cxn ang="0">
                    <a:pos x="22" y="113"/>
                  </a:cxn>
                  <a:cxn ang="0">
                    <a:pos x="24" y="97"/>
                  </a:cxn>
                  <a:cxn ang="0">
                    <a:pos x="74" y="46"/>
                  </a:cxn>
                  <a:cxn ang="0">
                    <a:pos x="100" y="70"/>
                  </a:cxn>
                  <a:cxn ang="0">
                    <a:pos x="49" y="122"/>
                  </a:cxn>
                </a:cxnLst>
                <a:rect l="0" t="0" r="r" b="b"/>
                <a:pathLst>
                  <a:path w="145" h="145">
                    <a:moveTo>
                      <a:pt x="131" y="70"/>
                    </a:moveTo>
                    <a:lnTo>
                      <a:pt x="120" y="59"/>
                    </a:lnTo>
                    <a:lnTo>
                      <a:pt x="145" y="32"/>
                    </a:lnTo>
                    <a:lnTo>
                      <a:pt x="111" y="0"/>
                    </a:lnTo>
                    <a:lnTo>
                      <a:pt x="86" y="26"/>
                    </a:lnTo>
                    <a:lnTo>
                      <a:pt x="73" y="12"/>
                    </a:lnTo>
                    <a:lnTo>
                      <a:pt x="57" y="29"/>
                    </a:lnTo>
                    <a:lnTo>
                      <a:pt x="70" y="41"/>
                    </a:lnTo>
                    <a:lnTo>
                      <a:pt x="18" y="94"/>
                    </a:lnTo>
                    <a:lnTo>
                      <a:pt x="17" y="110"/>
                    </a:lnTo>
                    <a:lnTo>
                      <a:pt x="0" y="125"/>
                    </a:lnTo>
                    <a:lnTo>
                      <a:pt x="20" y="145"/>
                    </a:lnTo>
                    <a:lnTo>
                      <a:pt x="36" y="130"/>
                    </a:lnTo>
                    <a:lnTo>
                      <a:pt x="52" y="127"/>
                    </a:lnTo>
                    <a:lnTo>
                      <a:pt x="104" y="75"/>
                    </a:lnTo>
                    <a:lnTo>
                      <a:pt x="116" y="87"/>
                    </a:lnTo>
                    <a:lnTo>
                      <a:pt x="131" y="70"/>
                    </a:lnTo>
                    <a:close/>
                    <a:moveTo>
                      <a:pt x="49" y="122"/>
                    </a:moveTo>
                    <a:lnTo>
                      <a:pt x="33" y="124"/>
                    </a:lnTo>
                    <a:lnTo>
                      <a:pt x="20" y="136"/>
                    </a:lnTo>
                    <a:lnTo>
                      <a:pt x="10" y="125"/>
                    </a:lnTo>
                    <a:lnTo>
                      <a:pt x="22" y="113"/>
                    </a:lnTo>
                    <a:lnTo>
                      <a:pt x="24" y="97"/>
                    </a:lnTo>
                    <a:lnTo>
                      <a:pt x="74" y="46"/>
                    </a:lnTo>
                    <a:lnTo>
                      <a:pt x="100" y="70"/>
                    </a:lnTo>
                    <a:lnTo>
                      <a:pt x="49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" name="Freeform 61"/>
              <p:cNvSpPr>
                <a:spLocks/>
              </p:cNvSpPr>
              <p:nvPr/>
            </p:nvSpPr>
            <p:spPr bwMode="auto">
              <a:xfrm>
                <a:off x="4963447" y="3321668"/>
                <a:ext cx="336107" cy="350946"/>
              </a:xfrm>
              <a:custGeom>
                <a:avLst/>
                <a:gdLst/>
                <a:ahLst/>
                <a:cxnLst>
                  <a:cxn ang="0">
                    <a:pos x="130" y="135"/>
                  </a:cxn>
                  <a:cxn ang="0">
                    <a:pos x="128" y="87"/>
                  </a:cxn>
                  <a:cxn ang="0">
                    <a:pos x="145" y="50"/>
                  </a:cxn>
                  <a:cxn ang="0">
                    <a:pos x="96" y="0"/>
                  </a:cxn>
                  <a:cxn ang="0">
                    <a:pos x="46" y="50"/>
                  </a:cxn>
                  <a:cxn ang="0">
                    <a:pos x="66" y="90"/>
                  </a:cxn>
                  <a:cxn ang="0">
                    <a:pos x="60" y="133"/>
                  </a:cxn>
                  <a:cxn ang="0">
                    <a:pos x="18" y="187"/>
                  </a:cxn>
                  <a:cxn ang="0">
                    <a:pos x="0" y="187"/>
                  </a:cxn>
                  <a:cxn ang="0">
                    <a:pos x="0" y="215"/>
                  </a:cxn>
                  <a:cxn ang="0">
                    <a:pos x="191" y="215"/>
                  </a:cxn>
                  <a:cxn ang="0">
                    <a:pos x="191" y="187"/>
                  </a:cxn>
                  <a:cxn ang="0">
                    <a:pos x="173" y="187"/>
                  </a:cxn>
                  <a:cxn ang="0">
                    <a:pos x="130" y="135"/>
                  </a:cxn>
                </a:cxnLst>
                <a:rect l="0" t="0" r="r" b="b"/>
                <a:pathLst>
                  <a:path w="191" h="215">
                    <a:moveTo>
                      <a:pt x="130" y="135"/>
                    </a:moveTo>
                    <a:cubicBezTo>
                      <a:pt x="125" y="120"/>
                      <a:pt x="126" y="100"/>
                      <a:pt x="128" y="87"/>
                    </a:cubicBezTo>
                    <a:cubicBezTo>
                      <a:pt x="139" y="78"/>
                      <a:pt x="145" y="65"/>
                      <a:pt x="145" y="50"/>
                    </a:cubicBezTo>
                    <a:cubicBezTo>
                      <a:pt x="145" y="22"/>
                      <a:pt x="123" y="0"/>
                      <a:pt x="96" y="0"/>
                    </a:cubicBezTo>
                    <a:cubicBezTo>
                      <a:pt x="68" y="0"/>
                      <a:pt x="46" y="22"/>
                      <a:pt x="46" y="50"/>
                    </a:cubicBezTo>
                    <a:cubicBezTo>
                      <a:pt x="46" y="66"/>
                      <a:pt x="54" y="81"/>
                      <a:pt x="66" y="90"/>
                    </a:cubicBezTo>
                    <a:cubicBezTo>
                      <a:pt x="67" y="102"/>
                      <a:pt x="66" y="118"/>
                      <a:pt x="60" y="133"/>
                    </a:cubicBezTo>
                    <a:cubicBezTo>
                      <a:pt x="51" y="158"/>
                      <a:pt x="24" y="182"/>
                      <a:pt x="18" y="187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191" y="215"/>
                      <a:pt x="191" y="215"/>
                      <a:pt x="191" y="215"/>
                    </a:cubicBezTo>
                    <a:cubicBezTo>
                      <a:pt x="191" y="187"/>
                      <a:pt x="191" y="187"/>
                      <a:pt x="191" y="187"/>
                    </a:cubicBezTo>
                    <a:cubicBezTo>
                      <a:pt x="173" y="187"/>
                      <a:pt x="173" y="187"/>
                      <a:pt x="173" y="187"/>
                    </a:cubicBezTo>
                    <a:cubicBezTo>
                      <a:pt x="167" y="182"/>
                      <a:pt x="137" y="156"/>
                      <a:pt x="130" y="1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" name="Freeform 62"/>
              <p:cNvSpPr>
                <a:spLocks noEditPoints="1"/>
              </p:cNvSpPr>
              <p:nvPr/>
            </p:nvSpPr>
            <p:spPr bwMode="auto">
              <a:xfrm>
                <a:off x="1774337" y="1179999"/>
                <a:ext cx="138742" cy="12598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1" y="70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20" y="32"/>
                  </a:cxn>
                  <a:cxn ang="0">
                    <a:pos x="32" y="32"/>
                  </a:cxn>
                  <a:cxn ang="0">
                    <a:pos x="32" y="19"/>
                  </a:cxn>
                  <a:cxn ang="0">
                    <a:pos x="39" y="19"/>
                  </a:cxn>
                  <a:cxn ang="0">
                    <a:pos x="39" y="32"/>
                  </a:cxn>
                  <a:cxn ang="0">
                    <a:pos x="51" y="32"/>
                  </a:cxn>
                  <a:cxn ang="0">
                    <a:pos x="51" y="39"/>
                  </a:cxn>
                  <a:cxn ang="0">
                    <a:pos x="39" y="39"/>
                  </a:cxn>
                  <a:cxn ang="0">
                    <a:pos x="39" y="51"/>
                  </a:cxn>
                  <a:cxn ang="0">
                    <a:pos x="32" y="51"/>
                  </a:cxn>
                  <a:cxn ang="0">
                    <a:pos x="32" y="39"/>
                  </a:cxn>
                  <a:cxn ang="0">
                    <a:pos x="20" y="39"/>
                  </a:cxn>
                  <a:cxn ang="0">
                    <a:pos x="20" y="32"/>
                  </a:cxn>
                </a:cxnLst>
                <a:rect l="0" t="0" r="r" b="b"/>
                <a:pathLst>
                  <a:path w="71" h="70">
                    <a:moveTo>
                      <a:pt x="0" y="70"/>
                    </a:moveTo>
                    <a:lnTo>
                      <a:pt x="71" y="70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70"/>
                    </a:lnTo>
                    <a:close/>
                    <a:moveTo>
                      <a:pt x="20" y="32"/>
                    </a:moveTo>
                    <a:lnTo>
                      <a:pt x="32" y="32"/>
                    </a:lnTo>
                    <a:lnTo>
                      <a:pt x="32" y="19"/>
                    </a:lnTo>
                    <a:lnTo>
                      <a:pt x="39" y="19"/>
                    </a:lnTo>
                    <a:lnTo>
                      <a:pt x="39" y="32"/>
                    </a:lnTo>
                    <a:lnTo>
                      <a:pt x="51" y="32"/>
                    </a:lnTo>
                    <a:lnTo>
                      <a:pt x="51" y="39"/>
                    </a:lnTo>
                    <a:lnTo>
                      <a:pt x="39" y="39"/>
                    </a:lnTo>
                    <a:lnTo>
                      <a:pt x="39" y="51"/>
                    </a:lnTo>
                    <a:lnTo>
                      <a:pt x="32" y="51"/>
                    </a:lnTo>
                    <a:lnTo>
                      <a:pt x="32" y="39"/>
                    </a:lnTo>
                    <a:lnTo>
                      <a:pt x="20" y="39"/>
                    </a:lnTo>
                    <a:lnTo>
                      <a:pt x="20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" name="Freeform 63"/>
              <p:cNvSpPr>
                <a:spLocks noEditPoints="1"/>
              </p:cNvSpPr>
              <p:nvPr/>
            </p:nvSpPr>
            <p:spPr bwMode="auto">
              <a:xfrm>
                <a:off x="1774337" y="1320377"/>
                <a:ext cx="138742" cy="124181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71" y="69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69"/>
                  </a:cxn>
                  <a:cxn ang="0">
                    <a:pos x="20" y="31"/>
                  </a:cxn>
                  <a:cxn ang="0">
                    <a:pos x="51" y="31"/>
                  </a:cxn>
                  <a:cxn ang="0">
                    <a:pos x="51" y="38"/>
                  </a:cxn>
                  <a:cxn ang="0">
                    <a:pos x="20" y="38"/>
                  </a:cxn>
                  <a:cxn ang="0">
                    <a:pos x="20" y="31"/>
                  </a:cxn>
                </a:cxnLst>
                <a:rect l="0" t="0" r="r" b="b"/>
                <a:pathLst>
                  <a:path w="71" h="69">
                    <a:moveTo>
                      <a:pt x="0" y="69"/>
                    </a:moveTo>
                    <a:lnTo>
                      <a:pt x="71" y="69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69"/>
                    </a:lnTo>
                    <a:close/>
                    <a:moveTo>
                      <a:pt x="20" y="31"/>
                    </a:moveTo>
                    <a:lnTo>
                      <a:pt x="51" y="31"/>
                    </a:lnTo>
                    <a:lnTo>
                      <a:pt x="51" y="38"/>
                    </a:lnTo>
                    <a:lnTo>
                      <a:pt x="20" y="38"/>
                    </a:lnTo>
                    <a:lnTo>
                      <a:pt x="20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" name="Freeform 64"/>
              <p:cNvSpPr>
                <a:spLocks noEditPoints="1"/>
              </p:cNvSpPr>
              <p:nvPr/>
            </p:nvSpPr>
            <p:spPr bwMode="auto">
              <a:xfrm>
                <a:off x="1934574" y="1179999"/>
                <a:ext cx="136788" cy="1259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"/>
                  </a:cxn>
                  <a:cxn ang="0">
                    <a:pos x="70" y="70"/>
                  </a:cxn>
                  <a:cxn ang="0">
                    <a:pos x="70" y="0"/>
                  </a:cxn>
                  <a:cxn ang="0">
                    <a:pos x="0" y="0"/>
                  </a:cxn>
                  <a:cxn ang="0">
                    <a:pos x="51" y="43"/>
                  </a:cxn>
                  <a:cxn ang="0">
                    <a:pos x="46" y="49"/>
                  </a:cxn>
                  <a:cxn ang="0">
                    <a:pos x="38" y="40"/>
                  </a:cxn>
                  <a:cxn ang="0">
                    <a:pos x="29" y="49"/>
                  </a:cxn>
                  <a:cxn ang="0">
                    <a:pos x="24" y="43"/>
                  </a:cxn>
                  <a:cxn ang="0">
                    <a:pos x="32" y="35"/>
                  </a:cxn>
                  <a:cxn ang="0">
                    <a:pos x="24" y="26"/>
                  </a:cxn>
                  <a:cxn ang="0">
                    <a:pos x="29" y="22"/>
                  </a:cxn>
                  <a:cxn ang="0">
                    <a:pos x="38" y="30"/>
                  </a:cxn>
                  <a:cxn ang="0">
                    <a:pos x="46" y="22"/>
                  </a:cxn>
                  <a:cxn ang="0">
                    <a:pos x="51" y="26"/>
                  </a:cxn>
                  <a:cxn ang="0">
                    <a:pos x="42" y="35"/>
                  </a:cxn>
                  <a:cxn ang="0">
                    <a:pos x="51" y="43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0" y="70"/>
                    </a:lnTo>
                    <a:lnTo>
                      <a:pt x="70" y="70"/>
                    </a:lnTo>
                    <a:lnTo>
                      <a:pt x="70" y="0"/>
                    </a:lnTo>
                    <a:lnTo>
                      <a:pt x="0" y="0"/>
                    </a:lnTo>
                    <a:close/>
                    <a:moveTo>
                      <a:pt x="51" y="43"/>
                    </a:moveTo>
                    <a:lnTo>
                      <a:pt x="46" y="49"/>
                    </a:lnTo>
                    <a:lnTo>
                      <a:pt x="38" y="40"/>
                    </a:lnTo>
                    <a:lnTo>
                      <a:pt x="29" y="49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24" y="26"/>
                    </a:lnTo>
                    <a:lnTo>
                      <a:pt x="29" y="22"/>
                    </a:lnTo>
                    <a:lnTo>
                      <a:pt x="38" y="30"/>
                    </a:lnTo>
                    <a:lnTo>
                      <a:pt x="46" y="22"/>
                    </a:lnTo>
                    <a:lnTo>
                      <a:pt x="51" y="26"/>
                    </a:lnTo>
                    <a:lnTo>
                      <a:pt x="42" y="35"/>
                    </a:lnTo>
                    <a:lnTo>
                      <a:pt x="51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" name="Freeform 65"/>
              <p:cNvSpPr>
                <a:spLocks noEditPoints="1"/>
              </p:cNvSpPr>
              <p:nvPr/>
            </p:nvSpPr>
            <p:spPr bwMode="auto">
              <a:xfrm>
                <a:off x="1934574" y="1320377"/>
                <a:ext cx="136788" cy="124181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78" y="77"/>
                  </a:cxn>
                  <a:cxn ang="0">
                    <a:pos x="78" y="0"/>
                  </a:cxn>
                  <a:cxn ang="0">
                    <a:pos x="0" y="0"/>
                  </a:cxn>
                  <a:cxn ang="0">
                    <a:pos x="0" y="77"/>
                  </a:cxn>
                  <a:cxn ang="0">
                    <a:pos x="47" y="56"/>
                  </a:cxn>
                  <a:cxn ang="0">
                    <a:pos x="46" y="58"/>
                  </a:cxn>
                  <a:cxn ang="0">
                    <a:pos x="44" y="60"/>
                  </a:cxn>
                  <a:cxn ang="0">
                    <a:pos x="41" y="60"/>
                  </a:cxn>
                  <a:cxn ang="0">
                    <a:pos x="39" y="60"/>
                  </a:cxn>
                  <a:cxn ang="0">
                    <a:pos x="37" y="58"/>
                  </a:cxn>
                  <a:cxn ang="0">
                    <a:pos x="35" y="56"/>
                  </a:cxn>
                  <a:cxn ang="0">
                    <a:pos x="35" y="54"/>
                  </a:cxn>
                  <a:cxn ang="0">
                    <a:pos x="35" y="51"/>
                  </a:cxn>
                  <a:cxn ang="0">
                    <a:pos x="37" y="49"/>
                  </a:cxn>
                  <a:cxn ang="0">
                    <a:pos x="39" y="48"/>
                  </a:cxn>
                  <a:cxn ang="0">
                    <a:pos x="41" y="47"/>
                  </a:cxn>
                  <a:cxn ang="0">
                    <a:pos x="44" y="48"/>
                  </a:cxn>
                  <a:cxn ang="0">
                    <a:pos x="46" y="49"/>
                  </a:cxn>
                  <a:cxn ang="0">
                    <a:pos x="47" y="51"/>
                  </a:cxn>
                  <a:cxn ang="0">
                    <a:pos x="47" y="54"/>
                  </a:cxn>
                  <a:cxn ang="0">
                    <a:pos x="47" y="56"/>
                  </a:cxn>
                  <a:cxn ang="0">
                    <a:pos x="35" y="20"/>
                  </a:cxn>
                  <a:cxn ang="0">
                    <a:pos x="37" y="18"/>
                  </a:cxn>
                  <a:cxn ang="0">
                    <a:pos x="39" y="17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47" y="20"/>
                  </a:cxn>
                  <a:cxn ang="0">
                    <a:pos x="47" y="23"/>
                  </a:cxn>
                  <a:cxn ang="0">
                    <a:pos x="47" y="25"/>
                  </a:cxn>
                  <a:cxn ang="0">
                    <a:pos x="46" y="27"/>
                  </a:cxn>
                  <a:cxn ang="0">
                    <a:pos x="44" y="29"/>
                  </a:cxn>
                  <a:cxn ang="0">
                    <a:pos x="41" y="29"/>
                  </a:cxn>
                  <a:cxn ang="0">
                    <a:pos x="39" y="29"/>
                  </a:cxn>
                  <a:cxn ang="0">
                    <a:pos x="37" y="27"/>
                  </a:cxn>
                  <a:cxn ang="0">
                    <a:pos x="35" y="25"/>
                  </a:cxn>
                  <a:cxn ang="0">
                    <a:pos x="35" y="23"/>
                  </a:cxn>
                  <a:cxn ang="0">
                    <a:pos x="35" y="20"/>
                  </a:cxn>
                  <a:cxn ang="0">
                    <a:pos x="24" y="34"/>
                  </a:cxn>
                  <a:cxn ang="0">
                    <a:pos x="59" y="34"/>
                  </a:cxn>
                  <a:cxn ang="0">
                    <a:pos x="59" y="43"/>
                  </a:cxn>
                  <a:cxn ang="0">
                    <a:pos x="24" y="43"/>
                  </a:cxn>
                  <a:cxn ang="0">
                    <a:pos x="24" y="34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cubicBezTo>
                      <a:pt x="78" y="77"/>
                      <a:pt x="78" y="77"/>
                      <a:pt x="78" y="7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7"/>
                    </a:lnTo>
                    <a:close/>
                    <a:moveTo>
                      <a:pt x="47" y="56"/>
                    </a:moveTo>
                    <a:cubicBezTo>
                      <a:pt x="47" y="57"/>
                      <a:pt x="46" y="58"/>
                      <a:pt x="46" y="58"/>
                    </a:cubicBezTo>
                    <a:cubicBezTo>
                      <a:pt x="45" y="59"/>
                      <a:pt x="44" y="59"/>
                      <a:pt x="44" y="60"/>
                    </a:cubicBezTo>
                    <a:cubicBezTo>
                      <a:pt x="43" y="60"/>
                      <a:pt x="42" y="60"/>
                      <a:pt x="41" y="60"/>
                    </a:cubicBezTo>
                    <a:cubicBezTo>
                      <a:pt x="40" y="60"/>
                      <a:pt x="39" y="60"/>
                      <a:pt x="39" y="60"/>
                    </a:cubicBezTo>
                    <a:cubicBezTo>
                      <a:pt x="38" y="59"/>
                      <a:pt x="37" y="59"/>
                      <a:pt x="37" y="58"/>
                    </a:cubicBezTo>
                    <a:cubicBezTo>
                      <a:pt x="36" y="58"/>
                      <a:pt x="35" y="57"/>
                      <a:pt x="35" y="56"/>
                    </a:cubicBezTo>
                    <a:cubicBezTo>
                      <a:pt x="35" y="56"/>
                      <a:pt x="35" y="55"/>
                      <a:pt x="35" y="54"/>
                    </a:cubicBezTo>
                    <a:cubicBezTo>
                      <a:pt x="35" y="53"/>
                      <a:pt x="35" y="52"/>
                      <a:pt x="35" y="51"/>
                    </a:cubicBezTo>
                    <a:cubicBezTo>
                      <a:pt x="35" y="51"/>
                      <a:pt x="36" y="50"/>
                      <a:pt x="37" y="49"/>
                    </a:cubicBezTo>
                    <a:cubicBezTo>
                      <a:pt x="37" y="49"/>
                      <a:pt x="38" y="48"/>
                      <a:pt x="39" y="48"/>
                    </a:cubicBezTo>
                    <a:cubicBezTo>
                      <a:pt x="39" y="48"/>
                      <a:pt x="40" y="47"/>
                      <a:pt x="41" y="47"/>
                    </a:cubicBezTo>
                    <a:cubicBezTo>
                      <a:pt x="42" y="47"/>
                      <a:pt x="43" y="48"/>
                      <a:pt x="44" y="48"/>
                    </a:cubicBezTo>
                    <a:cubicBezTo>
                      <a:pt x="44" y="48"/>
                      <a:pt x="45" y="49"/>
                      <a:pt x="46" y="49"/>
                    </a:cubicBezTo>
                    <a:cubicBezTo>
                      <a:pt x="46" y="50"/>
                      <a:pt x="47" y="51"/>
                      <a:pt x="47" y="51"/>
                    </a:cubicBezTo>
                    <a:cubicBezTo>
                      <a:pt x="47" y="52"/>
                      <a:pt x="47" y="53"/>
                      <a:pt x="47" y="54"/>
                    </a:cubicBezTo>
                    <a:cubicBezTo>
                      <a:pt x="47" y="55"/>
                      <a:pt x="47" y="56"/>
                      <a:pt x="47" y="56"/>
                    </a:cubicBezTo>
                    <a:close/>
                    <a:moveTo>
                      <a:pt x="35" y="20"/>
                    </a:moveTo>
                    <a:cubicBezTo>
                      <a:pt x="35" y="19"/>
                      <a:pt x="36" y="19"/>
                      <a:pt x="37" y="18"/>
                    </a:cubicBezTo>
                    <a:cubicBezTo>
                      <a:pt x="37" y="18"/>
                      <a:pt x="38" y="17"/>
                      <a:pt x="39" y="17"/>
                    </a:cubicBezTo>
                    <a:cubicBezTo>
                      <a:pt x="39" y="16"/>
                      <a:pt x="40" y="16"/>
                      <a:pt x="41" y="16"/>
                    </a:cubicBezTo>
                    <a:cubicBezTo>
                      <a:pt x="42" y="16"/>
                      <a:pt x="43" y="16"/>
                      <a:pt x="44" y="17"/>
                    </a:cubicBezTo>
                    <a:cubicBezTo>
                      <a:pt x="44" y="17"/>
                      <a:pt x="45" y="18"/>
                      <a:pt x="46" y="18"/>
                    </a:cubicBezTo>
                    <a:cubicBezTo>
                      <a:pt x="46" y="19"/>
                      <a:pt x="47" y="19"/>
                      <a:pt x="47" y="20"/>
                    </a:cubicBezTo>
                    <a:cubicBezTo>
                      <a:pt x="47" y="21"/>
                      <a:pt x="47" y="22"/>
                      <a:pt x="47" y="23"/>
                    </a:cubicBezTo>
                    <a:cubicBezTo>
                      <a:pt x="47" y="24"/>
                      <a:pt x="47" y="25"/>
                      <a:pt x="47" y="25"/>
                    </a:cubicBezTo>
                    <a:cubicBezTo>
                      <a:pt x="47" y="26"/>
                      <a:pt x="46" y="27"/>
                      <a:pt x="46" y="27"/>
                    </a:cubicBezTo>
                    <a:cubicBezTo>
                      <a:pt x="45" y="28"/>
                      <a:pt x="44" y="28"/>
                      <a:pt x="44" y="29"/>
                    </a:cubicBezTo>
                    <a:cubicBezTo>
                      <a:pt x="43" y="29"/>
                      <a:pt x="42" y="29"/>
                      <a:pt x="41" y="29"/>
                    </a:cubicBezTo>
                    <a:cubicBezTo>
                      <a:pt x="40" y="29"/>
                      <a:pt x="39" y="29"/>
                      <a:pt x="39" y="29"/>
                    </a:cubicBezTo>
                    <a:cubicBezTo>
                      <a:pt x="38" y="28"/>
                      <a:pt x="37" y="28"/>
                      <a:pt x="37" y="27"/>
                    </a:cubicBezTo>
                    <a:cubicBezTo>
                      <a:pt x="36" y="27"/>
                      <a:pt x="35" y="26"/>
                      <a:pt x="35" y="25"/>
                    </a:cubicBezTo>
                    <a:cubicBezTo>
                      <a:pt x="35" y="25"/>
                      <a:pt x="35" y="24"/>
                      <a:pt x="35" y="23"/>
                    </a:cubicBezTo>
                    <a:cubicBezTo>
                      <a:pt x="35" y="22"/>
                      <a:pt x="35" y="21"/>
                      <a:pt x="35" y="20"/>
                    </a:cubicBezTo>
                    <a:close/>
                    <a:moveTo>
                      <a:pt x="24" y="34"/>
                    </a:move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24" y="43"/>
                      <a:pt x="24" y="43"/>
                      <a:pt x="24" y="43"/>
                    </a:cubicBezTo>
                    <a:lnTo>
                      <a:pt x="24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" name="Freeform 66"/>
              <p:cNvSpPr>
                <a:spLocks/>
              </p:cNvSpPr>
              <p:nvPr/>
            </p:nvSpPr>
            <p:spPr bwMode="auto">
              <a:xfrm>
                <a:off x="293121" y="3478244"/>
                <a:ext cx="275530" cy="302353"/>
              </a:xfrm>
              <a:custGeom>
                <a:avLst/>
                <a:gdLst/>
                <a:ahLst/>
                <a:cxnLst>
                  <a:cxn ang="0">
                    <a:pos x="10" y="133"/>
                  </a:cxn>
                  <a:cxn ang="0">
                    <a:pos x="26" y="140"/>
                  </a:cxn>
                  <a:cxn ang="0">
                    <a:pos x="48" y="118"/>
                  </a:cxn>
                  <a:cxn ang="0">
                    <a:pos x="26" y="96"/>
                  </a:cxn>
                  <a:cxn ang="0">
                    <a:pos x="10" y="103"/>
                  </a:cxn>
                  <a:cxn ang="0">
                    <a:pos x="1" y="103"/>
                  </a:cxn>
                  <a:cxn ang="0">
                    <a:pos x="1" y="52"/>
                  </a:cxn>
                  <a:cxn ang="0">
                    <a:pos x="64" y="52"/>
                  </a:cxn>
                  <a:cxn ang="0">
                    <a:pos x="64" y="44"/>
                  </a:cxn>
                  <a:cxn ang="0">
                    <a:pos x="56" y="25"/>
                  </a:cxn>
                  <a:cxn ang="0">
                    <a:pos x="82" y="0"/>
                  </a:cxn>
                  <a:cxn ang="0">
                    <a:pos x="107" y="26"/>
                  </a:cxn>
                  <a:cxn ang="0">
                    <a:pos x="100" y="44"/>
                  </a:cxn>
                  <a:cxn ang="0">
                    <a:pos x="99" y="52"/>
                  </a:cxn>
                  <a:cxn ang="0">
                    <a:pos x="156" y="52"/>
                  </a:cxn>
                  <a:cxn ang="0">
                    <a:pos x="156" y="103"/>
                  </a:cxn>
                  <a:cxn ang="0">
                    <a:pos x="148" y="103"/>
                  </a:cxn>
                  <a:cxn ang="0">
                    <a:pos x="133" y="96"/>
                  </a:cxn>
                  <a:cxn ang="0">
                    <a:pos x="111" y="118"/>
                  </a:cxn>
                  <a:cxn ang="0">
                    <a:pos x="133" y="140"/>
                  </a:cxn>
                  <a:cxn ang="0">
                    <a:pos x="148" y="134"/>
                  </a:cxn>
                  <a:cxn ang="0">
                    <a:pos x="156" y="134"/>
                  </a:cxn>
                  <a:cxn ang="0">
                    <a:pos x="156" y="186"/>
                  </a:cxn>
                  <a:cxn ang="0">
                    <a:pos x="96" y="186"/>
                  </a:cxn>
                  <a:cxn ang="0">
                    <a:pos x="96" y="180"/>
                  </a:cxn>
                  <a:cxn ang="0">
                    <a:pos x="103" y="165"/>
                  </a:cxn>
                  <a:cxn ang="0">
                    <a:pos x="81" y="143"/>
                  </a:cxn>
                  <a:cxn ang="0">
                    <a:pos x="59" y="165"/>
                  </a:cxn>
                  <a:cxn ang="0">
                    <a:pos x="66" y="180"/>
                  </a:cxn>
                  <a:cxn ang="0">
                    <a:pos x="66" y="186"/>
                  </a:cxn>
                  <a:cxn ang="0">
                    <a:pos x="0" y="186"/>
                  </a:cxn>
                  <a:cxn ang="0">
                    <a:pos x="1" y="133"/>
                  </a:cxn>
                  <a:cxn ang="0">
                    <a:pos x="10" y="133"/>
                  </a:cxn>
                </a:cxnLst>
                <a:rect l="0" t="0" r="r" b="b"/>
                <a:pathLst>
                  <a:path w="156" h="186">
                    <a:moveTo>
                      <a:pt x="10" y="133"/>
                    </a:moveTo>
                    <a:cubicBezTo>
                      <a:pt x="14" y="137"/>
                      <a:pt x="20" y="140"/>
                      <a:pt x="26" y="140"/>
                    </a:cubicBezTo>
                    <a:cubicBezTo>
                      <a:pt x="38" y="140"/>
                      <a:pt x="48" y="130"/>
                      <a:pt x="48" y="118"/>
                    </a:cubicBezTo>
                    <a:cubicBezTo>
                      <a:pt x="48" y="106"/>
                      <a:pt x="38" y="96"/>
                      <a:pt x="26" y="96"/>
                    </a:cubicBezTo>
                    <a:cubicBezTo>
                      <a:pt x="20" y="96"/>
                      <a:pt x="14" y="99"/>
                      <a:pt x="10" y="103"/>
                    </a:cubicBezTo>
                    <a:cubicBezTo>
                      <a:pt x="1" y="103"/>
                      <a:pt x="1" y="103"/>
                      <a:pt x="1" y="103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59" y="39"/>
                      <a:pt x="56" y="33"/>
                      <a:pt x="56" y="25"/>
                    </a:cubicBezTo>
                    <a:cubicBezTo>
                      <a:pt x="56" y="11"/>
                      <a:pt x="68" y="0"/>
                      <a:pt x="82" y="0"/>
                    </a:cubicBezTo>
                    <a:cubicBezTo>
                      <a:pt x="96" y="0"/>
                      <a:pt x="107" y="11"/>
                      <a:pt x="107" y="26"/>
                    </a:cubicBezTo>
                    <a:cubicBezTo>
                      <a:pt x="107" y="33"/>
                      <a:pt x="104" y="39"/>
                      <a:pt x="100" y="44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56" y="103"/>
                      <a:pt x="156" y="103"/>
                      <a:pt x="156" y="103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4" y="99"/>
                      <a:pt x="139" y="96"/>
                      <a:pt x="133" y="96"/>
                    </a:cubicBezTo>
                    <a:cubicBezTo>
                      <a:pt x="121" y="96"/>
                      <a:pt x="111" y="106"/>
                      <a:pt x="111" y="118"/>
                    </a:cubicBezTo>
                    <a:cubicBezTo>
                      <a:pt x="111" y="130"/>
                      <a:pt x="120" y="140"/>
                      <a:pt x="133" y="140"/>
                    </a:cubicBezTo>
                    <a:cubicBezTo>
                      <a:pt x="139" y="140"/>
                      <a:pt x="144" y="138"/>
                      <a:pt x="148" y="134"/>
                    </a:cubicBezTo>
                    <a:cubicBezTo>
                      <a:pt x="156" y="134"/>
                      <a:pt x="156" y="134"/>
                      <a:pt x="156" y="134"/>
                    </a:cubicBezTo>
                    <a:cubicBezTo>
                      <a:pt x="156" y="186"/>
                      <a:pt x="156" y="186"/>
                      <a:pt x="156" y="186"/>
                    </a:cubicBezTo>
                    <a:cubicBezTo>
                      <a:pt x="96" y="186"/>
                      <a:pt x="96" y="186"/>
                      <a:pt x="96" y="186"/>
                    </a:cubicBezTo>
                    <a:cubicBezTo>
                      <a:pt x="96" y="180"/>
                      <a:pt x="96" y="180"/>
                      <a:pt x="96" y="180"/>
                    </a:cubicBezTo>
                    <a:cubicBezTo>
                      <a:pt x="100" y="176"/>
                      <a:pt x="103" y="171"/>
                      <a:pt x="103" y="165"/>
                    </a:cubicBezTo>
                    <a:cubicBezTo>
                      <a:pt x="103" y="153"/>
                      <a:pt x="93" y="143"/>
                      <a:pt x="81" y="143"/>
                    </a:cubicBezTo>
                    <a:cubicBezTo>
                      <a:pt x="69" y="143"/>
                      <a:pt x="59" y="152"/>
                      <a:pt x="59" y="165"/>
                    </a:cubicBezTo>
                    <a:cubicBezTo>
                      <a:pt x="59" y="171"/>
                      <a:pt x="62" y="176"/>
                      <a:pt x="66" y="180"/>
                    </a:cubicBezTo>
                    <a:cubicBezTo>
                      <a:pt x="66" y="186"/>
                      <a:pt x="66" y="186"/>
                      <a:pt x="66" y="186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" y="133"/>
                      <a:pt x="1" y="133"/>
                      <a:pt x="1" y="133"/>
                    </a:cubicBezTo>
                    <a:lnTo>
                      <a:pt x="10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" name="Rectangle 67"/>
              <p:cNvSpPr>
                <a:spLocks noChangeArrowheads="1"/>
              </p:cNvSpPr>
              <p:nvPr/>
            </p:nvSpPr>
            <p:spPr bwMode="auto">
              <a:xfrm>
                <a:off x="3275095" y="2958124"/>
                <a:ext cx="89889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" name="Freeform 68"/>
              <p:cNvSpPr>
                <a:spLocks/>
              </p:cNvSpPr>
              <p:nvPr/>
            </p:nvSpPr>
            <p:spPr bwMode="auto">
              <a:xfrm>
                <a:off x="3228196" y="2608978"/>
                <a:ext cx="183686" cy="332949"/>
              </a:xfrm>
              <a:custGeom>
                <a:avLst/>
                <a:gdLst/>
                <a:ahLst/>
                <a:cxnLst>
                  <a:cxn ang="0">
                    <a:pos x="104" y="124"/>
                  </a:cxn>
                  <a:cxn ang="0">
                    <a:pos x="92" y="87"/>
                  </a:cxn>
                  <a:cxn ang="0">
                    <a:pos x="66" y="17"/>
                  </a:cxn>
                  <a:cxn ang="0">
                    <a:pos x="71" y="9"/>
                  </a:cxn>
                  <a:cxn ang="0">
                    <a:pos x="62" y="0"/>
                  </a:cxn>
                  <a:cxn ang="0">
                    <a:pos x="56" y="3"/>
                  </a:cxn>
                  <a:cxn ang="0">
                    <a:pos x="56" y="99"/>
                  </a:cxn>
                  <a:cxn ang="0">
                    <a:pos x="66" y="113"/>
                  </a:cxn>
                  <a:cxn ang="0">
                    <a:pos x="52" y="127"/>
                  </a:cxn>
                  <a:cxn ang="0">
                    <a:pos x="38" y="113"/>
                  </a:cxn>
                  <a:cxn ang="0">
                    <a:pos x="48" y="99"/>
                  </a:cxn>
                  <a:cxn ang="0">
                    <a:pos x="48" y="3"/>
                  </a:cxn>
                  <a:cxn ang="0">
                    <a:pos x="42" y="0"/>
                  </a:cxn>
                  <a:cxn ang="0">
                    <a:pos x="33" y="9"/>
                  </a:cxn>
                  <a:cxn ang="0">
                    <a:pos x="38" y="17"/>
                  </a:cxn>
                  <a:cxn ang="0">
                    <a:pos x="9" y="90"/>
                  </a:cxn>
                  <a:cxn ang="0">
                    <a:pos x="0" y="124"/>
                  </a:cxn>
                  <a:cxn ang="0">
                    <a:pos x="16" y="167"/>
                  </a:cxn>
                  <a:cxn ang="0">
                    <a:pos x="12" y="205"/>
                  </a:cxn>
                  <a:cxn ang="0">
                    <a:pos x="91" y="205"/>
                  </a:cxn>
                  <a:cxn ang="0">
                    <a:pos x="87" y="167"/>
                  </a:cxn>
                  <a:cxn ang="0">
                    <a:pos x="104" y="124"/>
                  </a:cxn>
                </a:cxnLst>
                <a:rect l="0" t="0" r="r" b="b"/>
                <a:pathLst>
                  <a:path w="104" h="205">
                    <a:moveTo>
                      <a:pt x="104" y="124"/>
                    </a:moveTo>
                    <a:cubicBezTo>
                      <a:pt x="104" y="110"/>
                      <a:pt x="100" y="97"/>
                      <a:pt x="92" y="87"/>
                    </a:cubicBezTo>
                    <a:cubicBezTo>
                      <a:pt x="85" y="74"/>
                      <a:pt x="72" y="55"/>
                      <a:pt x="66" y="17"/>
                    </a:cubicBezTo>
                    <a:cubicBezTo>
                      <a:pt x="69" y="15"/>
                      <a:pt x="71" y="13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ubicBezTo>
                      <a:pt x="60" y="0"/>
                      <a:pt x="58" y="2"/>
                      <a:pt x="56" y="3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62" y="101"/>
                      <a:pt x="66" y="106"/>
                      <a:pt x="66" y="113"/>
                    </a:cubicBezTo>
                    <a:cubicBezTo>
                      <a:pt x="66" y="120"/>
                      <a:pt x="59" y="127"/>
                      <a:pt x="52" y="127"/>
                    </a:cubicBezTo>
                    <a:cubicBezTo>
                      <a:pt x="44" y="127"/>
                      <a:pt x="38" y="120"/>
                      <a:pt x="38" y="113"/>
                    </a:cubicBezTo>
                    <a:cubicBezTo>
                      <a:pt x="38" y="106"/>
                      <a:pt x="42" y="101"/>
                      <a:pt x="48" y="99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2"/>
                      <a:pt x="44" y="0"/>
                      <a:pt x="42" y="0"/>
                    </a:cubicBezTo>
                    <a:cubicBezTo>
                      <a:pt x="37" y="0"/>
                      <a:pt x="33" y="4"/>
                      <a:pt x="33" y="9"/>
                    </a:cubicBezTo>
                    <a:cubicBezTo>
                      <a:pt x="33" y="12"/>
                      <a:pt x="35" y="15"/>
                      <a:pt x="38" y="17"/>
                    </a:cubicBezTo>
                    <a:cubicBezTo>
                      <a:pt x="31" y="59"/>
                      <a:pt x="16" y="77"/>
                      <a:pt x="9" y="90"/>
                    </a:cubicBezTo>
                    <a:cubicBezTo>
                      <a:pt x="3" y="100"/>
                      <a:pt x="0" y="111"/>
                      <a:pt x="0" y="124"/>
                    </a:cubicBezTo>
                    <a:cubicBezTo>
                      <a:pt x="0" y="141"/>
                      <a:pt x="6" y="156"/>
                      <a:pt x="16" y="167"/>
                    </a:cubicBezTo>
                    <a:cubicBezTo>
                      <a:pt x="12" y="205"/>
                      <a:pt x="12" y="205"/>
                      <a:pt x="12" y="205"/>
                    </a:cubicBezTo>
                    <a:cubicBezTo>
                      <a:pt x="91" y="205"/>
                      <a:pt x="91" y="205"/>
                      <a:pt x="91" y="205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8" y="156"/>
                      <a:pt x="104" y="141"/>
                      <a:pt x="104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" name="Freeform 69"/>
              <p:cNvSpPr>
                <a:spLocks noEditPoints="1"/>
              </p:cNvSpPr>
              <p:nvPr/>
            </p:nvSpPr>
            <p:spPr bwMode="auto">
              <a:xfrm>
                <a:off x="3722586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2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9" y="0"/>
                      <a:pt x="0" y="18"/>
                      <a:pt x="0" y="41"/>
                    </a:cubicBezTo>
                    <a:cubicBezTo>
                      <a:pt x="0" y="64"/>
                      <a:pt x="19" y="82"/>
                      <a:pt x="41" y="82"/>
                    </a:cubicBezTo>
                    <a:cubicBezTo>
                      <a:pt x="64" y="82"/>
                      <a:pt x="82" y="64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2" y="52"/>
                      <a:pt x="22" y="41"/>
                    </a:cubicBezTo>
                    <a:cubicBezTo>
                      <a:pt x="22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" name="Freeform 70"/>
              <p:cNvSpPr>
                <a:spLocks noEditPoints="1"/>
              </p:cNvSpPr>
              <p:nvPr/>
            </p:nvSpPr>
            <p:spPr bwMode="auto">
              <a:xfrm>
                <a:off x="3558441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1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8" y="0"/>
                      <a:pt x="0" y="18"/>
                      <a:pt x="0" y="41"/>
                    </a:cubicBezTo>
                    <a:cubicBezTo>
                      <a:pt x="0" y="64"/>
                      <a:pt x="18" y="82"/>
                      <a:pt x="41" y="82"/>
                    </a:cubicBezTo>
                    <a:cubicBezTo>
                      <a:pt x="63" y="82"/>
                      <a:pt x="82" y="64"/>
                      <a:pt x="82" y="41"/>
                    </a:cubicBezTo>
                    <a:cubicBezTo>
                      <a:pt x="82" y="18"/>
                      <a:pt x="63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1" y="52"/>
                      <a:pt x="21" y="41"/>
                    </a:cubicBezTo>
                    <a:cubicBezTo>
                      <a:pt x="21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" name="Freeform 71"/>
              <p:cNvSpPr>
                <a:spLocks noEditPoints="1"/>
              </p:cNvSpPr>
              <p:nvPr/>
            </p:nvSpPr>
            <p:spPr bwMode="auto">
              <a:xfrm>
                <a:off x="3581890" y="1304179"/>
                <a:ext cx="271622" cy="197969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74"/>
                  </a:cxn>
                  <a:cxn ang="0">
                    <a:pos x="75" y="73"/>
                  </a:cxn>
                  <a:cxn ang="0">
                    <a:pos x="0" y="1"/>
                  </a:cxn>
                  <a:cxn ang="0">
                    <a:pos x="0" y="49"/>
                  </a:cxn>
                  <a:cxn ang="0">
                    <a:pos x="75" y="122"/>
                  </a:cxn>
                  <a:cxn ang="0">
                    <a:pos x="150" y="49"/>
                  </a:cxn>
                  <a:cxn ang="0">
                    <a:pos x="154" y="0"/>
                  </a:cxn>
                  <a:cxn ang="0">
                    <a:pos x="76" y="104"/>
                  </a:cxn>
                  <a:cxn ang="0">
                    <a:pos x="66" y="94"/>
                  </a:cxn>
                  <a:cxn ang="0">
                    <a:pos x="76" y="83"/>
                  </a:cxn>
                  <a:cxn ang="0">
                    <a:pos x="87" y="94"/>
                  </a:cxn>
                  <a:cxn ang="0">
                    <a:pos x="76" y="104"/>
                  </a:cxn>
                </a:cxnLst>
                <a:rect l="0" t="0" r="r" b="b"/>
                <a:pathLst>
                  <a:path w="154" h="122">
                    <a:moveTo>
                      <a:pt x="154" y="0"/>
                    </a:move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150" y="49"/>
                      <a:pt x="150" y="49"/>
                      <a:pt x="150" y="49"/>
                    </a:cubicBezTo>
                    <a:lnTo>
                      <a:pt x="154" y="0"/>
                    </a:lnTo>
                    <a:close/>
                    <a:moveTo>
                      <a:pt x="76" y="104"/>
                    </a:moveTo>
                    <a:cubicBezTo>
                      <a:pt x="70" y="104"/>
                      <a:pt x="66" y="99"/>
                      <a:pt x="66" y="94"/>
                    </a:cubicBezTo>
                    <a:cubicBezTo>
                      <a:pt x="66" y="88"/>
                      <a:pt x="70" y="83"/>
                      <a:pt x="76" y="83"/>
                    </a:cubicBezTo>
                    <a:cubicBezTo>
                      <a:pt x="82" y="83"/>
                      <a:pt x="87" y="88"/>
                      <a:pt x="87" y="94"/>
                    </a:cubicBezTo>
                    <a:cubicBezTo>
                      <a:pt x="87" y="99"/>
                      <a:pt x="82" y="104"/>
                      <a:pt x="76" y="1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" name="Freeform 72"/>
              <p:cNvSpPr>
                <a:spLocks noEditPoints="1"/>
              </p:cNvSpPr>
              <p:nvPr/>
            </p:nvSpPr>
            <p:spPr bwMode="auto">
              <a:xfrm>
                <a:off x="269671" y="4140542"/>
                <a:ext cx="257943" cy="257360"/>
              </a:xfrm>
              <a:custGeom>
                <a:avLst/>
                <a:gdLst/>
                <a:ahLst/>
                <a:cxnLst>
                  <a:cxn ang="0">
                    <a:pos x="109" y="98"/>
                  </a:cxn>
                  <a:cxn ang="0">
                    <a:pos x="115" y="93"/>
                  </a:cxn>
                  <a:cxn ang="0">
                    <a:pos x="107" y="84"/>
                  </a:cxn>
                  <a:cxn ang="0">
                    <a:pos x="114" y="57"/>
                  </a:cxn>
                  <a:cxn ang="0">
                    <a:pos x="57" y="0"/>
                  </a:cxn>
                  <a:cxn ang="0">
                    <a:pos x="0" y="57"/>
                  </a:cxn>
                  <a:cxn ang="0">
                    <a:pos x="57" y="113"/>
                  </a:cxn>
                  <a:cxn ang="0">
                    <a:pos x="76" y="110"/>
                  </a:cxn>
                  <a:cxn ang="0">
                    <a:pos x="84" y="119"/>
                  </a:cxn>
                  <a:cxn ang="0">
                    <a:pos x="91" y="113"/>
                  </a:cxn>
                  <a:cxn ang="0">
                    <a:pos x="129" y="158"/>
                  </a:cxn>
                  <a:cxn ang="0">
                    <a:pos x="147" y="143"/>
                  </a:cxn>
                  <a:cxn ang="0">
                    <a:pos x="109" y="98"/>
                  </a:cxn>
                  <a:cxn ang="0">
                    <a:pos x="24" y="57"/>
                  </a:cxn>
                  <a:cxn ang="0">
                    <a:pos x="57" y="24"/>
                  </a:cxn>
                  <a:cxn ang="0">
                    <a:pos x="90" y="57"/>
                  </a:cxn>
                  <a:cxn ang="0">
                    <a:pos x="57" y="90"/>
                  </a:cxn>
                  <a:cxn ang="0">
                    <a:pos x="24" y="57"/>
                  </a:cxn>
                </a:cxnLst>
                <a:rect l="0" t="0" r="r" b="b"/>
                <a:pathLst>
                  <a:path w="147" h="158">
                    <a:moveTo>
                      <a:pt x="109" y="98"/>
                    </a:moveTo>
                    <a:cubicBezTo>
                      <a:pt x="115" y="93"/>
                      <a:pt x="115" y="93"/>
                      <a:pt x="115" y="93"/>
                    </a:cubicBezTo>
                    <a:cubicBezTo>
                      <a:pt x="107" y="84"/>
                      <a:pt x="107" y="84"/>
                      <a:pt x="107" y="84"/>
                    </a:cubicBezTo>
                    <a:cubicBezTo>
                      <a:pt x="111" y="76"/>
                      <a:pt x="114" y="67"/>
                      <a:pt x="114" y="57"/>
                    </a:cubicBezTo>
                    <a:cubicBezTo>
                      <a:pt x="114" y="26"/>
                      <a:pt x="88" y="0"/>
                      <a:pt x="57" y="0"/>
                    </a:cubicBezTo>
                    <a:cubicBezTo>
                      <a:pt x="26" y="0"/>
                      <a:pt x="0" y="26"/>
                      <a:pt x="0" y="57"/>
                    </a:cubicBezTo>
                    <a:cubicBezTo>
                      <a:pt x="0" y="88"/>
                      <a:pt x="26" y="113"/>
                      <a:pt x="57" y="113"/>
                    </a:cubicBezTo>
                    <a:cubicBezTo>
                      <a:pt x="64" y="113"/>
                      <a:pt x="70" y="112"/>
                      <a:pt x="76" y="110"/>
                    </a:cubicBezTo>
                    <a:cubicBezTo>
                      <a:pt x="84" y="119"/>
                      <a:pt x="84" y="119"/>
                      <a:pt x="84" y="119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129" y="158"/>
                      <a:pt x="129" y="158"/>
                      <a:pt x="129" y="158"/>
                    </a:cubicBezTo>
                    <a:cubicBezTo>
                      <a:pt x="147" y="143"/>
                      <a:pt x="147" y="143"/>
                      <a:pt x="147" y="143"/>
                    </a:cubicBezTo>
                    <a:lnTo>
                      <a:pt x="109" y="98"/>
                    </a:lnTo>
                    <a:close/>
                    <a:moveTo>
                      <a:pt x="24" y="57"/>
                    </a:moveTo>
                    <a:cubicBezTo>
                      <a:pt x="24" y="39"/>
                      <a:pt x="39" y="24"/>
                      <a:pt x="57" y="24"/>
                    </a:cubicBezTo>
                    <a:cubicBezTo>
                      <a:pt x="75" y="24"/>
                      <a:pt x="90" y="39"/>
                      <a:pt x="90" y="57"/>
                    </a:cubicBezTo>
                    <a:cubicBezTo>
                      <a:pt x="90" y="75"/>
                      <a:pt x="75" y="90"/>
                      <a:pt x="57" y="90"/>
                    </a:cubicBezTo>
                    <a:cubicBezTo>
                      <a:pt x="39" y="90"/>
                      <a:pt x="24" y="75"/>
                      <a:pt x="24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3" name="Freeform 73"/>
              <p:cNvSpPr>
                <a:spLocks/>
              </p:cNvSpPr>
              <p:nvPr/>
            </p:nvSpPr>
            <p:spPr bwMode="auto">
              <a:xfrm>
                <a:off x="162195" y="2835743"/>
                <a:ext cx="269667" cy="246562"/>
              </a:xfrm>
              <a:custGeom>
                <a:avLst/>
                <a:gdLst/>
                <a:ahLst/>
                <a:cxnLst>
                  <a:cxn ang="0">
                    <a:pos x="69" y="95"/>
                  </a:cxn>
                  <a:cxn ang="0">
                    <a:pos x="112" y="137"/>
                  </a:cxn>
                  <a:cxn ang="0">
                    <a:pos x="138" y="112"/>
                  </a:cxn>
                  <a:cxn ang="0">
                    <a:pos x="95" y="69"/>
                  </a:cxn>
                  <a:cxn ang="0">
                    <a:pos x="138" y="25"/>
                  </a:cxn>
                  <a:cxn ang="0">
                    <a:pos x="112" y="0"/>
                  </a:cxn>
                  <a:cxn ang="0">
                    <a:pos x="69" y="44"/>
                  </a:cxn>
                  <a:cxn ang="0">
                    <a:pos x="26" y="0"/>
                  </a:cxn>
                  <a:cxn ang="0">
                    <a:pos x="0" y="25"/>
                  </a:cxn>
                  <a:cxn ang="0">
                    <a:pos x="44" y="69"/>
                  </a:cxn>
                  <a:cxn ang="0">
                    <a:pos x="0" y="112"/>
                  </a:cxn>
                  <a:cxn ang="0">
                    <a:pos x="26" y="137"/>
                  </a:cxn>
                  <a:cxn ang="0">
                    <a:pos x="69" y="95"/>
                  </a:cxn>
                </a:cxnLst>
                <a:rect l="0" t="0" r="r" b="b"/>
                <a:pathLst>
                  <a:path w="138" h="137">
                    <a:moveTo>
                      <a:pt x="69" y="95"/>
                    </a:moveTo>
                    <a:lnTo>
                      <a:pt x="112" y="137"/>
                    </a:lnTo>
                    <a:lnTo>
                      <a:pt x="138" y="112"/>
                    </a:lnTo>
                    <a:lnTo>
                      <a:pt x="95" y="69"/>
                    </a:lnTo>
                    <a:lnTo>
                      <a:pt x="138" y="25"/>
                    </a:lnTo>
                    <a:lnTo>
                      <a:pt x="112" y="0"/>
                    </a:lnTo>
                    <a:lnTo>
                      <a:pt x="69" y="44"/>
                    </a:lnTo>
                    <a:lnTo>
                      <a:pt x="26" y="0"/>
                    </a:lnTo>
                    <a:lnTo>
                      <a:pt x="0" y="25"/>
                    </a:lnTo>
                    <a:lnTo>
                      <a:pt x="44" y="69"/>
                    </a:lnTo>
                    <a:lnTo>
                      <a:pt x="0" y="112"/>
                    </a:lnTo>
                    <a:lnTo>
                      <a:pt x="26" y="137"/>
                    </a:lnTo>
                    <a:lnTo>
                      <a:pt x="69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4" name="Rectangle 74"/>
              <p:cNvSpPr>
                <a:spLocks noChangeArrowheads="1"/>
              </p:cNvSpPr>
              <p:nvPr/>
            </p:nvSpPr>
            <p:spPr bwMode="auto">
              <a:xfrm>
                <a:off x="1000509" y="4093749"/>
                <a:ext cx="261851" cy="2879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5" name="Freeform 75"/>
              <p:cNvSpPr>
                <a:spLocks/>
              </p:cNvSpPr>
              <p:nvPr/>
            </p:nvSpPr>
            <p:spPr bwMode="auto">
              <a:xfrm>
                <a:off x="1037637" y="3971368"/>
                <a:ext cx="56669" cy="100784"/>
              </a:xfrm>
              <a:custGeom>
                <a:avLst/>
                <a:gdLst/>
                <a:ahLst/>
                <a:cxnLst>
                  <a:cxn ang="0">
                    <a:pos x="14" y="62"/>
                  </a:cxn>
                  <a:cxn ang="0">
                    <a:pos x="33" y="62"/>
                  </a:cxn>
                  <a:cxn ang="0">
                    <a:pos x="33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2" y="10"/>
                  </a:cxn>
                  <a:cxn ang="0">
                    <a:pos x="6" y="12"/>
                  </a:cxn>
                  <a:cxn ang="0">
                    <a:pos x="0" y="13"/>
                  </a:cxn>
                  <a:cxn ang="0">
                    <a:pos x="0" y="26"/>
                  </a:cxn>
                  <a:cxn ang="0">
                    <a:pos x="14" y="26"/>
                  </a:cxn>
                  <a:cxn ang="0">
                    <a:pos x="14" y="62"/>
                  </a:cxn>
                </a:cxnLst>
                <a:rect l="0" t="0" r="r" b="b"/>
                <a:pathLst>
                  <a:path w="33" h="62">
                    <a:moveTo>
                      <a:pt x="14" y="62"/>
                    </a:move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"/>
                      <a:pt x="17" y="4"/>
                      <a:pt x="16" y="6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4" y="13"/>
                      <a:pt x="2" y="13"/>
                      <a:pt x="0" y="1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6" name="Freeform 76"/>
              <p:cNvSpPr>
                <a:spLocks/>
              </p:cNvSpPr>
              <p:nvPr/>
            </p:nvSpPr>
            <p:spPr bwMode="auto">
              <a:xfrm>
                <a:off x="1129480" y="3969569"/>
                <a:ext cx="93797" cy="102584"/>
              </a:xfrm>
              <a:custGeom>
                <a:avLst/>
                <a:gdLst/>
                <a:ahLst/>
                <a:cxnLst>
                  <a:cxn ang="0">
                    <a:pos x="54" y="47"/>
                  </a:cxn>
                  <a:cxn ang="0">
                    <a:pos x="26" y="47"/>
                  </a:cxn>
                  <a:cxn ang="0">
                    <a:pos x="26" y="47"/>
                  </a:cxn>
                  <a:cxn ang="0">
                    <a:pos x="35" y="42"/>
                  </a:cxn>
                  <a:cxn ang="0">
                    <a:pos x="44" y="37"/>
                  </a:cxn>
                  <a:cxn ang="0">
                    <a:pos x="50" y="29"/>
                  </a:cxn>
                  <a:cxn ang="0">
                    <a:pos x="53" y="19"/>
                  </a:cxn>
                  <a:cxn ang="0">
                    <a:pos x="51" y="11"/>
                  </a:cxn>
                  <a:cxn ang="0">
                    <a:pos x="46" y="5"/>
                  </a:cxn>
                  <a:cxn ang="0">
                    <a:pos x="38" y="1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8" y="7"/>
                  </a:cxn>
                  <a:cxn ang="0">
                    <a:pos x="3" y="15"/>
                  </a:cxn>
                  <a:cxn ang="0">
                    <a:pos x="1" y="27"/>
                  </a:cxn>
                  <a:cxn ang="0">
                    <a:pos x="18" y="27"/>
                  </a:cxn>
                  <a:cxn ang="0">
                    <a:pos x="20" y="17"/>
                  </a:cxn>
                  <a:cxn ang="0">
                    <a:pos x="27" y="14"/>
                  </a:cxn>
                  <a:cxn ang="0">
                    <a:pos x="33" y="16"/>
                  </a:cxn>
                  <a:cxn ang="0">
                    <a:pos x="35" y="22"/>
                  </a:cxn>
                  <a:cxn ang="0">
                    <a:pos x="34" y="25"/>
                  </a:cxn>
                  <a:cxn ang="0">
                    <a:pos x="32" y="27"/>
                  </a:cxn>
                  <a:cxn ang="0">
                    <a:pos x="29" y="29"/>
                  </a:cxn>
                  <a:cxn ang="0">
                    <a:pos x="26" y="31"/>
                  </a:cxn>
                  <a:cxn ang="0">
                    <a:pos x="20" y="34"/>
                  </a:cxn>
                  <a:cxn ang="0">
                    <a:pos x="14" y="38"/>
                  </a:cxn>
                  <a:cxn ang="0">
                    <a:pos x="9" y="42"/>
                  </a:cxn>
                  <a:cxn ang="0">
                    <a:pos x="4" y="47"/>
                  </a:cxn>
                  <a:cxn ang="0">
                    <a:pos x="1" y="54"/>
                  </a:cxn>
                  <a:cxn ang="0">
                    <a:pos x="0" y="63"/>
                  </a:cxn>
                  <a:cxn ang="0">
                    <a:pos x="54" y="63"/>
                  </a:cxn>
                  <a:cxn ang="0">
                    <a:pos x="54" y="47"/>
                  </a:cxn>
                </a:cxnLst>
                <a:rect l="0" t="0" r="r" b="b"/>
                <a:pathLst>
                  <a:path w="54" h="63">
                    <a:moveTo>
                      <a:pt x="54" y="47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9" y="46"/>
                      <a:pt x="32" y="44"/>
                      <a:pt x="35" y="42"/>
                    </a:cubicBezTo>
                    <a:cubicBezTo>
                      <a:pt x="38" y="41"/>
                      <a:pt x="41" y="39"/>
                      <a:pt x="44" y="37"/>
                    </a:cubicBezTo>
                    <a:cubicBezTo>
                      <a:pt x="46" y="35"/>
                      <a:pt x="48" y="32"/>
                      <a:pt x="50" y="29"/>
                    </a:cubicBezTo>
                    <a:cubicBezTo>
                      <a:pt x="52" y="27"/>
                      <a:pt x="53" y="23"/>
                      <a:pt x="53" y="19"/>
                    </a:cubicBezTo>
                    <a:cubicBezTo>
                      <a:pt x="53" y="16"/>
                      <a:pt x="52" y="13"/>
                      <a:pt x="51" y="11"/>
                    </a:cubicBezTo>
                    <a:cubicBezTo>
                      <a:pt x="50" y="8"/>
                      <a:pt x="48" y="6"/>
                      <a:pt x="46" y="5"/>
                    </a:cubicBezTo>
                    <a:cubicBezTo>
                      <a:pt x="44" y="3"/>
                      <a:pt x="41" y="2"/>
                      <a:pt x="38" y="1"/>
                    </a:cubicBezTo>
                    <a:cubicBezTo>
                      <a:pt x="35" y="0"/>
                      <a:pt x="31" y="0"/>
                      <a:pt x="28" y="0"/>
                    </a:cubicBezTo>
                    <a:cubicBezTo>
                      <a:pt x="23" y="0"/>
                      <a:pt x="20" y="0"/>
                      <a:pt x="16" y="2"/>
                    </a:cubicBezTo>
                    <a:cubicBezTo>
                      <a:pt x="13" y="3"/>
                      <a:pt x="10" y="5"/>
                      <a:pt x="8" y="7"/>
                    </a:cubicBezTo>
                    <a:cubicBezTo>
                      <a:pt x="5" y="9"/>
                      <a:pt x="4" y="12"/>
                      <a:pt x="3" y="15"/>
                    </a:cubicBezTo>
                    <a:cubicBezTo>
                      <a:pt x="1" y="19"/>
                      <a:pt x="1" y="22"/>
                      <a:pt x="1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3"/>
                      <a:pt x="19" y="20"/>
                      <a:pt x="20" y="17"/>
                    </a:cubicBezTo>
                    <a:cubicBezTo>
                      <a:pt x="21" y="15"/>
                      <a:pt x="24" y="14"/>
                      <a:pt x="27" y="14"/>
                    </a:cubicBezTo>
                    <a:cubicBezTo>
                      <a:pt x="29" y="14"/>
                      <a:pt x="31" y="15"/>
                      <a:pt x="33" y="16"/>
                    </a:cubicBezTo>
                    <a:cubicBezTo>
                      <a:pt x="34" y="17"/>
                      <a:pt x="35" y="19"/>
                      <a:pt x="35" y="22"/>
                    </a:cubicBezTo>
                    <a:cubicBezTo>
                      <a:pt x="35" y="23"/>
                      <a:pt x="35" y="24"/>
                      <a:pt x="34" y="25"/>
                    </a:cubicBezTo>
                    <a:cubicBezTo>
                      <a:pt x="33" y="25"/>
                      <a:pt x="33" y="26"/>
                      <a:pt x="32" y="27"/>
                    </a:cubicBezTo>
                    <a:cubicBezTo>
                      <a:pt x="31" y="28"/>
                      <a:pt x="30" y="28"/>
                      <a:pt x="29" y="29"/>
                    </a:cubicBezTo>
                    <a:cubicBezTo>
                      <a:pt x="28" y="30"/>
                      <a:pt x="27" y="30"/>
                      <a:pt x="26" y="31"/>
                    </a:cubicBezTo>
                    <a:cubicBezTo>
                      <a:pt x="24" y="32"/>
                      <a:pt x="22" y="33"/>
                      <a:pt x="20" y="34"/>
                    </a:cubicBezTo>
                    <a:cubicBezTo>
                      <a:pt x="18" y="35"/>
                      <a:pt x="16" y="37"/>
                      <a:pt x="14" y="38"/>
                    </a:cubicBezTo>
                    <a:cubicBezTo>
                      <a:pt x="12" y="39"/>
                      <a:pt x="11" y="41"/>
                      <a:pt x="9" y="42"/>
                    </a:cubicBezTo>
                    <a:cubicBezTo>
                      <a:pt x="7" y="44"/>
                      <a:pt x="6" y="45"/>
                      <a:pt x="4" y="47"/>
                    </a:cubicBezTo>
                    <a:cubicBezTo>
                      <a:pt x="3" y="49"/>
                      <a:pt x="2" y="52"/>
                      <a:pt x="1" y="54"/>
                    </a:cubicBezTo>
                    <a:cubicBezTo>
                      <a:pt x="0" y="57"/>
                      <a:pt x="0" y="60"/>
                      <a:pt x="0" y="63"/>
                    </a:cubicBezTo>
                    <a:cubicBezTo>
                      <a:pt x="54" y="63"/>
                      <a:pt x="54" y="63"/>
                      <a:pt x="54" y="63"/>
                    </a:cubicBezTo>
                    <a:lnTo>
                      <a:pt x="5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7" name="Freeform 77"/>
              <p:cNvSpPr>
                <a:spLocks noEditPoints="1"/>
              </p:cNvSpPr>
              <p:nvPr/>
            </p:nvSpPr>
            <p:spPr bwMode="auto">
              <a:xfrm>
                <a:off x="1076719" y="4144142"/>
                <a:ext cx="91843" cy="102584"/>
              </a:xfrm>
              <a:custGeom>
                <a:avLst/>
                <a:gdLst/>
                <a:ahLst/>
                <a:cxnLst>
                  <a:cxn ang="0">
                    <a:pos x="46" y="26"/>
                  </a:cxn>
                  <a:cxn ang="0">
                    <a:pos x="39" y="22"/>
                  </a:cxn>
                  <a:cxn ang="0">
                    <a:pos x="31" y="20"/>
                  </a:cxn>
                  <a:cxn ang="0">
                    <a:pos x="23" y="21"/>
                  </a:cxn>
                  <a:cxn ang="0">
                    <a:pos x="17" y="25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3" y="14"/>
                  </a:cxn>
                  <a:cxn ang="0">
                    <a:pos x="28" y="13"/>
                  </a:cxn>
                  <a:cxn ang="0">
                    <a:pos x="32" y="14"/>
                  </a:cxn>
                  <a:cxn ang="0">
                    <a:pos x="35" y="17"/>
                  </a:cxn>
                  <a:cxn ang="0">
                    <a:pos x="51" y="17"/>
                  </a:cxn>
                  <a:cxn ang="0">
                    <a:pos x="44" y="4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7" y="9"/>
                  </a:cxn>
                  <a:cxn ang="0">
                    <a:pos x="2" y="20"/>
                  </a:cxn>
                  <a:cxn ang="0">
                    <a:pos x="0" y="34"/>
                  </a:cxn>
                  <a:cxn ang="0">
                    <a:pos x="1" y="45"/>
                  </a:cxn>
                  <a:cxn ang="0">
                    <a:pos x="6" y="54"/>
                  </a:cxn>
                  <a:cxn ang="0">
                    <a:pos x="14" y="61"/>
                  </a:cxn>
                  <a:cxn ang="0">
                    <a:pos x="26" y="63"/>
                  </a:cxn>
                  <a:cxn ang="0">
                    <a:pos x="37" y="62"/>
                  </a:cxn>
                  <a:cxn ang="0">
                    <a:pos x="45" y="57"/>
                  </a:cxn>
                  <a:cxn ang="0">
                    <a:pos x="50" y="50"/>
                  </a:cxn>
                  <a:cxn ang="0">
                    <a:pos x="52" y="40"/>
                  </a:cxn>
                  <a:cxn ang="0">
                    <a:pos x="50" y="32"/>
                  </a:cxn>
                  <a:cxn ang="0">
                    <a:pos x="46" y="26"/>
                  </a:cxn>
                  <a:cxn ang="0">
                    <a:pos x="33" y="47"/>
                  </a:cxn>
                  <a:cxn ang="0">
                    <a:pos x="26" y="49"/>
                  </a:cxn>
                  <a:cxn ang="0">
                    <a:pos x="20" y="47"/>
                  </a:cxn>
                  <a:cxn ang="0">
                    <a:pos x="18" y="40"/>
                  </a:cxn>
                  <a:cxn ang="0">
                    <a:pos x="20" y="35"/>
                  </a:cxn>
                  <a:cxn ang="0">
                    <a:pos x="26" y="32"/>
                  </a:cxn>
                  <a:cxn ang="0">
                    <a:pos x="33" y="35"/>
                  </a:cxn>
                  <a:cxn ang="0">
                    <a:pos x="36" y="40"/>
                  </a:cxn>
                  <a:cxn ang="0">
                    <a:pos x="33" y="47"/>
                  </a:cxn>
                </a:cxnLst>
                <a:rect l="0" t="0" r="r" b="b"/>
                <a:pathLst>
                  <a:path w="52" h="63">
                    <a:moveTo>
                      <a:pt x="46" y="26"/>
                    </a:moveTo>
                    <a:cubicBezTo>
                      <a:pt x="44" y="24"/>
                      <a:pt x="42" y="23"/>
                      <a:pt x="39" y="22"/>
                    </a:cubicBezTo>
                    <a:cubicBezTo>
                      <a:pt x="37" y="21"/>
                      <a:pt x="34" y="20"/>
                      <a:pt x="31" y="20"/>
                    </a:cubicBezTo>
                    <a:cubicBezTo>
                      <a:pt x="28" y="20"/>
                      <a:pt x="26" y="21"/>
                      <a:pt x="23" y="21"/>
                    </a:cubicBezTo>
                    <a:cubicBezTo>
                      <a:pt x="21" y="22"/>
                      <a:pt x="19" y="23"/>
                      <a:pt x="17" y="25"/>
                    </a:cubicBezTo>
                    <a:cubicBezTo>
                      <a:pt x="17" y="24"/>
                      <a:pt x="17" y="22"/>
                      <a:pt x="18" y="21"/>
                    </a:cubicBezTo>
                    <a:cubicBezTo>
                      <a:pt x="18" y="19"/>
                      <a:pt x="19" y="18"/>
                      <a:pt x="20" y="17"/>
                    </a:cubicBezTo>
                    <a:cubicBezTo>
                      <a:pt x="21" y="15"/>
                      <a:pt x="22" y="14"/>
                      <a:pt x="23" y="14"/>
                    </a:cubicBezTo>
                    <a:cubicBezTo>
                      <a:pt x="24" y="13"/>
                      <a:pt x="26" y="13"/>
                      <a:pt x="28" y="13"/>
                    </a:cubicBezTo>
                    <a:cubicBezTo>
                      <a:pt x="30" y="13"/>
                      <a:pt x="31" y="13"/>
                      <a:pt x="32" y="14"/>
                    </a:cubicBezTo>
                    <a:cubicBezTo>
                      <a:pt x="34" y="15"/>
                      <a:pt x="35" y="16"/>
                      <a:pt x="35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0" y="11"/>
                      <a:pt x="48" y="6"/>
                      <a:pt x="44" y="4"/>
                    </a:cubicBezTo>
                    <a:cubicBezTo>
                      <a:pt x="40" y="1"/>
                      <a:pt x="35" y="0"/>
                      <a:pt x="28" y="0"/>
                    </a:cubicBezTo>
                    <a:cubicBezTo>
                      <a:pt x="23" y="0"/>
                      <a:pt x="19" y="1"/>
                      <a:pt x="16" y="2"/>
                    </a:cubicBezTo>
                    <a:cubicBezTo>
                      <a:pt x="12" y="4"/>
                      <a:pt x="9" y="6"/>
                      <a:pt x="7" y="9"/>
                    </a:cubicBezTo>
                    <a:cubicBezTo>
                      <a:pt x="5" y="12"/>
                      <a:pt x="3" y="16"/>
                      <a:pt x="2" y="20"/>
                    </a:cubicBezTo>
                    <a:cubicBezTo>
                      <a:pt x="1" y="24"/>
                      <a:pt x="0" y="29"/>
                      <a:pt x="0" y="34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8"/>
                      <a:pt x="4" y="51"/>
                      <a:pt x="6" y="54"/>
                    </a:cubicBezTo>
                    <a:cubicBezTo>
                      <a:pt x="8" y="57"/>
                      <a:pt x="11" y="59"/>
                      <a:pt x="14" y="61"/>
                    </a:cubicBezTo>
                    <a:cubicBezTo>
                      <a:pt x="18" y="62"/>
                      <a:pt x="22" y="63"/>
                      <a:pt x="26" y="63"/>
                    </a:cubicBezTo>
                    <a:cubicBezTo>
                      <a:pt x="30" y="63"/>
                      <a:pt x="34" y="63"/>
                      <a:pt x="37" y="62"/>
                    </a:cubicBezTo>
                    <a:cubicBezTo>
                      <a:pt x="40" y="61"/>
                      <a:pt x="42" y="59"/>
                      <a:pt x="45" y="57"/>
                    </a:cubicBezTo>
                    <a:cubicBezTo>
                      <a:pt x="47" y="55"/>
                      <a:pt x="49" y="53"/>
                      <a:pt x="50" y="50"/>
                    </a:cubicBezTo>
                    <a:cubicBezTo>
                      <a:pt x="51" y="47"/>
                      <a:pt x="52" y="44"/>
                      <a:pt x="52" y="40"/>
                    </a:cubicBezTo>
                    <a:cubicBezTo>
                      <a:pt x="52" y="37"/>
                      <a:pt x="51" y="34"/>
                      <a:pt x="50" y="32"/>
                    </a:cubicBezTo>
                    <a:cubicBezTo>
                      <a:pt x="49" y="30"/>
                      <a:pt x="48" y="28"/>
                      <a:pt x="46" y="26"/>
                    </a:cubicBezTo>
                    <a:close/>
                    <a:moveTo>
                      <a:pt x="33" y="47"/>
                    </a:moveTo>
                    <a:cubicBezTo>
                      <a:pt x="31" y="48"/>
                      <a:pt x="29" y="49"/>
                      <a:pt x="26" y="49"/>
                    </a:cubicBezTo>
                    <a:cubicBezTo>
                      <a:pt x="24" y="49"/>
                      <a:pt x="22" y="48"/>
                      <a:pt x="20" y="47"/>
                    </a:cubicBezTo>
                    <a:cubicBezTo>
                      <a:pt x="19" y="45"/>
                      <a:pt x="18" y="43"/>
                      <a:pt x="18" y="40"/>
                    </a:cubicBezTo>
                    <a:cubicBezTo>
                      <a:pt x="18" y="38"/>
                      <a:pt x="19" y="36"/>
                      <a:pt x="20" y="35"/>
                    </a:cubicBezTo>
                    <a:cubicBezTo>
                      <a:pt x="22" y="33"/>
                      <a:pt x="24" y="32"/>
                      <a:pt x="26" y="32"/>
                    </a:cubicBezTo>
                    <a:cubicBezTo>
                      <a:pt x="29" y="32"/>
                      <a:pt x="31" y="33"/>
                      <a:pt x="33" y="35"/>
                    </a:cubicBezTo>
                    <a:cubicBezTo>
                      <a:pt x="35" y="36"/>
                      <a:pt x="36" y="38"/>
                      <a:pt x="36" y="40"/>
                    </a:cubicBezTo>
                    <a:cubicBezTo>
                      <a:pt x="36" y="43"/>
                      <a:pt x="35" y="45"/>
                      <a:pt x="33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8" name="Freeform 78"/>
              <p:cNvSpPr>
                <a:spLocks noEditPoints="1"/>
              </p:cNvSpPr>
              <p:nvPr/>
            </p:nvSpPr>
            <p:spPr bwMode="auto">
              <a:xfrm>
                <a:off x="3828109" y="3015716"/>
                <a:ext cx="230585" cy="322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98"/>
                  </a:cxn>
                  <a:cxn ang="0">
                    <a:pos x="131" y="198"/>
                  </a:cxn>
                  <a:cxn ang="0">
                    <a:pos x="131" y="0"/>
                  </a:cxn>
                  <a:cxn ang="0">
                    <a:pos x="0" y="0"/>
                  </a:cxn>
                  <a:cxn ang="0">
                    <a:pos x="68" y="188"/>
                  </a:cxn>
                  <a:cxn ang="0">
                    <a:pos x="62" y="182"/>
                  </a:cxn>
                  <a:cxn ang="0">
                    <a:pos x="68" y="175"/>
                  </a:cxn>
                  <a:cxn ang="0">
                    <a:pos x="75" y="182"/>
                  </a:cxn>
                  <a:cxn ang="0">
                    <a:pos x="68" y="188"/>
                  </a:cxn>
                  <a:cxn ang="0">
                    <a:pos x="112" y="165"/>
                  </a:cxn>
                  <a:cxn ang="0">
                    <a:pos x="19" y="165"/>
                  </a:cxn>
                  <a:cxn ang="0">
                    <a:pos x="19" y="19"/>
                  </a:cxn>
                  <a:cxn ang="0">
                    <a:pos x="112" y="19"/>
                  </a:cxn>
                  <a:cxn ang="0">
                    <a:pos x="112" y="165"/>
                  </a:cxn>
                </a:cxnLst>
                <a:rect l="0" t="0" r="r" b="b"/>
                <a:pathLst>
                  <a:path w="131" h="198">
                    <a:moveTo>
                      <a:pt x="0" y="0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131" y="198"/>
                      <a:pt x="131" y="198"/>
                      <a:pt x="131" y="198"/>
                    </a:cubicBezTo>
                    <a:cubicBezTo>
                      <a:pt x="131" y="0"/>
                      <a:pt x="131" y="0"/>
                      <a:pt x="131" y="0"/>
                    </a:cubicBezTo>
                    <a:lnTo>
                      <a:pt x="0" y="0"/>
                    </a:lnTo>
                    <a:close/>
                    <a:moveTo>
                      <a:pt x="68" y="188"/>
                    </a:moveTo>
                    <a:cubicBezTo>
                      <a:pt x="65" y="188"/>
                      <a:pt x="62" y="185"/>
                      <a:pt x="62" y="182"/>
                    </a:cubicBezTo>
                    <a:cubicBezTo>
                      <a:pt x="62" y="178"/>
                      <a:pt x="65" y="175"/>
                      <a:pt x="68" y="175"/>
                    </a:cubicBezTo>
                    <a:cubicBezTo>
                      <a:pt x="72" y="175"/>
                      <a:pt x="75" y="178"/>
                      <a:pt x="75" y="182"/>
                    </a:cubicBezTo>
                    <a:cubicBezTo>
                      <a:pt x="75" y="185"/>
                      <a:pt x="72" y="188"/>
                      <a:pt x="68" y="188"/>
                    </a:cubicBezTo>
                    <a:close/>
                    <a:moveTo>
                      <a:pt x="112" y="165"/>
                    </a:moveTo>
                    <a:cubicBezTo>
                      <a:pt x="19" y="165"/>
                      <a:pt x="19" y="165"/>
                      <a:pt x="19" y="165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12" y="19"/>
                      <a:pt x="112" y="19"/>
                      <a:pt x="112" y="19"/>
                    </a:cubicBezTo>
                    <a:lnTo>
                      <a:pt x="112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9" name="Freeform 79"/>
              <p:cNvSpPr>
                <a:spLocks noEditPoints="1"/>
              </p:cNvSpPr>
              <p:nvPr/>
            </p:nvSpPr>
            <p:spPr bwMode="auto">
              <a:xfrm>
                <a:off x="578421" y="4707455"/>
                <a:ext cx="404501" cy="268159"/>
              </a:xfrm>
              <a:custGeom>
                <a:avLst/>
                <a:gdLst/>
                <a:ahLst/>
                <a:cxnLst>
                  <a:cxn ang="0">
                    <a:pos x="207" y="132"/>
                  </a:cxn>
                  <a:cxn ang="0">
                    <a:pos x="207" y="0"/>
                  </a:cxn>
                  <a:cxn ang="0">
                    <a:pos x="0" y="0"/>
                  </a:cxn>
                  <a:cxn ang="0">
                    <a:pos x="0" y="132"/>
                  </a:cxn>
                  <a:cxn ang="0">
                    <a:pos x="85" y="132"/>
                  </a:cxn>
                  <a:cxn ang="0">
                    <a:pos x="85" y="141"/>
                  </a:cxn>
                  <a:cxn ang="0">
                    <a:pos x="40" y="141"/>
                  </a:cxn>
                  <a:cxn ang="0">
                    <a:pos x="40" y="149"/>
                  </a:cxn>
                  <a:cxn ang="0">
                    <a:pos x="163" y="149"/>
                  </a:cxn>
                  <a:cxn ang="0">
                    <a:pos x="163" y="141"/>
                  </a:cxn>
                  <a:cxn ang="0">
                    <a:pos x="121" y="141"/>
                  </a:cxn>
                  <a:cxn ang="0">
                    <a:pos x="121" y="132"/>
                  </a:cxn>
                  <a:cxn ang="0">
                    <a:pos x="207" y="132"/>
                  </a:cxn>
                  <a:cxn ang="0">
                    <a:pos x="15" y="15"/>
                  </a:cxn>
                  <a:cxn ang="0">
                    <a:pos x="191" y="15"/>
                  </a:cxn>
                  <a:cxn ang="0">
                    <a:pos x="191" y="113"/>
                  </a:cxn>
                  <a:cxn ang="0">
                    <a:pos x="15" y="113"/>
                  </a:cxn>
                  <a:cxn ang="0">
                    <a:pos x="15" y="15"/>
                  </a:cxn>
                </a:cxnLst>
                <a:rect l="0" t="0" r="r" b="b"/>
                <a:pathLst>
                  <a:path w="207" h="149">
                    <a:moveTo>
                      <a:pt x="207" y="132"/>
                    </a:moveTo>
                    <a:lnTo>
                      <a:pt x="207" y="0"/>
                    </a:lnTo>
                    <a:lnTo>
                      <a:pt x="0" y="0"/>
                    </a:lnTo>
                    <a:lnTo>
                      <a:pt x="0" y="132"/>
                    </a:lnTo>
                    <a:lnTo>
                      <a:pt x="85" y="132"/>
                    </a:lnTo>
                    <a:lnTo>
                      <a:pt x="85" y="141"/>
                    </a:lnTo>
                    <a:lnTo>
                      <a:pt x="40" y="141"/>
                    </a:lnTo>
                    <a:lnTo>
                      <a:pt x="40" y="149"/>
                    </a:lnTo>
                    <a:lnTo>
                      <a:pt x="163" y="149"/>
                    </a:lnTo>
                    <a:lnTo>
                      <a:pt x="163" y="141"/>
                    </a:lnTo>
                    <a:lnTo>
                      <a:pt x="121" y="141"/>
                    </a:lnTo>
                    <a:lnTo>
                      <a:pt x="121" y="132"/>
                    </a:lnTo>
                    <a:lnTo>
                      <a:pt x="207" y="132"/>
                    </a:lnTo>
                    <a:close/>
                    <a:moveTo>
                      <a:pt x="15" y="15"/>
                    </a:moveTo>
                    <a:lnTo>
                      <a:pt x="191" y="15"/>
                    </a:lnTo>
                    <a:lnTo>
                      <a:pt x="191" y="113"/>
                    </a:lnTo>
                    <a:lnTo>
                      <a:pt x="15" y="113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0" name="Freeform 80"/>
              <p:cNvSpPr>
                <a:spLocks noEditPoints="1"/>
              </p:cNvSpPr>
              <p:nvPr/>
            </p:nvSpPr>
            <p:spPr bwMode="auto">
              <a:xfrm>
                <a:off x="2778751" y="2040266"/>
                <a:ext cx="425996" cy="32395"/>
              </a:xfrm>
              <a:custGeom>
                <a:avLst/>
                <a:gdLst/>
                <a:ahLst/>
                <a:cxnLst>
                  <a:cxn ang="0">
                    <a:pos x="194" y="0"/>
                  </a:cxn>
                  <a:cxn ang="0">
                    <a:pos x="112" y="0"/>
                  </a:cxn>
                  <a:cxn ang="0">
                    <a:pos x="107" y="0"/>
                  </a:cxn>
                  <a:cxn ang="0">
                    <a:pos x="24" y="0"/>
                  </a:cxn>
                  <a:cxn ang="0">
                    <a:pos x="0" y="1"/>
                  </a:cxn>
                  <a:cxn ang="0">
                    <a:pos x="0" y="18"/>
                  </a:cxn>
                  <a:cxn ang="0">
                    <a:pos x="218" y="18"/>
                  </a:cxn>
                  <a:cxn ang="0">
                    <a:pos x="218" y="1"/>
                  </a:cxn>
                  <a:cxn ang="0">
                    <a:pos x="194" y="0"/>
                  </a:cxn>
                  <a:cxn ang="0">
                    <a:pos x="23" y="11"/>
                  </a:cxn>
                  <a:cxn ang="0">
                    <a:pos x="11" y="11"/>
                  </a:cxn>
                  <a:cxn ang="0">
                    <a:pos x="11" y="7"/>
                  </a:cxn>
                  <a:cxn ang="0">
                    <a:pos x="23" y="7"/>
                  </a:cxn>
                  <a:cxn ang="0">
                    <a:pos x="23" y="11"/>
                  </a:cxn>
                  <a:cxn ang="0">
                    <a:pos x="133" y="11"/>
                  </a:cxn>
                  <a:cxn ang="0">
                    <a:pos x="83" y="11"/>
                  </a:cxn>
                  <a:cxn ang="0">
                    <a:pos x="83" y="7"/>
                  </a:cxn>
                  <a:cxn ang="0">
                    <a:pos x="133" y="7"/>
                  </a:cxn>
                  <a:cxn ang="0">
                    <a:pos x="133" y="11"/>
                  </a:cxn>
                </a:cxnLst>
                <a:rect l="0" t="0" r="r" b="b"/>
                <a:pathLst>
                  <a:path w="218" h="18">
                    <a:moveTo>
                      <a:pt x="194" y="0"/>
                    </a:moveTo>
                    <a:lnTo>
                      <a:pt x="112" y="0"/>
                    </a:lnTo>
                    <a:lnTo>
                      <a:pt x="107" y="0"/>
                    </a:lnTo>
                    <a:lnTo>
                      <a:pt x="24" y="0"/>
                    </a:lnTo>
                    <a:lnTo>
                      <a:pt x="0" y="1"/>
                    </a:lnTo>
                    <a:lnTo>
                      <a:pt x="0" y="18"/>
                    </a:lnTo>
                    <a:lnTo>
                      <a:pt x="218" y="18"/>
                    </a:lnTo>
                    <a:lnTo>
                      <a:pt x="218" y="1"/>
                    </a:lnTo>
                    <a:lnTo>
                      <a:pt x="194" y="0"/>
                    </a:lnTo>
                    <a:close/>
                    <a:moveTo>
                      <a:pt x="23" y="11"/>
                    </a:moveTo>
                    <a:lnTo>
                      <a:pt x="11" y="11"/>
                    </a:lnTo>
                    <a:lnTo>
                      <a:pt x="11" y="7"/>
                    </a:lnTo>
                    <a:lnTo>
                      <a:pt x="23" y="7"/>
                    </a:lnTo>
                    <a:lnTo>
                      <a:pt x="23" y="11"/>
                    </a:lnTo>
                    <a:close/>
                    <a:moveTo>
                      <a:pt x="133" y="11"/>
                    </a:moveTo>
                    <a:lnTo>
                      <a:pt x="83" y="11"/>
                    </a:lnTo>
                    <a:lnTo>
                      <a:pt x="83" y="7"/>
                    </a:lnTo>
                    <a:lnTo>
                      <a:pt x="133" y="7"/>
                    </a:lnTo>
                    <a:lnTo>
                      <a:pt x="133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1" name="Freeform 81"/>
              <p:cNvSpPr>
                <a:spLocks noEditPoints="1"/>
              </p:cNvSpPr>
              <p:nvPr/>
            </p:nvSpPr>
            <p:spPr bwMode="auto">
              <a:xfrm>
                <a:off x="2825649" y="1829698"/>
                <a:ext cx="332199" cy="201569"/>
              </a:xfrm>
              <a:custGeom>
                <a:avLst/>
                <a:gdLst/>
                <a:ahLst/>
                <a:cxnLst>
                  <a:cxn ang="0">
                    <a:pos x="17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170" y="112"/>
                  </a:cxn>
                  <a:cxn ang="0">
                    <a:pos x="170" y="0"/>
                  </a:cxn>
                  <a:cxn ang="0">
                    <a:pos x="8" y="34"/>
                  </a:cxn>
                  <a:cxn ang="0">
                    <a:pos x="5" y="34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8" y="34"/>
                  </a:cxn>
                  <a:cxn ang="0">
                    <a:pos x="157" y="99"/>
                  </a:cxn>
                  <a:cxn ang="0">
                    <a:pos x="13" y="99"/>
                  </a:cxn>
                  <a:cxn ang="0">
                    <a:pos x="13" y="12"/>
                  </a:cxn>
                  <a:cxn ang="0">
                    <a:pos x="157" y="12"/>
                  </a:cxn>
                  <a:cxn ang="0">
                    <a:pos x="157" y="99"/>
                  </a:cxn>
                  <a:cxn ang="0">
                    <a:pos x="166" y="34"/>
                  </a:cxn>
                  <a:cxn ang="0">
                    <a:pos x="163" y="34"/>
                  </a:cxn>
                  <a:cxn ang="0">
                    <a:pos x="163" y="22"/>
                  </a:cxn>
                  <a:cxn ang="0">
                    <a:pos x="166" y="22"/>
                  </a:cxn>
                  <a:cxn ang="0">
                    <a:pos x="166" y="34"/>
                  </a:cxn>
                </a:cxnLst>
                <a:rect l="0" t="0" r="r" b="b"/>
                <a:pathLst>
                  <a:path w="170" h="112">
                    <a:moveTo>
                      <a:pt x="17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170" y="112"/>
                    </a:lnTo>
                    <a:lnTo>
                      <a:pt x="170" y="0"/>
                    </a:lnTo>
                    <a:close/>
                    <a:moveTo>
                      <a:pt x="8" y="34"/>
                    </a:moveTo>
                    <a:lnTo>
                      <a:pt x="5" y="34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8" y="34"/>
                    </a:lnTo>
                    <a:close/>
                    <a:moveTo>
                      <a:pt x="157" y="99"/>
                    </a:moveTo>
                    <a:lnTo>
                      <a:pt x="13" y="99"/>
                    </a:lnTo>
                    <a:lnTo>
                      <a:pt x="13" y="12"/>
                    </a:lnTo>
                    <a:lnTo>
                      <a:pt x="157" y="12"/>
                    </a:lnTo>
                    <a:lnTo>
                      <a:pt x="157" y="99"/>
                    </a:lnTo>
                    <a:close/>
                    <a:moveTo>
                      <a:pt x="166" y="34"/>
                    </a:moveTo>
                    <a:lnTo>
                      <a:pt x="163" y="34"/>
                    </a:lnTo>
                    <a:lnTo>
                      <a:pt x="163" y="22"/>
                    </a:lnTo>
                    <a:lnTo>
                      <a:pt x="166" y="22"/>
                    </a:lnTo>
                    <a:lnTo>
                      <a:pt x="166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2" name="Freeform 82"/>
              <p:cNvSpPr>
                <a:spLocks/>
              </p:cNvSpPr>
              <p:nvPr/>
            </p:nvSpPr>
            <p:spPr bwMode="auto">
              <a:xfrm>
                <a:off x="3200839" y="1203395"/>
                <a:ext cx="91843" cy="7378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23"/>
                  </a:cxn>
                  <a:cxn ang="0">
                    <a:pos x="11" y="41"/>
                  </a:cxn>
                  <a:cxn ang="0">
                    <a:pos x="11" y="33"/>
                  </a:cxn>
                  <a:cxn ang="0">
                    <a:pos x="32" y="33"/>
                  </a:cxn>
                  <a:cxn ang="0">
                    <a:pos x="47" y="9"/>
                  </a:cxn>
                  <a:cxn ang="0">
                    <a:pos x="11" y="9"/>
                  </a:cxn>
                  <a:cxn ang="0">
                    <a:pos x="11" y="0"/>
                  </a:cxn>
                </a:cxnLst>
                <a:rect l="0" t="0" r="r" b="b"/>
                <a:pathLst>
                  <a:path w="47" h="41">
                    <a:moveTo>
                      <a:pt x="11" y="0"/>
                    </a:moveTo>
                    <a:lnTo>
                      <a:pt x="0" y="23"/>
                    </a:lnTo>
                    <a:lnTo>
                      <a:pt x="11" y="41"/>
                    </a:lnTo>
                    <a:lnTo>
                      <a:pt x="11" y="33"/>
                    </a:lnTo>
                    <a:lnTo>
                      <a:pt x="32" y="33"/>
                    </a:lnTo>
                    <a:lnTo>
                      <a:pt x="47" y="9"/>
                    </a:lnTo>
                    <a:lnTo>
                      <a:pt x="11" y="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3" name="Freeform 83"/>
              <p:cNvSpPr>
                <a:spLocks noEditPoints="1"/>
              </p:cNvSpPr>
              <p:nvPr/>
            </p:nvSpPr>
            <p:spPr bwMode="auto">
              <a:xfrm>
                <a:off x="3112904" y="1217793"/>
                <a:ext cx="97706" cy="57591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9" y="35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50" y="35"/>
                  </a:cxn>
                  <a:cxn ang="0">
                    <a:pos x="55" y="35"/>
                  </a:cxn>
                  <a:cxn ang="0">
                    <a:pos x="45" y="16"/>
                  </a:cxn>
                  <a:cxn ang="0">
                    <a:pos x="54" y="0"/>
                  </a:cxn>
                  <a:cxn ang="0">
                    <a:pos x="45" y="29"/>
                  </a:cxn>
                  <a:cxn ang="0">
                    <a:pos x="20" y="30"/>
                  </a:cxn>
                  <a:cxn ang="0">
                    <a:pos x="12" y="29"/>
                  </a:cxn>
                  <a:cxn ang="0">
                    <a:pos x="11" y="29"/>
                  </a:cxn>
                  <a:cxn ang="0">
                    <a:pos x="6" y="18"/>
                  </a:cxn>
                  <a:cxn ang="0">
                    <a:pos x="10" y="6"/>
                  </a:cxn>
                  <a:cxn ang="0">
                    <a:pos x="44" y="6"/>
                  </a:cxn>
                  <a:cxn ang="0">
                    <a:pos x="38" y="16"/>
                  </a:cxn>
                  <a:cxn ang="0">
                    <a:pos x="45" y="29"/>
                  </a:cxn>
                </a:cxnLst>
                <a:rect l="0" t="0" r="r" b="b"/>
                <a:pathLst>
                  <a:path w="55" h="36">
                    <a:moveTo>
                      <a:pt x="5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0" y="2"/>
                      <a:pt x="0" y="18"/>
                    </a:cubicBezTo>
                    <a:cubicBezTo>
                      <a:pt x="0" y="26"/>
                      <a:pt x="3" y="32"/>
                      <a:pt x="9" y="35"/>
                    </a:cubicBezTo>
                    <a:cubicBezTo>
                      <a:pt x="10" y="36"/>
                      <a:pt x="13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31" y="36"/>
                      <a:pt x="50" y="35"/>
                      <a:pt x="50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54" y="0"/>
                    </a:lnTo>
                    <a:close/>
                    <a:moveTo>
                      <a:pt x="45" y="29"/>
                    </a:moveTo>
                    <a:cubicBezTo>
                      <a:pt x="39" y="29"/>
                      <a:pt x="28" y="30"/>
                      <a:pt x="20" y="30"/>
                    </a:cubicBezTo>
                    <a:cubicBezTo>
                      <a:pt x="15" y="30"/>
                      <a:pt x="13" y="30"/>
                      <a:pt x="12" y="29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9"/>
                      <a:pt x="6" y="27"/>
                      <a:pt x="6" y="18"/>
                    </a:cubicBezTo>
                    <a:cubicBezTo>
                      <a:pt x="6" y="8"/>
                      <a:pt x="10" y="6"/>
                      <a:pt x="10" y="6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38" y="16"/>
                      <a:pt x="38" y="16"/>
                      <a:pt x="38" y="16"/>
                    </a:cubicBezTo>
                    <a:lnTo>
                      <a:pt x="45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4" name="Freeform 84"/>
              <p:cNvSpPr>
                <a:spLocks/>
              </p:cNvSpPr>
              <p:nvPr/>
            </p:nvSpPr>
            <p:spPr bwMode="auto">
              <a:xfrm>
                <a:off x="3081638" y="1151203"/>
                <a:ext cx="78164" cy="86387"/>
              </a:xfrm>
              <a:custGeom>
                <a:avLst/>
                <a:gdLst/>
                <a:ahLst/>
                <a:cxnLst>
                  <a:cxn ang="0">
                    <a:pos x="40" y="22"/>
                  </a:cxn>
                  <a:cxn ang="0">
                    <a:pos x="25" y="0"/>
                  </a:cxn>
                  <a:cxn ang="0">
                    <a:pos x="5" y="0"/>
                  </a:cxn>
                  <a:cxn ang="0">
                    <a:pos x="11" y="4"/>
                  </a:cxn>
                  <a:cxn ang="0">
                    <a:pos x="0" y="22"/>
                  </a:cxn>
                  <a:cxn ang="0">
                    <a:pos x="14" y="48"/>
                  </a:cxn>
                  <a:cxn ang="0">
                    <a:pos x="32" y="17"/>
                  </a:cxn>
                  <a:cxn ang="0">
                    <a:pos x="40" y="22"/>
                  </a:cxn>
                </a:cxnLst>
                <a:rect l="0" t="0" r="r" b="b"/>
                <a:pathLst>
                  <a:path w="40" h="48">
                    <a:moveTo>
                      <a:pt x="40" y="22"/>
                    </a:moveTo>
                    <a:lnTo>
                      <a:pt x="25" y="0"/>
                    </a:lnTo>
                    <a:lnTo>
                      <a:pt x="5" y="0"/>
                    </a:lnTo>
                    <a:lnTo>
                      <a:pt x="11" y="4"/>
                    </a:lnTo>
                    <a:lnTo>
                      <a:pt x="0" y="22"/>
                    </a:lnTo>
                    <a:lnTo>
                      <a:pt x="14" y="48"/>
                    </a:lnTo>
                    <a:lnTo>
                      <a:pt x="32" y="17"/>
                    </a:lnTo>
                    <a:lnTo>
                      <a:pt x="4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5" name="Freeform 85"/>
              <p:cNvSpPr>
                <a:spLocks noEditPoints="1"/>
              </p:cNvSpPr>
              <p:nvPr/>
            </p:nvSpPr>
            <p:spPr bwMode="auto">
              <a:xfrm>
                <a:off x="3097271" y="1075615"/>
                <a:ext cx="101614" cy="97185"/>
              </a:xfrm>
              <a:custGeom>
                <a:avLst/>
                <a:gdLst/>
                <a:ahLst/>
                <a:cxnLst>
                  <a:cxn ang="0">
                    <a:pos x="31" y="59"/>
                  </a:cxn>
                  <a:cxn ang="0">
                    <a:pos x="53" y="21"/>
                  </a:cxn>
                  <a:cxn ang="0">
                    <a:pos x="54" y="21"/>
                  </a:cxn>
                  <a:cxn ang="0">
                    <a:pos x="43" y="3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2" y="38"/>
                  </a:cxn>
                  <a:cxn ang="0">
                    <a:pos x="0" y="42"/>
                  </a:cxn>
                  <a:cxn ang="0">
                    <a:pos x="22" y="43"/>
                  </a:cxn>
                  <a:cxn ang="0">
                    <a:pos x="31" y="59"/>
                  </a:cxn>
                  <a:cxn ang="0">
                    <a:pos x="27" y="8"/>
                  </a:cxn>
                  <a:cxn ang="0">
                    <a:pos x="28" y="7"/>
                  </a:cxn>
                  <a:cxn ang="0">
                    <a:pos x="32" y="6"/>
                  </a:cxn>
                  <a:cxn ang="0">
                    <a:pos x="40" y="8"/>
                  </a:cxn>
                  <a:cxn ang="0">
                    <a:pos x="48" y="18"/>
                  </a:cxn>
                  <a:cxn ang="0">
                    <a:pos x="31" y="47"/>
                  </a:cxn>
                  <a:cxn ang="0">
                    <a:pos x="25" y="37"/>
                  </a:cxn>
                  <a:cxn ang="0">
                    <a:pos x="10" y="36"/>
                  </a:cxn>
                  <a:cxn ang="0">
                    <a:pos x="27" y="8"/>
                  </a:cxn>
                </a:cxnLst>
                <a:rect l="0" t="0" r="r" b="b"/>
                <a:pathLst>
                  <a:path w="57" h="59">
                    <a:moveTo>
                      <a:pt x="31" y="59"/>
                    </a:moveTo>
                    <a:cubicBezTo>
                      <a:pt x="53" y="21"/>
                      <a:pt x="53" y="21"/>
                      <a:pt x="53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0"/>
                      <a:pt x="57" y="11"/>
                      <a:pt x="43" y="3"/>
                    </a:cubicBezTo>
                    <a:cubicBezTo>
                      <a:pt x="39" y="1"/>
                      <a:pt x="36" y="0"/>
                      <a:pt x="32" y="0"/>
                    </a:cubicBezTo>
                    <a:cubicBezTo>
                      <a:pt x="28" y="0"/>
                      <a:pt x="25" y="1"/>
                      <a:pt x="24" y="2"/>
                    </a:cubicBezTo>
                    <a:cubicBezTo>
                      <a:pt x="22" y="3"/>
                      <a:pt x="19" y="9"/>
                      <a:pt x="2" y="3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2" y="43"/>
                      <a:pt x="22" y="43"/>
                      <a:pt x="22" y="43"/>
                    </a:cubicBezTo>
                    <a:lnTo>
                      <a:pt x="31" y="59"/>
                    </a:lnTo>
                    <a:close/>
                    <a:moveTo>
                      <a:pt x="27" y="8"/>
                    </a:moveTo>
                    <a:cubicBezTo>
                      <a:pt x="27" y="8"/>
                      <a:pt x="27" y="7"/>
                      <a:pt x="28" y="7"/>
                    </a:cubicBezTo>
                    <a:cubicBezTo>
                      <a:pt x="28" y="7"/>
                      <a:pt x="30" y="6"/>
                      <a:pt x="32" y="6"/>
                    </a:cubicBezTo>
                    <a:cubicBezTo>
                      <a:pt x="34" y="6"/>
                      <a:pt x="37" y="6"/>
                      <a:pt x="40" y="8"/>
                    </a:cubicBezTo>
                    <a:cubicBezTo>
                      <a:pt x="49" y="13"/>
                      <a:pt x="48" y="18"/>
                      <a:pt x="48" y="18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7" y="25"/>
                      <a:pt x="25" y="11"/>
                      <a:pt x="2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6" name="Freeform 86"/>
              <p:cNvSpPr>
                <a:spLocks/>
              </p:cNvSpPr>
              <p:nvPr/>
            </p:nvSpPr>
            <p:spPr bwMode="auto">
              <a:xfrm>
                <a:off x="3185206" y="1077414"/>
                <a:ext cx="89889" cy="64790"/>
              </a:xfrm>
              <a:custGeom>
                <a:avLst/>
                <a:gdLst/>
                <a:ahLst/>
                <a:cxnLst>
                  <a:cxn ang="0">
                    <a:pos x="10" y="36"/>
                  </a:cxn>
                  <a:cxn ang="0">
                    <a:pos x="36" y="34"/>
                  </a:cxn>
                  <a:cxn ang="0">
                    <a:pos x="46" y="16"/>
                  </a:cxn>
                  <a:cxn ang="0">
                    <a:pos x="39" y="19"/>
                  </a:cxn>
                  <a:cxn ang="0">
                    <a:pos x="28" y="0"/>
                  </a:cxn>
                  <a:cxn ang="0">
                    <a:pos x="0" y="1"/>
                  </a:cxn>
                  <a:cxn ang="0">
                    <a:pos x="18" y="32"/>
                  </a:cxn>
                  <a:cxn ang="0">
                    <a:pos x="10" y="36"/>
                  </a:cxn>
                </a:cxnLst>
                <a:rect l="0" t="0" r="r" b="b"/>
                <a:pathLst>
                  <a:path w="46" h="36">
                    <a:moveTo>
                      <a:pt x="10" y="36"/>
                    </a:moveTo>
                    <a:lnTo>
                      <a:pt x="36" y="34"/>
                    </a:lnTo>
                    <a:lnTo>
                      <a:pt x="46" y="16"/>
                    </a:lnTo>
                    <a:lnTo>
                      <a:pt x="39" y="19"/>
                    </a:lnTo>
                    <a:lnTo>
                      <a:pt x="28" y="0"/>
                    </a:lnTo>
                    <a:lnTo>
                      <a:pt x="0" y="1"/>
                    </a:lnTo>
                    <a:lnTo>
                      <a:pt x="18" y="32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7" name="Freeform 87"/>
              <p:cNvSpPr>
                <a:spLocks noEditPoints="1"/>
              </p:cNvSpPr>
              <p:nvPr/>
            </p:nvSpPr>
            <p:spPr bwMode="auto">
              <a:xfrm>
                <a:off x="3224288" y="1115209"/>
                <a:ext cx="95751" cy="97185"/>
              </a:xfrm>
              <a:custGeom>
                <a:avLst/>
                <a:gdLst/>
                <a:ahLst/>
                <a:cxnLst>
                  <a:cxn ang="0">
                    <a:pos x="53" y="40"/>
                  </a:cxn>
                  <a:cxn ang="0">
                    <a:pos x="32" y="4"/>
                  </a:cxn>
                  <a:cxn ang="0">
                    <a:pos x="29" y="0"/>
                  </a:cxn>
                  <a:cxn ang="0">
                    <a:pos x="19" y="18"/>
                  </a:cxn>
                  <a:cxn ang="0">
                    <a:pos x="0" y="19"/>
                  </a:cxn>
                  <a:cxn ang="0">
                    <a:pos x="22" y="56"/>
                  </a:cxn>
                  <a:cxn ang="0">
                    <a:pos x="22" y="57"/>
                  </a:cxn>
                  <a:cxn ang="0">
                    <a:pos x="31" y="60"/>
                  </a:cxn>
                  <a:cxn ang="0">
                    <a:pos x="43" y="56"/>
                  </a:cxn>
                  <a:cxn ang="0">
                    <a:pos x="53" y="40"/>
                  </a:cxn>
                  <a:cxn ang="0">
                    <a:pos x="40" y="51"/>
                  </a:cxn>
                  <a:cxn ang="0">
                    <a:pos x="31" y="54"/>
                  </a:cxn>
                  <a:cxn ang="0">
                    <a:pos x="27" y="53"/>
                  </a:cxn>
                  <a:cxn ang="0">
                    <a:pos x="10" y="25"/>
                  </a:cxn>
                  <a:cxn ang="0">
                    <a:pos x="22" y="24"/>
                  </a:cxn>
                  <a:cxn ang="0">
                    <a:pos x="30" y="11"/>
                  </a:cxn>
                  <a:cxn ang="0">
                    <a:pos x="47" y="40"/>
                  </a:cxn>
                  <a:cxn ang="0">
                    <a:pos x="47" y="41"/>
                  </a:cxn>
                  <a:cxn ang="0">
                    <a:pos x="40" y="51"/>
                  </a:cxn>
                </a:cxnLst>
                <a:rect l="0" t="0" r="r" b="b"/>
                <a:pathLst>
                  <a:path w="54" h="60">
                    <a:moveTo>
                      <a:pt x="53" y="40"/>
                    </a:moveTo>
                    <a:cubicBezTo>
                      <a:pt x="53" y="38"/>
                      <a:pt x="51" y="34"/>
                      <a:pt x="32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5" y="60"/>
                      <a:pt x="31" y="60"/>
                    </a:cubicBezTo>
                    <a:cubicBezTo>
                      <a:pt x="34" y="60"/>
                      <a:pt x="38" y="59"/>
                      <a:pt x="43" y="56"/>
                    </a:cubicBezTo>
                    <a:cubicBezTo>
                      <a:pt x="50" y="52"/>
                      <a:pt x="54" y="46"/>
                      <a:pt x="53" y="40"/>
                    </a:cubicBezTo>
                    <a:close/>
                    <a:moveTo>
                      <a:pt x="40" y="51"/>
                    </a:moveTo>
                    <a:cubicBezTo>
                      <a:pt x="36" y="53"/>
                      <a:pt x="33" y="54"/>
                      <a:pt x="31" y="54"/>
                    </a:cubicBezTo>
                    <a:cubicBezTo>
                      <a:pt x="29" y="54"/>
                      <a:pt x="27" y="53"/>
                      <a:pt x="27" y="53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7" y="23"/>
                      <a:pt x="45" y="37"/>
                      <a:pt x="47" y="40"/>
                    </a:cubicBezTo>
                    <a:cubicBezTo>
                      <a:pt x="47" y="40"/>
                      <a:pt x="47" y="40"/>
                      <a:pt x="47" y="41"/>
                    </a:cubicBezTo>
                    <a:cubicBezTo>
                      <a:pt x="47" y="42"/>
                      <a:pt x="48" y="46"/>
                      <a:pt x="40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8" name="Freeform 88"/>
              <p:cNvSpPr>
                <a:spLocks noEditPoints="1"/>
              </p:cNvSpPr>
              <p:nvPr/>
            </p:nvSpPr>
            <p:spPr bwMode="auto">
              <a:xfrm>
                <a:off x="965335" y="3487243"/>
                <a:ext cx="400593" cy="106184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13" y="17"/>
                  </a:cxn>
                  <a:cxn ang="0">
                    <a:pos x="92" y="17"/>
                  </a:cxn>
                  <a:cxn ang="0">
                    <a:pos x="92" y="0"/>
                  </a:cxn>
                  <a:cxn ang="0">
                    <a:pos x="0" y="0"/>
                  </a:cxn>
                  <a:cxn ang="0">
                    <a:pos x="0" y="59"/>
                  </a:cxn>
                  <a:cxn ang="0">
                    <a:pos x="92" y="59"/>
                  </a:cxn>
                  <a:cxn ang="0">
                    <a:pos x="92" y="42"/>
                  </a:cxn>
                  <a:cxn ang="0">
                    <a:pos x="113" y="42"/>
                  </a:cxn>
                  <a:cxn ang="0">
                    <a:pos x="113" y="59"/>
                  </a:cxn>
                  <a:cxn ang="0">
                    <a:pos x="205" y="59"/>
                  </a:cxn>
                  <a:cxn ang="0">
                    <a:pos x="205" y="0"/>
                  </a:cxn>
                  <a:cxn ang="0">
                    <a:pos x="113" y="0"/>
                  </a:cxn>
                  <a:cxn ang="0">
                    <a:pos x="83" y="50"/>
                  </a:cxn>
                  <a:cxn ang="0">
                    <a:pos x="10" y="50"/>
                  </a:cxn>
                  <a:cxn ang="0">
                    <a:pos x="10" y="10"/>
                  </a:cxn>
                  <a:cxn ang="0">
                    <a:pos x="83" y="10"/>
                  </a:cxn>
                  <a:cxn ang="0">
                    <a:pos x="83" y="50"/>
                  </a:cxn>
                  <a:cxn ang="0">
                    <a:pos x="196" y="50"/>
                  </a:cxn>
                  <a:cxn ang="0">
                    <a:pos x="123" y="50"/>
                  </a:cxn>
                  <a:cxn ang="0">
                    <a:pos x="123" y="10"/>
                  </a:cxn>
                  <a:cxn ang="0">
                    <a:pos x="196" y="10"/>
                  </a:cxn>
                  <a:cxn ang="0">
                    <a:pos x="196" y="50"/>
                  </a:cxn>
                </a:cxnLst>
                <a:rect l="0" t="0" r="r" b="b"/>
                <a:pathLst>
                  <a:path w="205" h="59">
                    <a:moveTo>
                      <a:pt x="113" y="0"/>
                    </a:moveTo>
                    <a:lnTo>
                      <a:pt x="113" y="17"/>
                    </a:lnTo>
                    <a:lnTo>
                      <a:pt x="92" y="17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59"/>
                    </a:lnTo>
                    <a:lnTo>
                      <a:pt x="92" y="59"/>
                    </a:lnTo>
                    <a:lnTo>
                      <a:pt x="92" y="42"/>
                    </a:lnTo>
                    <a:lnTo>
                      <a:pt x="113" y="42"/>
                    </a:lnTo>
                    <a:lnTo>
                      <a:pt x="113" y="59"/>
                    </a:lnTo>
                    <a:lnTo>
                      <a:pt x="205" y="59"/>
                    </a:lnTo>
                    <a:lnTo>
                      <a:pt x="205" y="0"/>
                    </a:lnTo>
                    <a:lnTo>
                      <a:pt x="113" y="0"/>
                    </a:lnTo>
                    <a:close/>
                    <a:moveTo>
                      <a:pt x="83" y="50"/>
                    </a:moveTo>
                    <a:lnTo>
                      <a:pt x="10" y="50"/>
                    </a:lnTo>
                    <a:lnTo>
                      <a:pt x="10" y="10"/>
                    </a:lnTo>
                    <a:lnTo>
                      <a:pt x="83" y="10"/>
                    </a:lnTo>
                    <a:lnTo>
                      <a:pt x="83" y="50"/>
                    </a:lnTo>
                    <a:close/>
                    <a:moveTo>
                      <a:pt x="196" y="50"/>
                    </a:moveTo>
                    <a:lnTo>
                      <a:pt x="123" y="50"/>
                    </a:lnTo>
                    <a:lnTo>
                      <a:pt x="123" y="10"/>
                    </a:lnTo>
                    <a:lnTo>
                      <a:pt x="196" y="10"/>
                    </a:lnTo>
                    <a:lnTo>
                      <a:pt x="19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9" name="Freeform 89"/>
              <p:cNvSpPr>
                <a:spLocks/>
              </p:cNvSpPr>
              <p:nvPr/>
            </p:nvSpPr>
            <p:spPr bwMode="auto">
              <a:xfrm>
                <a:off x="965335" y="3368461"/>
                <a:ext cx="91843" cy="111583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42" y="29"/>
                  </a:cxn>
                  <a:cxn ang="0">
                    <a:pos x="47" y="20"/>
                  </a:cxn>
                  <a:cxn ang="0">
                    <a:pos x="14" y="0"/>
                  </a:cxn>
                  <a:cxn ang="0">
                    <a:pos x="0" y="62"/>
                  </a:cxn>
                  <a:cxn ang="0">
                    <a:pos x="24" y="62"/>
                  </a:cxn>
                  <a:cxn ang="0">
                    <a:pos x="24" y="21"/>
                  </a:cxn>
                </a:cxnLst>
                <a:rect l="0" t="0" r="r" b="b"/>
                <a:pathLst>
                  <a:path w="47" h="62">
                    <a:moveTo>
                      <a:pt x="24" y="21"/>
                    </a:moveTo>
                    <a:lnTo>
                      <a:pt x="42" y="29"/>
                    </a:lnTo>
                    <a:lnTo>
                      <a:pt x="47" y="20"/>
                    </a:lnTo>
                    <a:lnTo>
                      <a:pt x="14" y="0"/>
                    </a:lnTo>
                    <a:lnTo>
                      <a:pt x="0" y="62"/>
                    </a:lnTo>
                    <a:lnTo>
                      <a:pt x="24" y="62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0" name="Freeform 90"/>
              <p:cNvSpPr>
                <a:spLocks/>
              </p:cNvSpPr>
              <p:nvPr/>
            </p:nvSpPr>
            <p:spPr bwMode="auto">
              <a:xfrm>
                <a:off x="1276039" y="3366661"/>
                <a:ext cx="87935" cy="109783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1" y="61"/>
                  </a:cxn>
                  <a:cxn ang="0">
                    <a:pos x="45" y="61"/>
                  </a:cxn>
                  <a:cxn ang="0">
                    <a:pos x="31" y="0"/>
                  </a:cxn>
                  <a:cxn ang="0">
                    <a:pos x="0" y="20"/>
                  </a:cxn>
                  <a:cxn ang="0">
                    <a:pos x="3" y="28"/>
                  </a:cxn>
                  <a:cxn ang="0">
                    <a:pos x="21" y="21"/>
                  </a:cxn>
                </a:cxnLst>
                <a:rect l="0" t="0" r="r" b="b"/>
                <a:pathLst>
                  <a:path w="45" h="61">
                    <a:moveTo>
                      <a:pt x="21" y="21"/>
                    </a:moveTo>
                    <a:lnTo>
                      <a:pt x="21" y="61"/>
                    </a:lnTo>
                    <a:lnTo>
                      <a:pt x="45" y="61"/>
                    </a:lnTo>
                    <a:lnTo>
                      <a:pt x="31" y="0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1" name="Freeform 91"/>
              <p:cNvSpPr>
                <a:spLocks noEditPoints="1"/>
              </p:cNvSpPr>
              <p:nvPr/>
            </p:nvSpPr>
            <p:spPr bwMode="auto">
              <a:xfrm>
                <a:off x="4855971" y="2646772"/>
                <a:ext cx="406455" cy="323950"/>
              </a:xfrm>
              <a:custGeom>
                <a:avLst/>
                <a:gdLst/>
                <a:ahLst/>
                <a:cxnLst>
                  <a:cxn ang="0">
                    <a:pos x="181" y="100"/>
                  </a:cxn>
                  <a:cxn ang="0">
                    <a:pos x="142" y="92"/>
                  </a:cxn>
                  <a:cxn ang="0">
                    <a:pos x="162" y="52"/>
                  </a:cxn>
                  <a:cxn ang="0">
                    <a:pos x="192" y="19"/>
                  </a:cxn>
                  <a:cxn ang="0">
                    <a:pos x="148" y="39"/>
                  </a:cxn>
                  <a:cxn ang="0">
                    <a:pos x="130" y="79"/>
                  </a:cxn>
                  <a:cxn ang="0">
                    <a:pos x="99" y="47"/>
                  </a:cxn>
                  <a:cxn ang="0">
                    <a:pos x="76" y="5"/>
                  </a:cxn>
                  <a:cxn ang="0">
                    <a:pos x="91" y="51"/>
                  </a:cxn>
                  <a:cxn ang="0">
                    <a:pos x="96" y="95"/>
                  </a:cxn>
                  <a:cxn ang="0">
                    <a:pos x="49" y="82"/>
                  </a:cxn>
                  <a:cxn ang="0">
                    <a:pos x="5" y="102"/>
                  </a:cxn>
                  <a:cxn ang="0">
                    <a:pos x="50" y="100"/>
                  </a:cxn>
                  <a:cxn ang="0">
                    <a:pos x="97" y="113"/>
                  </a:cxn>
                  <a:cxn ang="0">
                    <a:pos x="74" y="148"/>
                  </a:cxn>
                  <a:cxn ang="0">
                    <a:pos x="42" y="180"/>
                  </a:cxn>
                  <a:cxn ang="0">
                    <a:pos x="85" y="160"/>
                  </a:cxn>
                  <a:cxn ang="0">
                    <a:pos x="105" y="123"/>
                  </a:cxn>
                  <a:cxn ang="0">
                    <a:pos x="138" y="151"/>
                  </a:cxn>
                  <a:cxn ang="0">
                    <a:pos x="161" y="193"/>
                  </a:cxn>
                  <a:cxn ang="0">
                    <a:pos x="145" y="148"/>
                  </a:cxn>
                  <a:cxn ang="0">
                    <a:pos x="144" y="106"/>
                  </a:cxn>
                  <a:cxn ang="0">
                    <a:pos x="182" y="118"/>
                  </a:cxn>
                  <a:cxn ang="0">
                    <a:pos x="226" y="98"/>
                  </a:cxn>
                  <a:cxn ang="0">
                    <a:pos x="163" y="15"/>
                  </a:cxn>
                  <a:cxn ang="0">
                    <a:pos x="177" y="44"/>
                  </a:cxn>
                  <a:cxn ang="0">
                    <a:pos x="163" y="15"/>
                  </a:cxn>
                  <a:cxn ang="0">
                    <a:pos x="13" y="99"/>
                  </a:cxn>
                  <a:cxn ang="0">
                    <a:pos x="42" y="85"/>
                  </a:cxn>
                  <a:cxn ang="0">
                    <a:pos x="70" y="184"/>
                  </a:cxn>
                  <a:cxn ang="0">
                    <a:pos x="57" y="156"/>
                  </a:cxn>
                  <a:cxn ang="0">
                    <a:pos x="70" y="184"/>
                  </a:cxn>
                  <a:cxn ang="0">
                    <a:pos x="79" y="13"/>
                  </a:cxn>
                  <a:cxn ang="0">
                    <a:pos x="93" y="41"/>
                  </a:cxn>
                  <a:cxn ang="0">
                    <a:pos x="166" y="164"/>
                  </a:cxn>
                  <a:cxn ang="0">
                    <a:pos x="137" y="178"/>
                  </a:cxn>
                  <a:cxn ang="0">
                    <a:pos x="166" y="164"/>
                  </a:cxn>
                  <a:cxn ang="0">
                    <a:pos x="189" y="114"/>
                  </a:cxn>
                  <a:cxn ang="0">
                    <a:pos x="218" y="101"/>
                  </a:cxn>
                </a:cxnLst>
                <a:rect l="0" t="0" r="r" b="b"/>
                <a:pathLst>
                  <a:path w="231" h="199">
                    <a:moveTo>
                      <a:pt x="194" y="86"/>
                    </a:moveTo>
                    <a:cubicBezTo>
                      <a:pt x="188" y="89"/>
                      <a:pt x="183" y="94"/>
                      <a:pt x="181" y="100"/>
                    </a:cubicBezTo>
                    <a:cubicBezTo>
                      <a:pt x="144" y="97"/>
                      <a:pt x="144" y="97"/>
                      <a:pt x="144" y="97"/>
                    </a:cubicBezTo>
                    <a:cubicBezTo>
                      <a:pt x="144" y="96"/>
                      <a:pt x="143" y="94"/>
                      <a:pt x="142" y="92"/>
                    </a:cubicBezTo>
                    <a:cubicBezTo>
                      <a:pt x="141" y="89"/>
                      <a:pt x="139" y="86"/>
                      <a:pt x="136" y="84"/>
                    </a:cubicBezTo>
                    <a:cubicBezTo>
                      <a:pt x="162" y="52"/>
                      <a:pt x="162" y="52"/>
                      <a:pt x="162" y="52"/>
                    </a:cubicBezTo>
                    <a:cubicBezTo>
                      <a:pt x="168" y="54"/>
                      <a:pt x="174" y="54"/>
                      <a:pt x="180" y="51"/>
                    </a:cubicBezTo>
                    <a:cubicBezTo>
                      <a:pt x="192" y="46"/>
                      <a:pt x="197" y="31"/>
                      <a:pt x="192" y="19"/>
                    </a:cubicBezTo>
                    <a:cubicBezTo>
                      <a:pt x="186" y="7"/>
                      <a:pt x="172" y="2"/>
                      <a:pt x="160" y="8"/>
                    </a:cubicBezTo>
                    <a:cubicBezTo>
                      <a:pt x="148" y="13"/>
                      <a:pt x="143" y="27"/>
                      <a:pt x="148" y="39"/>
                    </a:cubicBezTo>
                    <a:cubicBezTo>
                      <a:pt x="150" y="43"/>
                      <a:pt x="152" y="46"/>
                      <a:pt x="155" y="48"/>
                    </a:cubicBezTo>
                    <a:cubicBezTo>
                      <a:pt x="130" y="79"/>
                      <a:pt x="130" y="79"/>
                      <a:pt x="130" y="79"/>
                    </a:cubicBezTo>
                    <a:cubicBezTo>
                      <a:pt x="124" y="77"/>
                      <a:pt x="119" y="77"/>
                      <a:pt x="113" y="78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109" y="41"/>
                      <a:pt x="113" y="28"/>
                      <a:pt x="108" y="17"/>
                    </a:cubicBezTo>
                    <a:cubicBezTo>
                      <a:pt x="102" y="5"/>
                      <a:pt x="88" y="0"/>
                      <a:pt x="76" y="5"/>
                    </a:cubicBezTo>
                    <a:cubicBezTo>
                      <a:pt x="64" y="11"/>
                      <a:pt x="59" y="25"/>
                      <a:pt x="64" y="37"/>
                    </a:cubicBezTo>
                    <a:cubicBezTo>
                      <a:pt x="69" y="48"/>
                      <a:pt x="80" y="53"/>
                      <a:pt x="91" y="51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97" y="89"/>
                      <a:pt x="96" y="95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51" y="89"/>
                      <a:pt x="51" y="85"/>
                      <a:pt x="49" y="82"/>
                    </a:cubicBezTo>
                    <a:cubicBezTo>
                      <a:pt x="44" y="70"/>
                      <a:pt x="29" y="65"/>
                      <a:pt x="17" y="70"/>
                    </a:cubicBezTo>
                    <a:cubicBezTo>
                      <a:pt x="5" y="76"/>
                      <a:pt x="0" y="90"/>
                      <a:pt x="5" y="102"/>
                    </a:cubicBezTo>
                    <a:cubicBezTo>
                      <a:pt x="11" y="114"/>
                      <a:pt x="25" y="119"/>
                      <a:pt x="37" y="114"/>
                    </a:cubicBezTo>
                    <a:cubicBezTo>
                      <a:pt x="44" y="111"/>
                      <a:pt x="48" y="106"/>
                      <a:pt x="50" y="100"/>
                    </a:cubicBezTo>
                    <a:cubicBezTo>
                      <a:pt x="94" y="103"/>
                      <a:pt x="94" y="103"/>
                      <a:pt x="94" y="103"/>
                    </a:cubicBezTo>
                    <a:cubicBezTo>
                      <a:pt x="95" y="106"/>
                      <a:pt x="95" y="110"/>
                      <a:pt x="97" y="113"/>
                    </a:cubicBezTo>
                    <a:cubicBezTo>
                      <a:pt x="97" y="114"/>
                      <a:pt x="98" y="116"/>
                      <a:pt x="99" y="117"/>
                    </a:cubicBezTo>
                    <a:cubicBezTo>
                      <a:pt x="74" y="148"/>
                      <a:pt x="74" y="148"/>
                      <a:pt x="74" y="148"/>
                    </a:cubicBezTo>
                    <a:cubicBezTo>
                      <a:pt x="68" y="145"/>
                      <a:pt x="60" y="145"/>
                      <a:pt x="53" y="148"/>
                    </a:cubicBezTo>
                    <a:cubicBezTo>
                      <a:pt x="41" y="154"/>
                      <a:pt x="36" y="168"/>
                      <a:pt x="42" y="180"/>
                    </a:cubicBezTo>
                    <a:cubicBezTo>
                      <a:pt x="47" y="192"/>
                      <a:pt x="61" y="197"/>
                      <a:pt x="73" y="192"/>
                    </a:cubicBezTo>
                    <a:cubicBezTo>
                      <a:pt x="86" y="186"/>
                      <a:pt x="91" y="172"/>
                      <a:pt x="85" y="160"/>
                    </a:cubicBezTo>
                    <a:cubicBezTo>
                      <a:pt x="84" y="157"/>
                      <a:pt x="83" y="155"/>
                      <a:pt x="81" y="153"/>
                    </a:cubicBezTo>
                    <a:cubicBezTo>
                      <a:pt x="105" y="123"/>
                      <a:pt x="105" y="123"/>
                      <a:pt x="105" y="123"/>
                    </a:cubicBezTo>
                    <a:cubicBezTo>
                      <a:pt x="111" y="127"/>
                      <a:pt x="119" y="128"/>
                      <a:pt x="126" y="126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28" y="158"/>
                      <a:pt x="124" y="170"/>
                      <a:pt x="129" y="181"/>
                    </a:cubicBezTo>
                    <a:cubicBezTo>
                      <a:pt x="135" y="193"/>
                      <a:pt x="149" y="199"/>
                      <a:pt x="161" y="193"/>
                    </a:cubicBezTo>
                    <a:cubicBezTo>
                      <a:pt x="173" y="187"/>
                      <a:pt x="179" y="173"/>
                      <a:pt x="173" y="161"/>
                    </a:cubicBezTo>
                    <a:cubicBezTo>
                      <a:pt x="168" y="150"/>
                      <a:pt x="156" y="145"/>
                      <a:pt x="145" y="148"/>
                    </a:cubicBezTo>
                    <a:cubicBezTo>
                      <a:pt x="134" y="123"/>
                      <a:pt x="134" y="123"/>
                      <a:pt x="134" y="123"/>
                    </a:cubicBezTo>
                    <a:cubicBezTo>
                      <a:pt x="139" y="119"/>
                      <a:pt x="143" y="113"/>
                      <a:pt x="144" y="106"/>
                    </a:cubicBezTo>
                    <a:cubicBezTo>
                      <a:pt x="180" y="108"/>
                      <a:pt x="180" y="108"/>
                      <a:pt x="180" y="108"/>
                    </a:cubicBezTo>
                    <a:cubicBezTo>
                      <a:pt x="180" y="111"/>
                      <a:pt x="180" y="115"/>
                      <a:pt x="182" y="118"/>
                    </a:cubicBezTo>
                    <a:cubicBezTo>
                      <a:pt x="188" y="130"/>
                      <a:pt x="202" y="135"/>
                      <a:pt x="214" y="130"/>
                    </a:cubicBezTo>
                    <a:cubicBezTo>
                      <a:pt x="226" y="124"/>
                      <a:pt x="231" y="110"/>
                      <a:pt x="226" y="98"/>
                    </a:cubicBezTo>
                    <a:cubicBezTo>
                      <a:pt x="220" y="86"/>
                      <a:pt x="206" y="80"/>
                      <a:pt x="194" y="86"/>
                    </a:cubicBezTo>
                    <a:close/>
                    <a:moveTo>
                      <a:pt x="163" y="15"/>
                    </a:moveTo>
                    <a:cubicBezTo>
                      <a:pt x="171" y="11"/>
                      <a:pt x="181" y="15"/>
                      <a:pt x="184" y="23"/>
                    </a:cubicBezTo>
                    <a:cubicBezTo>
                      <a:pt x="188" y="31"/>
                      <a:pt x="185" y="40"/>
                      <a:pt x="177" y="44"/>
                    </a:cubicBezTo>
                    <a:cubicBezTo>
                      <a:pt x="169" y="47"/>
                      <a:pt x="159" y="44"/>
                      <a:pt x="156" y="36"/>
                    </a:cubicBezTo>
                    <a:cubicBezTo>
                      <a:pt x="152" y="28"/>
                      <a:pt x="156" y="19"/>
                      <a:pt x="163" y="15"/>
                    </a:cubicBezTo>
                    <a:close/>
                    <a:moveTo>
                      <a:pt x="34" y="106"/>
                    </a:moveTo>
                    <a:cubicBezTo>
                      <a:pt x="26" y="110"/>
                      <a:pt x="17" y="107"/>
                      <a:pt x="13" y="99"/>
                    </a:cubicBezTo>
                    <a:cubicBezTo>
                      <a:pt x="9" y="91"/>
                      <a:pt x="13" y="81"/>
                      <a:pt x="21" y="78"/>
                    </a:cubicBezTo>
                    <a:cubicBezTo>
                      <a:pt x="29" y="74"/>
                      <a:pt x="38" y="77"/>
                      <a:pt x="42" y="85"/>
                    </a:cubicBezTo>
                    <a:cubicBezTo>
                      <a:pt x="45" y="93"/>
                      <a:pt x="42" y="103"/>
                      <a:pt x="34" y="106"/>
                    </a:cubicBezTo>
                    <a:close/>
                    <a:moveTo>
                      <a:pt x="70" y="184"/>
                    </a:moveTo>
                    <a:cubicBezTo>
                      <a:pt x="62" y="188"/>
                      <a:pt x="53" y="184"/>
                      <a:pt x="49" y="176"/>
                    </a:cubicBezTo>
                    <a:cubicBezTo>
                      <a:pt x="45" y="169"/>
                      <a:pt x="49" y="159"/>
                      <a:pt x="57" y="156"/>
                    </a:cubicBezTo>
                    <a:cubicBezTo>
                      <a:pt x="65" y="152"/>
                      <a:pt x="74" y="155"/>
                      <a:pt x="78" y="163"/>
                    </a:cubicBezTo>
                    <a:cubicBezTo>
                      <a:pt x="81" y="171"/>
                      <a:pt x="78" y="181"/>
                      <a:pt x="70" y="184"/>
                    </a:cubicBezTo>
                    <a:close/>
                    <a:moveTo>
                      <a:pt x="72" y="34"/>
                    </a:moveTo>
                    <a:cubicBezTo>
                      <a:pt x="68" y="26"/>
                      <a:pt x="71" y="16"/>
                      <a:pt x="79" y="13"/>
                    </a:cubicBezTo>
                    <a:cubicBezTo>
                      <a:pt x="87" y="9"/>
                      <a:pt x="97" y="13"/>
                      <a:pt x="100" y="20"/>
                    </a:cubicBezTo>
                    <a:cubicBezTo>
                      <a:pt x="104" y="28"/>
                      <a:pt x="100" y="38"/>
                      <a:pt x="93" y="41"/>
                    </a:cubicBezTo>
                    <a:cubicBezTo>
                      <a:pt x="85" y="45"/>
                      <a:pt x="75" y="42"/>
                      <a:pt x="72" y="34"/>
                    </a:cubicBezTo>
                    <a:close/>
                    <a:moveTo>
                      <a:pt x="166" y="164"/>
                    </a:moveTo>
                    <a:cubicBezTo>
                      <a:pt x="169" y="172"/>
                      <a:pt x="166" y="182"/>
                      <a:pt x="158" y="185"/>
                    </a:cubicBezTo>
                    <a:cubicBezTo>
                      <a:pt x="150" y="189"/>
                      <a:pt x="141" y="186"/>
                      <a:pt x="137" y="178"/>
                    </a:cubicBezTo>
                    <a:cubicBezTo>
                      <a:pt x="133" y="170"/>
                      <a:pt x="137" y="160"/>
                      <a:pt x="145" y="157"/>
                    </a:cubicBezTo>
                    <a:cubicBezTo>
                      <a:pt x="153" y="153"/>
                      <a:pt x="162" y="157"/>
                      <a:pt x="166" y="164"/>
                    </a:cubicBezTo>
                    <a:close/>
                    <a:moveTo>
                      <a:pt x="210" y="122"/>
                    </a:moveTo>
                    <a:cubicBezTo>
                      <a:pt x="203" y="126"/>
                      <a:pt x="193" y="122"/>
                      <a:pt x="189" y="114"/>
                    </a:cubicBezTo>
                    <a:cubicBezTo>
                      <a:pt x="186" y="107"/>
                      <a:pt x="189" y="97"/>
                      <a:pt x="197" y="94"/>
                    </a:cubicBezTo>
                    <a:cubicBezTo>
                      <a:pt x="205" y="90"/>
                      <a:pt x="214" y="93"/>
                      <a:pt x="218" y="101"/>
                    </a:cubicBezTo>
                    <a:cubicBezTo>
                      <a:pt x="222" y="109"/>
                      <a:pt x="218" y="118"/>
                      <a:pt x="21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2" name="Freeform 92"/>
              <p:cNvSpPr>
                <a:spLocks noEditPoints="1"/>
              </p:cNvSpPr>
              <p:nvPr/>
            </p:nvSpPr>
            <p:spPr bwMode="auto">
              <a:xfrm>
                <a:off x="4236518" y="3640219"/>
                <a:ext cx="289209" cy="293355"/>
              </a:xfrm>
              <a:custGeom>
                <a:avLst/>
                <a:gdLst/>
                <a:ahLst/>
                <a:cxnLst>
                  <a:cxn ang="0">
                    <a:pos x="120" y="143"/>
                  </a:cxn>
                  <a:cxn ang="0">
                    <a:pos x="120" y="181"/>
                  </a:cxn>
                  <a:cxn ang="0">
                    <a:pos x="163" y="181"/>
                  </a:cxn>
                  <a:cxn ang="0">
                    <a:pos x="163" y="146"/>
                  </a:cxn>
                  <a:cxn ang="0">
                    <a:pos x="163" y="143"/>
                  </a:cxn>
                  <a:cxn ang="0">
                    <a:pos x="163" y="69"/>
                  </a:cxn>
                  <a:cxn ang="0">
                    <a:pos x="82" y="0"/>
                  </a:cxn>
                  <a:cxn ang="0">
                    <a:pos x="0" y="69"/>
                  </a:cxn>
                  <a:cxn ang="0">
                    <a:pos x="0" y="143"/>
                  </a:cxn>
                  <a:cxn ang="0">
                    <a:pos x="0" y="146"/>
                  </a:cxn>
                  <a:cxn ang="0">
                    <a:pos x="0" y="181"/>
                  </a:cxn>
                  <a:cxn ang="0">
                    <a:pos x="44" y="181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44" y="69"/>
                  </a:cxn>
                  <a:cxn ang="0">
                    <a:pos x="82" y="43"/>
                  </a:cxn>
                  <a:cxn ang="0">
                    <a:pos x="120" y="69"/>
                  </a:cxn>
                  <a:cxn ang="0">
                    <a:pos x="120" y="143"/>
                  </a:cxn>
                  <a:cxn ang="0">
                    <a:pos x="36" y="174"/>
                  </a:cxn>
                  <a:cxn ang="0">
                    <a:pos x="8" y="174"/>
                  </a:cxn>
                  <a:cxn ang="0">
                    <a:pos x="8" y="151"/>
                  </a:cxn>
                  <a:cxn ang="0">
                    <a:pos x="36" y="151"/>
                  </a:cxn>
                  <a:cxn ang="0">
                    <a:pos x="36" y="174"/>
                  </a:cxn>
                  <a:cxn ang="0">
                    <a:pos x="127" y="151"/>
                  </a:cxn>
                  <a:cxn ang="0">
                    <a:pos x="156" y="151"/>
                  </a:cxn>
                  <a:cxn ang="0">
                    <a:pos x="156" y="174"/>
                  </a:cxn>
                  <a:cxn ang="0">
                    <a:pos x="127" y="174"/>
                  </a:cxn>
                  <a:cxn ang="0">
                    <a:pos x="127" y="151"/>
                  </a:cxn>
                </a:cxnLst>
                <a:rect l="0" t="0" r="r" b="b"/>
                <a:pathLst>
                  <a:path w="163" h="181">
                    <a:moveTo>
                      <a:pt x="120" y="143"/>
                    </a:moveTo>
                    <a:cubicBezTo>
                      <a:pt x="120" y="181"/>
                      <a:pt x="120" y="181"/>
                      <a:pt x="120" y="181"/>
                    </a:cubicBezTo>
                    <a:cubicBezTo>
                      <a:pt x="163" y="181"/>
                      <a:pt x="163" y="181"/>
                      <a:pt x="163" y="181"/>
                    </a:cubicBezTo>
                    <a:cubicBezTo>
                      <a:pt x="163" y="146"/>
                      <a:pt x="163" y="146"/>
                      <a:pt x="163" y="146"/>
                    </a:cubicBezTo>
                    <a:cubicBezTo>
                      <a:pt x="163" y="143"/>
                      <a:pt x="163" y="143"/>
                      <a:pt x="163" y="143"/>
                    </a:cubicBezTo>
                    <a:cubicBezTo>
                      <a:pt x="163" y="69"/>
                      <a:pt x="163" y="69"/>
                      <a:pt x="163" y="69"/>
                    </a:cubicBezTo>
                    <a:cubicBezTo>
                      <a:pt x="163" y="41"/>
                      <a:pt x="142" y="0"/>
                      <a:pt x="82" y="0"/>
                    </a:cubicBezTo>
                    <a:cubicBezTo>
                      <a:pt x="20" y="0"/>
                      <a:pt x="0" y="47"/>
                      <a:pt x="0" y="69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44" y="181"/>
                      <a:pt x="44" y="181"/>
                      <a:pt x="44" y="181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5" y="43"/>
                      <a:pt x="82" y="43"/>
                    </a:cubicBezTo>
                    <a:cubicBezTo>
                      <a:pt x="120" y="43"/>
                      <a:pt x="120" y="68"/>
                      <a:pt x="120" y="69"/>
                    </a:cubicBezTo>
                    <a:cubicBezTo>
                      <a:pt x="120" y="143"/>
                      <a:pt x="120" y="143"/>
                      <a:pt x="120" y="143"/>
                    </a:cubicBezTo>
                    <a:close/>
                    <a:moveTo>
                      <a:pt x="36" y="174"/>
                    </a:moveTo>
                    <a:cubicBezTo>
                      <a:pt x="8" y="174"/>
                      <a:pt x="8" y="174"/>
                      <a:pt x="8" y="174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36" y="151"/>
                      <a:pt x="36" y="151"/>
                      <a:pt x="36" y="151"/>
                    </a:cubicBezTo>
                    <a:lnTo>
                      <a:pt x="36" y="174"/>
                    </a:lnTo>
                    <a:close/>
                    <a:moveTo>
                      <a:pt x="127" y="151"/>
                    </a:move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27" y="174"/>
                      <a:pt x="127" y="174"/>
                      <a:pt x="127" y="174"/>
                    </a:cubicBezTo>
                    <a:lnTo>
                      <a:pt x="12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3" name="Freeform 93"/>
              <p:cNvSpPr>
                <a:spLocks/>
              </p:cNvSpPr>
              <p:nvPr/>
            </p:nvSpPr>
            <p:spPr bwMode="auto">
              <a:xfrm>
                <a:off x="4238472" y="3951571"/>
                <a:ext cx="74256" cy="6838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5" y="0"/>
                  </a:cxn>
                  <a:cxn ang="0">
                    <a:pos x="15" y="15"/>
                  </a:cxn>
                  <a:cxn ang="0">
                    <a:pos x="0" y="15"/>
                  </a:cxn>
                  <a:cxn ang="0">
                    <a:pos x="0" y="23"/>
                  </a:cxn>
                  <a:cxn ang="0">
                    <a:pos x="15" y="23"/>
                  </a:cxn>
                  <a:cxn ang="0">
                    <a:pos x="15" y="38"/>
                  </a:cxn>
                  <a:cxn ang="0">
                    <a:pos x="24" y="38"/>
                  </a:cxn>
                  <a:cxn ang="0">
                    <a:pos x="24" y="23"/>
                  </a:cxn>
                  <a:cxn ang="0">
                    <a:pos x="38" y="23"/>
                  </a:cxn>
                  <a:cxn ang="0">
                    <a:pos x="38" y="15"/>
                  </a:cxn>
                  <a:cxn ang="0">
                    <a:pos x="24" y="15"/>
                  </a:cxn>
                  <a:cxn ang="0">
                    <a:pos x="24" y="0"/>
                  </a:cxn>
                </a:cxnLst>
                <a:rect l="0" t="0" r="r" b="b"/>
                <a:pathLst>
                  <a:path w="38" h="38">
                    <a:moveTo>
                      <a:pt x="24" y="0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5" y="23"/>
                    </a:lnTo>
                    <a:lnTo>
                      <a:pt x="15" y="38"/>
                    </a:lnTo>
                    <a:lnTo>
                      <a:pt x="24" y="38"/>
                    </a:lnTo>
                    <a:lnTo>
                      <a:pt x="24" y="23"/>
                    </a:lnTo>
                    <a:lnTo>
                      <a:pt x="38" y="23"/>
                    </a:lnTo>
                    <a:lnTo>
                      <a:pt x="38" y="15"/>
                    </a:lnTo>
                    <a:lnTo>
                      <a:pt x="24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4" name="Rectangle 94"/>
              <p:cNvSpPr>
                <a:spLocks noChangeArrowheads="1"/>
              </p:cNvSpPr>
              <p:nvPr/>
            </p:nvSpPr>
            <p:spPr bwMode="auto">
              <a:xfrm>
                <a:off x="4449516" y="3978567"/>
                <a:ext cx="76210" cy="14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5" name="Freeform 95"/>
              <p:cNvSpPr>
                <a:spLocks/>
              </p:cNvSpPr>
              <p:nvPr/>
            </p:nvSpPr>
            <p:spPr bwMode="auto">
              <a:xfrm>
                <a:off x="1872043" y="2871738"/>
                <a:ext cx="263805" cy="107983"/>
              </a:xfrm>
              <a:custGeom>
                <a:avLst/>
                <a:gdLst/>
                <a:ahLst/>
                <a:cxnLst>
                  <a:cxn ang="0">
                    <a:pos x="75" y="26"/>
                  </a:cxn>
                  <a:cxn ang="0">
                    <a:pos x="0" y="0"/>
                  </a:cxn>
                  <a:cxn ang="0">
                    <a:pos x="0" y="49"/>
                  </a:cxn>
                  <a:cxn ang="0">
                    <a:pos x="75" y="66"/>
                  </a:cxn>
                  <a:cxn ang="0">
                    <a:pos x="149" y="45"/>
                  </a:cxn>
                  <a:cxn ang="0">
                    <a:pos x="149" y="0"/>
                  </a:cxn>
                  <a:cxn ang="0">
                    <a:pos x="75" y="26"/>
                  </a:cxn>
                </a:cxnLst>
                <a:rect l="0" t="0" r="r" b="b"/>
                <a:pathLst>
                  <a:path w="149" h="66">
                    <a:moveTo>
                      <a:pt x="75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35" y="66"/>
                      <a:pt x="75" y="66"/>
                    </a:cubicBezTo>
                    <a:cubicBezTo>
                      <a:pt x="116" y="66"/>
                      <a:pt x="149" y="45"/>
                      <a:pt x="149" y="45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75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6" name="Freeform 96"/>
              <p:cNvSpPr>
                <a:spLocks/>
              </p:cNvSpPr>
              <p:nvPr/>
            </p:nvSpPr>
            <p:spPr bwMode="auto">
              <a:xfrm>
                <a:off x="1809511" y="2760155"/>
                <a:ext cx="390822" cy="199769"/>
              </a:xfrm>
              <a:custGeom>
                <a:avLst/>
                <a:gdLst/>
                <a:ahLst/>
                <a:cxnLst>
                  <a:cxn ang="0">
                    <a:pos x="188" y="45"/>
                  </a:cxn>
                  <a:cxn ang="0">
                    <a:pos x="200" y="40"/>
                  </a:cxn>
                  <a:cxn ang="0">
                    <a:pos x="100" y="0"/>
                  </a:cxn>
                  <a:cxn ang="0">
                    <a:pos x="0" y="40"/>
                  </a:cxn>
                  <a:cxn ang="0">
                    <a:pos x="100" y="77"/>
                  </a:cxn>
                  <a:cxn ang="0">
                    <a:pos x="179" y="48"/>
                  </a:cxn>
                  <a:cxn ang="0">
                    <a:pos x="179" y="90"/>
                  </a:cxn>
                  <a:cxn ang="0">
                    <a:pos x="175" y="90"/>
                  </a:cxn>
                  <a:cxn ang="0">
                    <a:pos x="175" y="111"/>
                  </a:cxn>
                  <a:cxn ang="0">
                    <a:pos x="191" y="111"/>
                  </a:cxn>
                  <a:cxn ang="0">
                    <a:pos x="191" y="90"/>
                  </a:cxn>
                  <a:cxn ang="0">
                    <a:pos x="188" y="90"/>
                  </a:cxn>
                  <a:cxn ang="0">
                    <a:pos x="188" y="45"/>
                  </a:cxn>
                </a:cxnLst>
                <a:rect l="0" t="0" r="r" b="b"/>
                <a:pathLst>
                  <a:path w="200" h="111">
                    <a:moveTo>
                      <a:pt x="188" y="45"/>
                    </a:moveTo>
                    <a:lnTo>
                      <a:pt x="200" y="40"/>
                    </a:lnTo>
                    <a:lnTo>
                      <a:pt x="100" y="0"/>
                    </a:lnTo>
                    <a:lnTo>
                      <a:pt x="0" y="40"/>
                    </a:lnTo>
                    <a:lnTo>
                      <a:pt x="100" y="77"/>
                    </a:lnTo>
                    <a:lnTo>
                      <a:pt x="179" y="48"/>
                    </a:lnTo>
                    <a:lnTo>
                      <a:pt x="179" y="90"/>
                    </a:lnTo>
                    <a:lnTo>
                      <a:pt x="175" y="90"/>
                    </a:lnTo>
                    <a:lnTo>
                      <a:pt x="175" y="111"/>
                    </a:lnTo>
                    <a:lnTo>
                      <a:pt x="191" y="111"/>
                    </a:lnTo>
                    <a:lnTo>
                      <a:pt x="191" y="90"/>
                    </a:lnTo>
                    <a:lnTo>
                      <a:pt x="188" y="90"/>
                    </a:lnTo>
                    <a:lnTo>
                      <a:pt x="188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7" name="Freeform 97"/>
              <p:cNvSpPr>
                <a:spLocks/>
              </p:cNvSpPr>
              <p:nvPr/>
            </p:nvSpPr>
            <p:spPr bwMode="auto">
              <a:xfrm>
                <a:off x="4457332" y="1665924"/>
                <a:ext cx="42990" cy="25916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0"/>
                  </a:cxn>
                  <a:cxn ang="0">
                    <a:pos x="0" y="159"/>
                  </a:cxn>
                  <a:cxn ang="0">
                    <a:pos x="16" y="159"/>
                  </a:cxn>
                  <a:cxn ang="0">
                    <a:pos x="24" y="151"/>
                  </a:cxn>
                  <a:cxn ang="0">
                    <a:pos x="24" y="8"/>
                  </a:cxn>
                  <a:cxn ang="0">
                    <a:pos x="16" y="0"/>
                  </a:cxn>
                </a:cxnLst>
                <a:rect l="0" t="0" r="r" b="b"/>
                <a:pathLst>
                  <a:path w="24" h="159"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1" y="159"/>
                      <a:pt x="24" y="156"/>
                      <a:pt x="24" y="15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4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8" name="Freeform 98"/>
              <p:cNvSpPr>
                <a:spLocks/>
              </p:cNvSpPr>
              <p:nvPr/>
            </p:nvSpPr>
            <p:spPr bwMode="auto">
              <a:xfrm>
                <a:off x="4289279" y="1665924"/>
                <a:ext cx="144604" cy="27535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144"/>
                  </a:cxn>
                  <a:cxn ang="0">
                    <a:pos x="8" y="144"/>
                  </a:cxn>
                  <a:cxn ang="0">
                    <a:pos x="8" y="153"/>
                  </a:cxn>
                  <a:cxn ang="0">
                    <a:pos x="17" y="149"/>
                  </a:cxn>
                  <a:cxn ang="0">
                    <a:pos x="26" y="153"/>
                  </a:cxn>
                  <a:cxn ang="0">
                    <a:pos x="26" y="144"/>
                  </a:cxn>
                  <a:cxn ang="0">
                    <a:pos x="74" y="144"/>
                  </a:cxn>
                  <a:cxn ang="0">
                    <a:pos x="74" y="0"/>
                  </a:cxn>
                </a:cxnLst>
                <a:rect l="0" t="0" r="r" b="b"/>
                <a:pathLst>
                  <a:path w="74" h="153">
                    <a:moveTo>
                      <a:pt x="74" y="0"/>
                    </a:moveTo>
                    <a:lnTo>
                      <a:pt x="0" y="0"/>
                    </a:lnTo>
                    <a:lnTo>
                      <a:pt x="0" y="144"/>
                    </a:lnTo>
                    <a:lnTo>
                      <a:pt x="8" y="144"/>
                    </a:lnTo>
                    <a:lnTo>
                      <a:pt x="8" y="153"/>
                    </a:lnTo>
                    <a:lnTo>
                      <a:pt x="17" y="149"/>
                    </a:lnTo>
                    <a:lnTo>
                      <a:pt x="26" y="153"/>
                    </a:lnTo>
                    <a:lnTo>
                      <a:pt x="26" y="144"/>
                    </a:lnTo>
                    <a:lnTo>
                      <a:pt x="74" y="14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9" name="Freeform 99"/>
              <p:cNvSpPr>
                <a:spLocks noEditPoints="1"/>
              </p:cNvSpPr>
              <p:nvPr/>
            </p:nvSpPr>
            <p:spPr bwMode="auto">
              <a:xfrm>
                <a:off x="783603" y="1737913"/>
                <a:ext cx="257943" cy="248362"/>
              </a:xfrm>
              <a:custGeom>
                <a:avLst/>
                <a:gdLst/>
                <a:ahLst/>
                <a:cxnLst>
                  <a:cxn ang="0">
                    <a:pos x="141" y="61"/>
                  </a:cxn>
                  <a:cxn ang="0">
                    <a:pos x="123" y="61"/>
                  </a:cxn>
                  <a:cxn ang="0">
                    <a:pos x="124" y="79"/>
                  </a:cxn>
                  <a:cxn ang="0">
                    <a:pos x="129" y="82"/>
                  </a:cxn>
                  <a:cxn ang="0">
                    <a:pos x="72" y="117"/>
                  </a:cxn>
                  <a:cxn ang="0">
                    <a:pos x="72" y="114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0" y="58"/>
                  </a:cxn>
                  <a:cxn ang="0">
                    <a:pos x="48" y="114"/>
                  </a:cxn>
                  <a:cxn ang="0">
                    <a:pos x="48" y="125"/>
                  </a:cxn>
                  <a:cxn ang="0">
                    <a:pos x="29" y="125"/>
                  </a:cxn>
                  <a:cxn ang="0">
                    <a:pos x="29" y="133"/>
                  </a:cxn>
                  <a:cxn ang="0">
                    <a:pos x="12" y="133"/>
                  </a:cxn>
                  <a:cxn ang="0">
                    <a:pos x="12" y="153"/>
                  </a:cxn>
                  <a:cxn ang="0">
                    <a:pos x="102" y="153"/>
                  </a:cxn>
                  <a:cxn ang="0">
                    <a:pos x="102" y="133"/>
                  </a:cxn>
                  <a:cxn ang="0">
                    <a:pos x="90" y="133"/>
                  </a:cxn>
                  <a:cxn ang="0">
                    <a:pos x="90" y="125"/>
                  </a:cxn>
                  <a:cxn ang="0">
                    <a:pos x="72" y="125"/>
                  </a:cxn>
                  <a:cxn ang="0">
                    <a:pos x="72" y="124"/>
                  </a:cxn>
                  <a:cxn ang="0">
                    <a:pos x="135" y="82"/>
                  </a:cxn>
                  <a:cxn ang="0">
                    <a:pos x="142" y="79"/>
                  </a:cxn>
                  <a:cxn ang="0">
                    <a:pos x="141" y="61"/>
                  </a:cxn>
                  <a:cxn ang="0">
                    <a:pos x="43" y="58"/>
                  </a:cxn>
                  <a:cxn ang="0">
                    <a:pos x="59" y="42"/>
                  </a:cxn>
                  <a:cxn ang="0">
                    <a:pos x="75" y="58"/>
                  </a:cxn>
                  <a:cxn ang="0">
                    <a:pos x="59" y="74"/>
                  </a:cxn>
                  <a:cxn ang="0">
                    <a:pos x="43" y="58"/>
                  </a:cxn>
                </a:cxnLst>
                <a:rect l="0" t="0" r="r" b="b"/>
                <a:pathLst>
                  <a:path w="146" h="153">
                    <a:moveTo>
                      <a:pt x="141" y="61"/>
                    </a:moveTo>
                    <a:cubicBezTo>
                      <a:pt x="136" y="56"/>
                      <a:pt x="128" y="56"/>
                      <a:pt x="123" y="61"/>
                    </a:cubicBezTo>
                    <a:cubicBezTo>
                      <a:pt x="119" y="66"/>
                      <a:pt x="119" y="74"/>
                      <a:pt x="124" y="79"/>
                    </a:cubicBezTo>
                    <a:cubicBezTo>
                      <a:pt x="125" y="80"/>
                      <a:pt x="127" y="81"/>
                      <a:pt x="129" y="82"/>
                    </a:cubicBezTo>
                    <a:cubicBezTo>
                      <a:pt x="126" y="94"/>
                      <a:pt x="114" y="111"/>
                      <a:pt x="72" y="117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98" y="107"/>
                      <a:pt x="116" y="85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86"/>
                      <a:pt x="21" y="110"/>
                      <a:pt x="48" y="114"/>
                    </a:cubicBezTo>
                    <a:cubicBezTo>
                      <a:pt x="48" y="125"/>
                      <a:pt x="48" y="125"/>
                      <a:pt x="48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12" y="133"/>
                      <a:pt x="12" y="133"/>
                      <a:pt x="12" y="133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02" y="153"/>
                      <a:pt x="102" y="153"/>
                      <a:pt x="102" y="153"/>
                    </a:cubicBezTo>
                    <a:cubicBezTo>
                      <a:pt x="102" y="133"/>
                      <a:pt x="102" y="133"/>
                      <a:pt x="102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72" y="125"/>
                      <a:pt x="72" y="125"/>
                      <a:pt x="72" y="125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120" y="117"/>
                      <a:pt x="132" y="96"/>
                      <a:pt x="135" y="82"/>
                    </a:cubicBezTo>
                    <a:cubicBezTo>
                      <a:pt x="137" y="82"/>
                      <a:pt x="140" y="81"/>
                      <a:pt x="142" y="79"/>
                    </a:cubicBezTo>
                    <a:cubicBezTo>
                      <a:pt x="146" y="74"/>
                      <a:pt x="146" y="66"/>
                      <a:pt x="141" y="61"/>
                    </a:cubicBezTo>
                    <a:close/>
                    <a:moveTo>
                      <a:pt x="43" y="58"/>
                    </a:moveTo>
                    <a:cubicBezTo>
                      <a:pt x="43" y="49"/>
                      <a:pt x="51" y="42"/>
                      <a:pt x="59" y="42"/>
                    </a:cubicBezTo>
                    <a:cubicBezTo>
                      <a:pt x="68" y="42"/>
                      <a:pt x="75" y="49"/>
                      <a:pt x="75" y="58"/>
                    </a:cubicBezTo>
                    <a:cubicBezTo>
                      <a:pt x="75" y="66"/>
                      <a:pt x="68" y="74"/>
                      <a:pt x="59" y="74"/>
                    </a:cubicBezTo>
                    <a:cubicBezTo>
                      <a:pt x="51" y="74"/>
                      <a:pt x="43" y="66"/>
                      <a:pt x="43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0" name="Freeform 100"/>
              <p:cNvSpPr>
                <a:spLocks noEditPoints="1"/>
              </p:cNvSpPr>
              <p:nvPr/>
            </p:nvSpPr>
            <p:spPr bwMode="auto">
              <a:xfrm>
                <a:off x="959473" y="2466800"/>
                <a:ext cx="300933" cy="379741"/>
              </a:xfrm>
              <a:custGeom>
                <a:avLst/>
                <a:gdLst/>
                <a:ahLst/>
                <a:cxnLst>
                  <a:cxn ang="0">
                    <a:pos x="153" y="50"/>
                  </a:cxn>
                  <a:cxn ang="0">
                    <a:pos x="102" y="0"/>
                  </a:cxn>
                  <a:cxn ang="0">
                    <a:pos x="91" y="5"/>
                  </a:cxn>
                  <a:cxn ang="0">
                    <a:pos x="84" y="188"/>
                  </a:cxn>
                  <a:cxn ang="0">
                    <a:pos x="60" y="211"/>
                  </a:cxn>
                  <a:cxn ang="0">
                    <a:pos x="43" y="220"/>
                  </a:cxn>
                  <a:cxn ang="0">
                    <a:pos x="140" y="233"/>
                  </a:cxn>
                  <a:cxn ang="0">
                    <a:pos x="124" y="220"/>
                  </a:cxn>
                  <a:cxn ang="0">
                    <a:pos x="102" y="211"/>
                  </a:cxn>
                  <a:cxn ang="0">
                    <a:pos x="153" y="142"/>
                  </a:cxn>
                  <a:cxn ang="0">
                    <a:pos x="170" y="96"/>
                  </a:cxn>
                  <a:cxn ang="0">
                    <a:pos x="164" y="95"/>
                  </a:cxn>
                  <a:cxn ang="0">
                    <a:pos x="136" y="66"/>
                  </a:cxn>
                  <a:cxn ang="0">
                    <a:pos x="164" y="95"/>
                  </a:cxn>
                  <a:cxn ang="0">
                    <a:pos x="134" y="60"/>
                  </a:cxn>
                  <a:cxn ang="0">
                    <a:pos x="148" y="53"/>
                  </a:cxn>
                  <a:cxn ang="0">
                    <a:pos x="64" y="68"/>
                  </a:cxn>
                  <a:cxn ang="0">
                    <a:pos x="94" y="95"/>
                  </a:cxn>
                  <a:cxn ang="0">
                    <a:pos x="94" y="101"/>
                  </a:cxn>
                  <a:cxn ang="0">
                    <a:pos x="64" y="124"/>
                  </a:cxn>
                  <a:cxn ang="0">
                    <a:pos x="94" y="101"/>
                  </a:cxn>
                  <a:cxn ang="0">
                    <a:pos x="47" y="53"/>
                  </a:cxn>
                  <a:cxn ang="0">
                    <a:pos x="61" y="60"/>
                  </a:cxn>
                  <a:cxn ang="0">
                    <a:pos x="55" y="95"/>
                  </a:cxn>
                  <a:cxn ang="0">
                    <a:pos x="43" y="58"/>
                  </a:cxn>
                  <a:cxn ang="0">
                    <a:pos x="55" y="101"/>
                  </a:cxn>
                  <a:cxn ang="0">
                    <a:pos x="43" y="134"/>
                  </a:cxn>
                  <a:cxn ang="0">
                    <a:pos x="55" y="101"/>
                  </a:cxn>
                  <a:cxn ang="0">
                    <a:pos x="77" y="159"/>
                  </a:cxn>
                  <a:cxn ang="0">
                    <a:pos x="61" y="132"/>
                  </a:cxn>
                  <a:cxn ang="0">
                    <a:pos x="94" y="126"/>
                  </a:cxn>
                  <a:cxn ang="0">
                    <a:pos x="66" y="130"/>
                  </a:cxn>
                  <a:cxn ang="0">
                    <a:pos x="66" y="62"/>
                  </a:cxn>
                  <a:cxn ang="0">
                    <a:pos x="94" y="66"/>
                  </a:cxn>
                  <a:cxn ang="0">
                    <a:pos x="134" y="101"/>
                  </a:cxn>
                  <a:cxn ang="0">
                    <a:pos x="100" y="120"/>
                  </a:cxn>
                  <a:cxn ang="0">
                    <a:pos x="100" y="95"/>
                  </a:cxn>
                  <a:cxn ang="0">
                    <a:pos x="131" y="67"/>
                  </a:cxn>
                  <a:cxn ang="0">
                    <a:pos x="100" y="95"/>
                  </a:cxn>
                  <a:cxn ang="0">
                    <a:pos x="100" y="66"/>
                  </a:cxn>
                  <a:cxn ang="0">
                    <a:pos x="129" y="62"/>
                  </a:cxn>
                  <a:cxn ang="0">
                    <a:pos x="91" y="17"/>
                  </a:cxn>
                  <a:cxn ang="0">
                    <a:pos x="42" y="50"/>
                  </a:cxn>
                  <a:cxn ang="0">
                    <a:pos x="25" y="96"/>
                  </a:cxn>
                  <a:cxn ang="0">
                    <a:pos x="42" y="142"/>
                  </a:cxn>
                  <a:cxn ang="0">
                    <a:pos x="93" y="176"/>
                  </a:cxn>
                  <a:cxn ang="0">
                    <a:pos x="12" y="97"/>
                  </a:cxn>
                  <a:cxn ang="0">
                    <a:pos x="100" y="126"/>
                  </a:cxn>
                  <a:cxn ang="0">
                    <a:pos x="100" y="162"/>
                  </a:cxn>
                  <a:cxn ang="0">
                    <a:pos x="134" y="132"/>
                  </a:cxn>
                  <a:cxn ang="0">
                    <a:pos x="118" y="159"/>
                  </a:cxn>
                  <a:cxn ang="0">
                    <a:pos x="136" y="126"/>
                  </a:cxn>
                  <a:cxn ang="0">
                    <a:pos x="163" y="101"/>
                  </a:cxn>
                </a:cxnLst>
                <a:rect l="0" t="0" r="r" b="b"/>
                <a:pathLst>
                  <a:path w="170" h="233">
                    <a:moveTo>
                      <a:pt x="156" y="54"/>
                    </a:moveTo>
                    <a:cubicBezTo>
                      <a:pt x="155" y="53"/>
                      <a:pt x="154" y="51"/>
                      <a:pt x="153" y="50"/>
                    </a:cubicBezTo>
                    <a:cubicBezTo>
                      <a:pt x="141" y="35"/>
                      <a:pt x="123" y="25"/>
                      <a:pt x="102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41" y="6"/>
                      <a:pt x="0" y="46"/>
                      <a:pt x="0" y="97"/>
                    </a:cubicBezTo>
                    <a:cubicBezTo>
                      <a:pt x="0" y="144"/>
                      <a:pt x="37" y="184"/>
                      <a:pt x="84" y="188"/>
                    </a:cubicBezTo>
                    <a:cubicBezTo>
                      <a:pt x="84" y="211"/>
                      <a:pt x="84" y="211"/>
                      <a:pt x="84" y="211"/>
                    </a:cubicBezTo>
                    <a:cubicBezTo>
                      <a:pt x="60" y="211"/>
                      <a:pt x="60" y="211"/>
                      <a:pt x="60" y="211"/>
                    </a:cubicBezTo>
                    <a:cubicBezTo>
                      <a:pt x="60" y="220"/>
                      <a:pt x="60" y="220"/>
                      <a:pt x="60" y="220"/>
                    </a:cubicBezTo>
                    <a:cubicBezTo>
                      <a:pt x="43" y="220"/>
                      <a:pt x="43" y="220"/>
                      <a:pt x="43" y="220"/>
                    </a:cubicBezTo>
                    <a:cubicBezTo>
                      <a:pt x="43" y="233"/>
                      <a:pt x="43" y="233"/>
                      <a:pt x="43" y="233"/>
                    </a:cubicBezTo>
                    <a:cubicBezTo>
                      <a:pt x="140" y="233"/>
                      <a:pt x="140" y="233"/>
                      <a:pt x="140" y="233"/>
                    </a:cubicBezTo>
                    <a:cubicBezTo>
                      <a:pt x="140" y="220"/>
                      <a:pt x="140" y="220"/>
                      <a:pt x="140" y="220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4" y="211"/>
                      <a:pt x="124" y="211"/>
                      <a:pt x="124" y="211"/>
                    </a:cubicBezTo>
                    <a:cubicBezTo>
                      <a:pt x="102" y="211"/>
                      <a:pt x="102" y="211"/>
                      <a:pt x="102" y="211"/>
                    </a:cubicBezTo>
                    <a:cubicBezTo>
                      <a:pt x="102" y="168"/>
                      <a:pt x="102" y="168"/>
                      <a:pt x="102" y="168"/>
                    </a:cubicBezTo>
                    <a:cubicBezTo>
                      <a:pt x="123" y="166"/>
                      <a:pt x="141" y="157"/>
                      <a:pt x="153" y="142"/>
                    </a:cubicBezTo>
                    <a:cubicBezTo>
                      <a:pt x="154" y="141"/>
                      <a:pt x="155" y="139"/>
                      <a:pt x="156" y="138"/>
                    </a:cubicBezTo>
                    <a:cubicBezTo>
                      <a:pt x="165" y="126"/>
                      <a:pt x="170" y="111"/>
                      <a:pt x="170" y="96"/>
                    </a:cubicBezTo>
                    <a:cubicBezTo>
                      <a:pt x="170" y="80"/>
                      <a:pt x="165" y="66"/>
                      <a:pt x="156" y="54"/>
                    </a:cubicBezTo>
                    <a:close/>
                    <a:moveTo>
                      <a:pt x="164" y="95"/>
                    </a:move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85"/>
                      <a:pt x="139" y="75"/>
                      <a:pt x="136" y="66"/>
                    </a:cubicBezTo>
                    <a:cubicBezTo>
                      <a:pt x="142" y="63"/>
                      <a:pt x="147" y="61"/>
                      <a:pt x="152" y="58"/>
                    </a:cubicBezTo>
                    <a:cubicBezTo>
                      <a:pt x="159" y="68"/>
                      <a:pt x="164" y="81"/>
                      <a:pt x="164" y="95"/>
                    </a:cubicBezTo>
                    <a:close/>
                    <a:moveTo>
                      <a:pt x="148" y="53"/>
                    </a:moveTo>
                    <a:cubicBezTo>
                      <a:pt x="144" y="56"/>
                      <a:pt x="140" y="58"/>
                      <a:pt x="134" y="60"/>
                    </a:cubicBezTo>
                    <a:cubicBezTo>
                      <a:pt x="131" y="49"/>
                      <a:pt x="125" y="39"/>
                      <a:pt x="118" y="33"/>
                    </a:cubicBezTo>
                    <a:cubicBezTo>
                      <a:pt x="130" y="37"/>
                      <a:pt x="140" y="44"/>
                      <a:pt x="148" y="53"/>
                    </a:cubicBezTo>
                    <a:close/>
                    <a:moveTo>
                      <a:pt x="61" y="95"/>
                    </a:moveTo>
                    <a:cubicBezTo>
                      <a:pt x="61" y="85"/>
                      <a:pt x="62" y="76"/>
                      <a:pt x="64" y="68"/>
                    </a:cubicBezTo>
                    <a:cubicBezTo>
                      <a:pt x="74" y="70"/>
                      <a:pt x="84" y="72"/>
                      <a:pt x="94" y="72"/>
                    </a:cubicBezTo>
                    <a:cubicBezTo>
                      <a:pt x="94" y="95"/>
                      <a:pt x="94" y="95"/>
                      <a:pt x="94" y="95"/>
                    </a:cubicBezTo>
                    <a:lnTo>
                      <a:pt x="61" y="95"/>
                    </a:lnTo>
                    <a:close/>
                    <a:moveTo>
                      <a:pt x="94" y="101"/>
                    </a:moveTo>
                    <a:cubicBezTo>
                      <a:pt x="94" y="120"/>
                      <a:pt x="94" y="120"/>
                      <a:pt x="94" y="120"/>
                    </a:cubicBezTo>
                    <a:cubicBezTo>
                      <a:pt x="84" y="120"/>
                      <a:pt x="74" y="121"/>
                      <a:pt x="64" y="124"/>
                    </a:cubicBezTo>
                    <a:cubicBezTo>
                      <a:pt x="63" y="117"/>
                      <a:pt x="61" y="109"/>
                      <a:pt x="61" y="101"/>
                    </a:cubicBezTo>
                    <a:lnTo>
                      <a:pt x="94" y="101"/>
                    </a:lnTo>
                    <a:close/>
                    <a:moveTo>
                      <a:pt x="61" y="60"/>
                    </a:moveTo>
                    <a:cubicBezTo>
                      <a:pt x="55" y="58"/>
                      <a:pt x="51" y="56"/>
                      <a:pt x="47" y="53"/>
                    </a:cubicBezTo>
                    <a:cubicBezTo>
                      <a:pt x="55" y="44"/>
                      <a:pt x="65" y="37"/>
                      <a:pt x="77" y="33"/>
                    </a:cubicBezTo>
                    <a:cubicBezTo>
                      <a:pt x="70" y="39"/>
                      <a:pt x="64" y="49"/>
                      <a:pt x="61" y="60"/>
                    </a:cubicBezTo>
                    <a:close/>
                    <a:moveTo>
                      <a:pt x="59" y="66"/>
                    </a:moveTo>
                    <a:cubicBezTo>
                      <a:pt x="56" y="75"/>
                      <a:pt x="55" y="85"/>
                      <a:pt x="55" y="95"/>
                    </a:cubicBezTo>
                    <a:cubicBezTo>
                      <a:pt x="31" y="95"/>
                      <a:pt x="31" y="95"/>
                      <a:pt x="31" y="95"/>
                    </a:cubicBezTo>
                    <a:cubicBezTo>
                      <a:pt x="31" y="81"/>
                      <a:pt x="36" y="68"/>
                      <a:pt x="43" y="58"/>
                    </a:cubicBezTo>
                    <a:cubicBezTo>
                      <a:pt x="48" y="61"/>
                      <a:pt x="53" y="63"/>
                      <a:pt x="59" y="66"/>
                    </a:cubicBezTo>
                    <a:close/>
                    <a:moveTo>
                      <a:pt x="55" y="101"/>
                    </a:moveTo>
                    <a:cubicBezTo>
                      <a:pt x="55" y="110"/>
                      <a:pt x="57" y="118"/>
                      <a:pt x="59" y="126"/>
                    </a:cubicBezTo>
                    <a:cubicBezTo>
                      <a:pt x="53" y="128"/>
                      <a:pt x="48" y="131"/>
                      <a:pt x="43" y="134"/>
                    </a:cubicBezTo>
                    <a:cubicBezTo>
                      <a:pt x="37" y="125"/>
                      <a:pt x="32" y="113"/>
                      <a:pt x="31" y="101"/>
                    </a:cubicBezTo>
                    <a:lnTo>
                      <a:pt x="55" y="101"/>
                    </a:lnTo>
                    <a:close/>
                    <a:moveTo>
                      <a:pt x="61" y="132"/>
                    </a:moveTo>
                    <a:cubicBezTo>
                      <a:pt x="64" y="143"/>
                      <a:pt x="70" y="152"/>
                      <a:pt x="77" y="159"/>
                    </a:cubicBezTo>
                    <a:cubicBezTo>
                      <a:pt x="65" y="155"/>
                      <a:pt x="55" y="148"/>
                      <a:pt x="47" y="139"/>
                    </a:cubicBezTo>
                    <a:cubicBezTo>
                      <a:pt x="51" y="136"/>
                      <a:pt x="55" y="134"/>
                      <a:pt x="61" y="132"/>
                    </a:cubicBezTo>
                    <a:close/>
                    <a:moveTo>
                      <a:pt x="66" y="130"/>
                    </a:moveTo>
                    <a:cubicBezTo>
                      <a:pt x="75" y="127"/>
                      <a:pt x="84" y="126"/>
                      <a:pt x="94" y="126"/>
                    </a:cubicBezTo>
                    <a:cubicBezTo>
                      <a:pt x="94" y="162"/>
                      <a:pt x="94" y="162"/>
                      <a:pt x="94" y="162"/>
                    </a:cubicBezTo>
                    <a:cubicBezTo>
                      <a:pt x="82" y="160"/>
                      <a:pt x="72" y="148"/>
                      <a:pt x="66" y="130"/>
                    </a:cubicBezTo>
                    <a:close/>
                    <a:moveTo>
                      <a:pt x="94" y="66"/>
                    </a:moveTo>
                    <a:cubicBezTo>
                      <a:pt x="84" y="66"/>
                      <a:pt x="75" y="64"/>
                      <a:pt x="66" y="62"/>
                    </a:cubicBezTo>
                    <a:cubicBezTo>
                      <a:pt x="72" y="44"/>
                      <a:pt x="82" y="32"/>
                      <a:pt x="94" y="30"/>
                    </a:cubicBezTo>
                    <a:lnTo>
                      <a:pt x="94" y="66"/>
                    </a:lnTo>
                    <a:close/>
                    <a:moveTo>
                      <a:pt x="100" y="101"/>
                    </a:move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9"/>
                      <a:pt x="132" y="117"/>
                      <a:pt x="131" y="124"/>
                    </a:cubicBezTo>
                    <a:cubicBezTo>
                      <a:pt x="121" y="122"/>
                      <a:pt x="111" y="120"/>
                      <a:pt x="100" y="120"/>
                    </a:cubicBezTo>
                    <a:lnTo>
                      <a:pt x="100" y="101"/>
                    </a:lnTo>
                    <a:close/>
                    <a:moveTo>
                      <a:pt x="100" y="95"/>
                    </a:moveTo>
                    <a:cubicBezTo>
                      <a:pt x="100" y="72"/>
                      <a:pt x="100" y="72"/>
                      <a:pt x="100" y="72"/>
                    </a:cubicBezTo>
                    <a:cubicBezTo>
                      <a:pt x="111" y="72"/>
                      <a:pt x="121" y="70"/>
                      <a:pt x="131" y="67"/>
                    </a:cubicBezTo>
                    <a:cubicBezTo>
                      <a:pt x="133" y="76"/>
                      <a:pt x="134" y="85"/>
                      <a:pt x="134" y="95"/>
                    </a:cubicBezTo>
                    <a:lnTo>
                      <a:pt x="100" y="95"/>
                    </a:lnTo>
                    <a:close/>
                    <a:moveTo>
                      <a:pt x="129" y="62"/>
                    </a:moveTo>
                    <a:cubicBezTo>
                      <a:pt x="120" y="64"/>
                      <a:pt x="111" y="66"/>
                      <a:pt x="100" y="66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13" y="31"/>
                      <a:pt x="123" y="44"/>
                      <a:pt x="129" y="62"/>
                    </a:cubicBezTo>
                    <a:close/>
                    <a:moveTo>
                      <a:pt x="12" y="97"/>
                    </a:moveTo>
                    <a:cubicBezTo>
                      <a:pt x="12" y="53"/>
                      <a:pt x="47" y="17"/>
                      <a:pt x="91" y="1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71" y="26"/>
                      <a:pt x="54" y="35"/>
                      <a:pt x="42" y="50"/>
                    </a:cubicBezTo>
                    <a:cubicBezTo>
                      <a:pt x="41" y="51"/>
                      <a:pt x="39" y="53"/>
                      <a:pt x="38" y="54"/>
                    </a:cubicBezTo>
                    <a:cubicBezTo>
                      <a:pt x="30" y="66"/>
                      <a:pt x="25" y="80"/>
                      <a:pt x="25" y="96"/>
                    </a:cubicBezTo>
                    <a:cubicBezTo>
                      <a:pt x="25" y="111"/>
                      <a:pt x="30" y="126"/>
                      <a:pt x="38" y="138"/>
                    </a:cubicBezTo>
                    <a:cubicBezTo>
                      <a:pt x="39" y="139"/>
                      <a:pt x="41" y="141"/>
                      <a:pt x="42" y="142"/>
                    </a:cubicBezTo>
                    <a:cubicBezTo>
                      <a:pt x="54" y="157"/>
                      <a:pt x="72" y="167"/>
                      <a:pt x="93" y="168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93" y="177"/>
                      <a:pt x="92" y="177"/>
                      <a:pt x="92" y="177"/>
                    </a:cubicBezTo>
                    <a:cubicBezTo>
                      <a:pt x="48" y="177"/>
                      <a:pt x="12" y="141"/>
                      <a:pt x="12" y="97"/>
                    </a:cubicBezTo>
                    <a:close/>
                    <a:moveTo>
                      <a:pt x="100" y="162"/>
                    </a:moveTo>
                    <a:cubicBezTo>
                      <a:pt x="100" y="126"/>
                      <a:pt x="100" y="126"/>
                      <a:pt x="100" y="126"/>
                    </a:cubicBezTo>
                    <a:cubicBezTo>
                      <a:pt x="111" y="126"/>
                      <a:pt x="120" y="127"/>
                      <a:pt x="129" y="130"/>
                    </a:cubicBezTo>
                    <a:cubicBezTo>
                      <a:pt x="123" y="148"/>
                      <a:pt x="113" y="160"/>
                      <a:pt x="100" y="162"/>
                    </a:cubicBezTo>
                    <a:close/>
                    <a:moveTo>
                      <a:pt x="118" y="159"/>
                    </a:moveTo>
                    <a:cubicBezTo>
                      <a:pt x="125" y="152"/>
                      <a:pt x="131" y="143"/>
                      <a:pt x="134" y="132"/>
                    </a:cubicBezTo>
                    <a:cubicBezTo>
                      <a:pt x="140" y="134"/>
                      <a:pt x="144" y="136"/>
                      <a:pt x="148" y="139"/>
                    </a:cubicBezTo>
                    <a:cubicBezTo>
                      <a:pt x="140" y="148"/>
                      <a:pt x="130" y="155"/>
                      <a:pt x="118" y="159"/>
                    </a:cubicBezTo>
                    <a:close/>
                    <a:moveTo>
                      <a:pt x="152" y="134"/>
                    </a:moveTo>
                    <a:cubicBezTo>
                      <a:pt x="147" y="131"/>
                      <a:pt x="142" y="128"/>
                      <a:pt x="136" y="126"/>
                    </a:cubicBezTo>
                    <a:cubicBezTo>
                      <a:pt x="138" y="118"/>
                      <a:pt x="140" y="110"/>
                      <a:pt x="140" y="101"/>
                    </a:cubicBezTo>
                    <a:cubicBezTo>
                      <a:pt x="163" y="101"/>
                      <a:pt x="163" y="101"/>
                      <a:pt x="163" y="101"/>
                    </a:cubicBezTo>
                    <a:cubicBezTo>
                      <a:pt x="163" y="113"/>
                      <a:pt x="158" y="125"/>
                      <a:pt x="152" y="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1" name="Freeform 101"/>
              <p:cNvSpPr>
                <a:spLocks noEditPoints="1"/>
              </p:cNvSpPr>
              <p:nvPr/>
            </p:nvSpPr>
            <p:spPr bwMode="auto">
              <a:xfrm>
                <a:off x="2104582" y="2015070"/>
                <a:ext cx="187595" cy="282556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96" y="0"/>
                  </a:cxn>
                  <a:cxn ang="0">
                    <a:pos x="36" y="9"/>
                  </a:cxn>
                  <a:cxn ang="0">
                    <a:pos x="61" y="11"/>
                  </a:cxn>
                  <a:cxn ang="0">
                    <a:pos x="36" y="9"/>
                  </a:cxn>
                  <a:cxn ang="0">
                    <a:pos x="14" y="137"/>
                  </a:cxn>
                  <a:cxn ang="0">
                    <a:pos x="33" y="127"/>
                  </a:cxn>
                  <a:cxn ang="0">
                    <a:pos x="33" y="122"/>
                  </a:cxn>
                  <a:cxn ang="0">
                    <a:pos x="14" y="112"/>
                  </a:cxn>
                  <a:cxn ang="0">
                    <a:pos x="33" y="122"/>
                  </a:cxn>
                  <a:cxn ang="0">
                    <a:pos x="14" y="106"/>
                  </a:cxn>
                  <a:cxn ang="0">
                    <a:pos x="33" y="96"/>
                  </a:cxn>
                  <a:cxn ang="0">
                    <a:pos x="33" y="90"/>
                  </a:cxn>
                  <a:cxn ang="0">
                    <a:pos x="14" y="80"/>
                  </a:cxn>
                  <a:cxn ang="0">
                    <a:pos x="33" y="90"/>
                  </a:cxn>
                  <a:cxn ang="0">
                    <a:pos x="36" y="151"/>
                  </a:cxn>
                  <a:cxn ang="0">
                    <a:pos x="61" y="148"/>
                  </a:cxn>
                  <a:cxn ang="0">
                    <a:pos x="57" y="96"/>
                  </a:cxn>
                  <a:cxn ang="0">
                    <a:pos x="39" y="106"/>
                  </a:cxn>
                  <a:cxn ang="0">
                    <a:pos x="57" y="96"/>
                  </a:cxn>
                  <a:cxn ang="0">
                    <a:pos x="39" y="80"/>
                  </a:cxn>
                  <a:cxn ang="0">
                    <a:pos x="57" y="90"/>
                  </a:cxn>
                  <a:cxn ang="0">
                    <a:pos x="57" y="112"/>
                  </a:cxn>
                  <a:cxn ang="0">
                    <a:pos x="39" y="122"/>
                  </a:cxn>
                  <a:cxn ang="0">
                    <a:pos x="57" y="112"/>
                  </a:cxn>
                  <a:cxn ang="0">
                    <a:pos x="57" y="137"/>
                  </a:cxn>
                  <a:cxn ang="0">
                    <a:pos x="39" y="127"/>
                  </a:cxn>
                  <a:cxn ang="0">
                    <a:pos x="83" y="137"/>
                  </a:cxn>
                  <a:cxn ang="0">
                    <a:pos x="64" y="127"/>
                  </a:cxn>
                  <a:cxn ang="0">
                    <a:pos x="83" y="137"/>
                  </a:cxn>
                  <a:cxn ang="0">
                    <a:pos x="64" y="122"/>
                  </a:cxn>
                  <a:cxn ang="0">
                    <a:pos x="83" y="112"/>
                  </a:cxn>
                  <a:cxn ang="0">
                    <a:pos x="83" y="106"/>
                  </a:cxn>
                  <a:cxn ang="0">
                    <a:pos x="64" y="96"/>
                  </a:cxn>
                  <a:cxn ang="0">
                    <a:pos x="83" y="106"/>
                  </a:cxn>
                  <a:cxn ang="0">
                    <a:pos x="64" y="90"/>
                  </a:cxn>
                  <a:cxn ang="0">
                    <a:pos x="83" y="80"/>
                  </a:cxn>
                  <a:cxn ang="0">
                    <a:pos x="83" y="74"/>
                  </a:cxn>
                  <a:cxn ang="0">
                    <a:pos x="14" y="17"/>
                  </a:cxn>
                  <a:cxn ang="0">
                    <a:pos x="83" y="74"/>
                  </a:cxn>
                </a:cxnLst>
                <a:rect l="0" t="0" r="r" b="b"/>
                <a:pathLst>
                  <a:path w="96" h="157">
                    <a:moveTo>
                      <a:pt x="0" y="0"/>
                    </a:moveTo>
                    <a:lnTo>
                      <a:pt x="0" y="157"/>
                    </a:lnTo>
                    <a:lnTo>
                      <a:pt x="96" y="157"/>
                    </a:lnTo>
                    <a:lnTo>
                      <a:pt x="96" y="0"/>
                    </a:lnTo>
                    <a:lnTo>
                      <a:pt x="0" y="0"/>
                    </a:lnTo>
                    <a:close/>
                    <a:moveTo>
                      <a:pt x="36" y="9"/>
                    </a:moveTo>
                    <a:lnTo>
                      <a:pt x="61" y="9"/>
                    </a:lnTo>
                    <a:lnTo>
                      <a:pt x="61" y="11"/>
                    </a:lnTo>
                    <a:lnTo>
                      <a:pt x="36" y="11"/>
                    </a:lnTo>
                    <a:lnTo>
                      <a:pt x="36" y="9"/>
                    </a:lnTo>
                    <a:close/>
                    <a:moveTo>
                      <a:pt x="33" y="137"/>
                    </a:moveTo>
                    <a:lnTo>
                      <a:pt x="14" y="137"/>
                    </a:lnTo>
                    <a:lnTo>
                      <a:pt x="14" y="127"/>
                    </a:lnTo>
                    <a:lnTo>
                      <a:pt x="33" y="127"/>
                    </a:lnTo>
                    <a:lnTo>
                      <a:pt x="33" y="137"/>
                    </a:lnTo>
                    <a:close/>
                    <a:moveTo>
                      <a:pt x="33" y="122"/>
                    </a:moveTo>
                    <a:lnTo>
                      <a:pt x="14" y="122"/>
                    </a:lnTo>
                    <a:lnTo>
                      <a:pt x="14" y="112"/>
                    </a:lnTo>
                    <a:lnTo>
                      <a:pt x="33" y="112"/>
                    </a:lnTo>
                    <a:lnTo>
                      <a:pt x="33" y="122"/>
                    </a:lnTo>
                    <a:close/>
                    <a:moveTo>
                      <a:pt x="33" y="106"/>
                    </a:moveTo>
                    <a:lnTo>
                      <a:pt x="14" y="106"/>
                    </a:lnTo>
                    <a:lnTo>
                      <a:pt x="14" y="96"/>
                    </a:lnTo>
                    <a:lnTo>
                      <a:pt x="33" y="96"/>
                    </a:lnTo>
                    <a:lnTo>
                      <a:pt x="33" y="106"/>
                    </a:lnTo>
                    <a:close/>
                    <a:moveTo>
                      <a:pt x="33" y="90"/>
                    </a:moveTo>
                    <a:lnTo>
                      <a:pt x="14" y="90"/>
                    </a:lnTo>
                    <a:lnTo>
                      <a:pt x="14" y="80"/>
                    </a:lnTo>
                    <a:lnTo>
                      <a:pt x="33" y="80"/>
                    </a:lnTo>
                    <a:lnTo>
                      <a:pt x="33" y="90"/>
                    </a:lnTo>
                    <a:close/>
                    <a:moveTo>
                      <a:pt x="61" y="151"/>
                    </a:moveTo>
                    <a:lnTo>
                      <a:pt x="36" y="151"/>
                    </a:lnTo>
                    <a:lnTo>
                      <a:pt x="36" y="148"/>
                    </a:lnTo>
                    <a:lnTo>
                      <a:pt x="61" y="148"/>
                    </a:lnTo>
                    <a:lnTo>
                      <a:pt x="61" y="151"/>
                    </a:lnTo>
                    <a:close/>
                    <a:moveTo>
                      <a:pt x="57" y="96"/>
                    </a:moveTo>
                    <a:lnTo>
                      <a:pt x="57" y="106"/>
                    </a:lnTo>
                    <a:lnTo>
                      <a:pt x="39" y="106"/>
                    </a:lnTo>
                    <a:lnTo>
                      <a:pt x="39" y="96"/>
                    </a:lnTo>
                    <a:lnTo>
                      <a:pt x="57" y="96"/>
                    </a:lnTo>
                    <a:close/>
                    <a:moveTo>
                      <a:pt x="39" y="90"/>
                    </a:moveTo>
                    <a:lnTo>
                      <a:pt x="39" y="80"/>
                    </a:lnTo>
                    <a:lnTo>
                      <a:pt x="57" y="80"/>
                    </a:lnTo>
                    <a:lnTo>
                      <a:pt x="57" y="90"/>
                    </a:lnTo>
                    <a:lnTo>
                      <a:pt x="39" y="90"/>
                    </a:lnTo>
                    <a:close/>
                    <a:moveTo>
                      <a:pt x="57" y="112"/>
                    </a:moveTo>
                    <a:lnTo>
                      <a:pt x="57" y="12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57" y="112"/>
                    </a:lnTo>
                    <a:close/>
                    <a:moveTo>
                      <a:pt x="57" y="127"/>
                    </a:moveTo>
                    <a:lnTo>
                      <a:pt x="57" y="137"/>
                    </a:lnTo>
                    <a:lnTo>
                      <a:pt x="39" y="137"/>
                    </a:lnTo>
                    <a:lnTo>
                      <a:pt x="39" y="127"/>
                    </a:lnTo>
                    <a:lnTo>
                      <a:pt x="57" y="127"/>
                    </a:lnTo>
                    <a:close/>
                    <a:moveTo>
                      <a:pt x="83" y="137"/>
                    </a:moveTo>
                    <a:lnTo>
                      <a:pt x="64" y="137"/>
                    </a:lnTo>
                    <a:lnTo>
                      <a:pt x="64" y="127"/>
                    </a:lnTo>
                    <a:lnTo>
                      <a:pt x="83" y="127"/>
                    </a:lnTo>
                    <a:lnTo>
                      <a:pt x="83" y="137"/>
                    </a:lnTo>
                    <a:close/>
                    <a:moveTo>
                      <a:pt x="83" y="122"/>
                    </a:moveTo>
                    <a:lnTo>
                      <a:pt x="64" y="122"/>
                    </a:lnTo>
                    <a:lnTo>
                      <a:pt x="64" y="112"/>
                    </a:lnTo>
                    <a:lnTo>
                      <a:pt x="83" y="112"/>
                    </a:lnTo>
                    <a:lnTo>
                      <a:pt x="83" y="122"/>
                    </a:lnTo>
                    <a:close/>
                    <a:moveTo>
                      <a:pt x="83" y="106"/>
                    </a:moveTo>
                    <a:lnTo>
                      <a:pt x="64" y="106"/>
                    </a:lnTo>
                    <a:lnTo>
                      <a:pt x="64" y="96"/>
                    </a:lnTo>
                    <a:lnTo>
                      <a:pt x="83" y="96"/>
                    </a:lnTo>
                    <a:lnTo>
                      <a:pt x="83" y="106"/>
                    </a:lnTo>
                    <a:close/>
                    <a:moveTo>
                      <a:pt x="83" y="90"/>
                    </a:moveTo>
                    <a:lnTo>
                      <a:pt x="64" y="90"/>
                    </a:lnTo>
                    <a:lnTo>
                      <a:pt x="64" y="80"/>
                    </a:lnTo>
                    <a:lnTo>
                      <a:pt x="83" y="80"/>
                    </a:lnTo>
                    <a:lnTo>
                      <a:pt x="83" y="90"/>
                    </a:lnTo>
                    <a:close/>
                    <a:moveTo>
                      <a:pt x="83" y="74"/>
                    </a:moveTo>
                    <a:lnTo>
                      <a:pt x="14" y="74"/>
                    </a:lnTo>
                    <a:lnTo>
                      <a:pt x="14" y="17"/>
                    </a:lnTo>
                    <a:lnTo>
                      <a:pt x="83" y="17"/>
                    </a:lnTo>
                    <a:lnTo>
                      <a:pt x="8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2546211" y="2702564"/>
                <a:ext cx="214952" cy="197969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0" y="110"/>
                  </a:cxn>
                  <a:cxn ang="0">
                    <a:pos x="110" y="90"/>
                  </a:cxn>
                  <a:cxn ang="0">
                    <a:pos x="20" y="0"/>
                  </a:cxn>
                  <a:cxn ang="0">
                    <a:pos x="0" y="21"/>
                  </a:cxn>
                </a:cxnLst>
                <a:rect l="0" t="0" r="r" b="b"/>
                <a:pathLst>
                  <a:path w="110" h="110">
                    <a:moveTo>
                      <a:pt x="0" y="21"/>
                    </a:moveTo>
                    <a:lnTo>
                      <a:pt x="90" y="110"/>
                    </a:lnTo>
                    <a:lnTo>
                      <a:pt x="110" y="90"/>
                    </a:lnTo>
                    <a:lnTo>
                      <a:pt x="2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3" name="Oval 103"/>
              <p:cNvSpPr>
                <a:spLocks noChangeArrowheads="1"/>
              </p:cNvSpPr>
              <p:nvPr/>
            </p:nvSpPr>
            <p:spPr bwMode="auto">
              <a:xfrm>
                <a:off x="2673229" y="2697165"/>
                <a:ext cx="87935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4" name="Oval 104"/>
              <p:cNvSpPr>
                <a:spLocks noChangeArrowheads="1"/>
              </p:cNvSpPr>
              <p:nvPr/>
            </p:nvSpPr>
            <p:spPr bwMode="auto">
              <a:xfrm>
                <a:off x="2536441" y="2821346"/>
                <a:ext cx="85981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5" name="Freeform 105"/>
              <p:cNvSpPr>
                <a:spLocks noEditPoints="1"/>
              </p:cNvSpPr>
              <p:nvPr/>
            </p:nvSpPr>
            <p:spPr bwMode="auto">
              <a:xfrm>
                <a:off x="4388939" y="2932928"/>
                <a:ext cx="246218" cy="203369"/>
              </a:xfrm>
              <a:custGeom>
                <a:avLst/>
                <a:gdLst/>
                <a:ahLst/>
                <a:cxnLst>
                  <a:cxn ang="0">
                    <a:pos x="108" y="21"/>
                  </a:cxn>
                  <a:cxn ang="0">
                    <a:pos x="72" y="30"/>
                  </a:cxn>
                  <a:cxn ang="0">
                    <a:pos x="73" y="17"/>
                  </a:cxn>
                  <a:cxn ang="0">
                    <a:pos x="84" y="7"/>
                  </a:cxn>
                  <a:cxn ang="0">
                    <a:pos x="84" y="0"/>
                  </a:cxn>
                  <a:cxn ang="0">
                    <a:pos x="66" y="16"/>
                  </a:cxn>
                  <a:cxn ang="0">
                    <a:pos x="66" y="29"/>
                  </a:cxn>
                  <a:cxn ang="0">
                    <a:pos x="35" y="21"/>
                  </a:cxn>
                  <a:cxn ang="0">
                    <a:pos x="0" y="60"/>
                  </a:cxn>
                  <a:cxn ang="0">
                    <a:pos x="49" y="119"/>
                  </a:cxn>
                  <a:cxn ang="0">
                    <a:pos x="61" y="118"/>
                  </a:cxn>
                  <a:cxn ang="0">
                    <a:pos x="60" y="120"/>
                  </a:cxn>
                  <a:cxn ang="0">
                    <a:pos x="64" y="118"/>
                  </a:cxn>
                  <a:cxn ang="0">
                    <a:pos x="66" y="125"/>
                  </a:cxn>
                  <a:cxn ang="0">
                    <a:pos x="68" y="119"/>
                  </a:cxn>
                  <a:cxn ang="0">
                    <a:pos x="72" y="123"/>
                  </a:cxn>
                  <a:cxn ang="0">
                    <a:pos x="72" y="119"/>
                  </a:cxn>
                  <a:cxn ang="0">
                    <a:pos x="77" y="121"/>
                  </a:cxn>
                  <a:cxn ang="0">
                    <a:pos x="76" y="117"/>
                  </a:cxn>
                  <a:cxn ang="0">
                    <a:pos x="90" y="119"/>
                  </a:cxn>
                  <a:cxn ang="0">
                    <a:pos x="138" y="66"/>
                  </a:cxn>
                  <a:cxn ang="0">
                    <a:pos x="108" y="21"/>
                  </a:cxn>
                  <a:cxn ang="0">
                    <a:pos x="29" y="89"/>
                  </a:cxn>
                  <a:cxn ang="0">
                    <a:pos x="24" y="64"/>
                  </a:cxn>
                  <a:cxn ang="0">
                    <a:pos x="35" y="86"/>
                  </a:cxn>
                  <a:cxn ang="0">
                    <a:pos x="50" y="101"/>
                  </a:cxn>
                  <a:cxn ang="0">
                    <a:pos x="29" y="89"/>
                  </a:cxn>
                </a:cxnLst>
                <a:rect l="0" t="0" r="r" b="b"/>
                <a:pathLst>
                  <a:path w="139" h="125">
                    <a:moveTo>
                      <a:pt x="108" y="21"/>
                    </a:moveTo>
                    <a:cubicBezTo>
                      <a:pt x="91" y="19"/>
                      <a:pt x="78" y="26"/>
                      <a:pt x="72" y="30"/>
                    </a:cubicBezTo>
                    <a:cubicBezTo>
                      <a:pt x="72" y="25"/>
                      <a:pt x="73" y="20"/>
                      <a:pt x="73" y="17"/>
                    </a:cubicBezTo>
                    <a:cubicBezTo>
                      <a:pt x="73" y="12"/>
                      <a:pt x="80" y="10"/>
                      <a:pt x="84" y="7"/>
                    </a:cubicBezTo>
                    <a:cubicBezTo>
                      <a:pt x="86" y="5"/>
                      <a:pt x="84" y="0"/>
                      <a:pt x="84" y="0"/>
                    </a:cubicBezTo>
                    <a:cubicBezTo>
                      <a:pt x="84" y="0"/>
                      <a:pt x="65" y="8"/>
                      <a:pt x="66" y="16"/>
                    </a:cubicBezTo>
                    <a:cubicBezTo>
                      <a:pt x="66" y="19"/>
                      <a:pt x="66" y="25"/>
                      <a:pt x="66" y="29"/>
                    </a:cubicBezTo>
                    <a:cubicBezTo>
                      <a:pt x="61" y="26"/>
                      <a:pt x="50" y="20"/>
                      <a:pt x="35" y="21"/>
                    </a:cubicBezTo>
                    <a:cubicBezTo>
                      <a:pt x="14" y="22"/>
                      <a:pt x="0" y="37"/>
                      <a:pt x="0" y="60"/>
                    </a:cubicBezTo>
                    <a:cubicBezTo>
                      <a:pt x="1" y="92"/>
                      <a:pt x="29" y="119"/>
                      <a:pt x="49" y="119"/>
                    </a:cubicBezTo>
                    <a:cubicBezTo>
                      <a:pt x="54" y="119"/>
                      <a:pt x="58" y="119"/>
                      <a:pt x="61" y="11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6" y="125"/>
                      <a:pt x="66" y="125"/>
                      <a:pt x="66" y="125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8"/>
                      <a:pt x="83" y="119"/>
                      <a:pt x="90" y="119"/>
                    </a:cubicBezTo>
                    <a:cubicBezTo>
                      <a:pt x="110" y="119"/>
                      <a:pt x="138" y="98"/>
                      <a:pt x="138" y="66"/>
                    </a:cubicBezTo>
                    <a:cubicBezTo>
                      <a:pt x="139" y="43"/>
                      <a:pt x="129" y="25"/>
                      <a:pt x="108" y="21"/>
                    </a:cubicBezTo>
                    <a:close/>
                    <a:moveTo>
                      <a:pt x="29" y="89"/>
                    </a:moveTo>
                    <a:cubicBezTo>
                      <a:pt x="21" y="79"/>
                      <a:pt x="24" y="64"/>
                      <a:pt x="24" y="64"/>
                    </a:cubicBezTo>
                    <a:cubicBezTo>
                      <a:pt x="24" y="64"/>
                      <a:pt x="29" y="77"/>
                      <a:pt x="35" y="86"/>
                    </a:cubicBezTo>
                    <a:cubicBezTo>
                      <a:pt x="40" y="94"/>
                      <a:pt x="50" y="101"/>
                      <a:pt x="50" y="101"/>
                    </a:cubicBezTo>
                    <a:cubicBezTo>
                      <a:pt x="50" y="101"/>
                      <a:pt x="37" y="99"/>
                      <a:pt x="2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6" name="Rectangle 106"/>
              <p:cNvSpPr>
                <a:spLocks noChangeArrowheads="1"/>
              </p:cNvSpPr>
              <p:nvPr/>
            </p:nvSpPr>
            <p:spPr bwMode="auto">
              <a:xfrm>
                <a:off x="4754357" y="443029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7" name="Rectangle 107"/>
              <p:cNvSpPr>
                <a:spLocks noChangeArrowheads="1"/>
              </p:cNvSpPr>
              <p:nvPr/>
            </p:nvSpPr>
            <p:spPr bwMode="auto">
              <a:xfrm>
                <a:off x="4754357" y="455447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8" name="Freeform 108"/>
              <p:cNvSpPr>
                <a:spLocks/>
              </p:cNvSpPr>
              <p:nvPr/>
            </p:nvSpPr>
            <p:spPr bwMode="auto">
              <a:xfrm>
                <a:off x="3697183" y="5636112"/>
                <a:ext cx="250126" cy="32395"/>
              </a:xfrm>
              <a:custGeom>
                <a:avLst/>
                <a:gdLst/>
                <a:ahLst/>
                <a:cxnLst>
                  <a:cxn ang="0">
                    <a:pos x="123" y="5"/>
                  </a:cxn>
                  <a:cxn ang="0">
                    <a:pos x="118" y="5"/>
                  </a:cxn>
                  <a:cxn ang="0">
                    <a:pos x="118" y="0"/>
                  </a:cxn>
                  <a:cxn ang="0">
                    <a:pos x="10" y="0"/>
                  </a:cxn>
                  <a:cxn ang="0">
                    <a:pos x="1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0" y="18"/>
                  </a:cxn>
                  <a:cxn ang="0">
                    <a:pos x="128" y="18"/>
                  </a:cxn>
                  <a:cxn ang="0">
                    <a:pos x="128" y="9"/>
                  </a:cxn>
                  <a:cxn ang="0">
                    <a:pos x="123" y="9"/>
                  </a:cxn>
                  <a:cxn ang="0">
                    <a:pos x="123" y="5"/>
                  </a:cxn>
                </a:cxnLst>
                <a:rect l="0" t="0" r="r" b="b"/>
                <a:pathLst>
                  <a:path w="128" h="18">
                    <a:moveTo>
                      <a:pt x="123" y="5"/>
                    </a:moveTo>
                    <a:lnTo>
                      <a:pt x="118" y="5"/>
                    </a:lnTo>
                    <a:lnTo>
                      <a:pt x="118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28" y="18"/>
                    </a:lnTo>
                    <a:lnTo>
                      <a:pt x="128" y="9"/>
                    </a:lnTo>
                    <a:lnTo>
                      <a:pt x="123" y="9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9" name="Freeform 109"/>
              <p:cNvSpPr>
                <a:spLocks/>
              </p:cNvSpPr>
              <p:nvPr/>
            </p:nvSpPr>
            <p:spPr bwMode="auto">
              <a:xfrm>
                <a:off x="3701091" y="5508331"/>
                <a:ext cx="236447" cy="125981"/>
              </a:xfrm>
              <a:custGeom>
                <a:avLst/>
                <a:gdLst/>
                <a:ahLst/>
                <a:cxnLst>
                  <a:cxn ang="0">
                    <a:pos x="110" y="70"/>
                  </a:cxn>
                  <a:cxn ang="0">
                    <a:pos x="110" y="8"/>
                  </a:cxn>
                  <a:cxn ang="0">
                    <a:pos x="121" y="8"/>
                  </a:cxn>
                  <a:cxn ang="0">
                    <a:pos x="12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2" y="8"/>
                  </a:cxn>
                  <a:cxn ang="0">
                    <a:pos x="12" y="70"/>
                  </a:cxn>
                  <a:cxn ang="0">
                    <a:pos x="24" y="70"/>
                  </a:cxn>
                  <a:cxn ang="0">
                    <a:pos x="24" y="8"/>
                  </a:cxn>
                  <a:cxn ang="0">
                    <a:pos x="39" y="8"/>
                  </a:cxn>
                  <a:cxn ang="0">
                    <a:pos x="39" y="70"/>
                  </a:cxn>
                  <a:cxn ang="0">
                    <a:pos x="51" y="70"/>
                  </a:cxn>
                  <a:cxn ang="0">
                    <a:pos x="51" y="8"/>
                  </a:cxn>
                  <a:cxn ang="0">
                    <a:pos x="71" y="8"/>
                  </a:cxn>
                  <a:cxn ang="0">
                    <a:pos x="71" y="70"/>
                  </a:cxn>
                  <a:cxn ang="0">
                    <a:pos x="83" y="70"/>
                  </a:cxn>
                  <a:cxn ang="0">
                    <a:pos x="83" y="8"/>
                  </a:cxn>
                  <a:cxn ang="0">
                    <a:pos x="98" y="8"/>
                  </a:cxn>
                  <a:cxn ang="0">
                    <a:pos x="98" y="70"/>
                  </a:cxn>
                  <a:cxn ang="0">
                    <a:pos x="110" y="70"/>
                  </a:cxn>
                </a:cxnLst>
                <a:rect l="0" t="0" r="r" b="b"/>
                <a:pathLst>
                  <a:path w="121" h="70">
                    <a:moveTo>
                      <a:pt x="110" y="70"/>
                    </a:moveTo>
                    <a:lnTo>
                      <a:pt x="110" y="8"/>
                    </a:lnTo>
                    <a:lnTo>
                      <a:pt x="121" y="8"/>
                    </a:lnTo>
                    <a:lnTo>
                      <a:pt x="12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2" y="8"/>
                    </a:lnTo>
                    <a:lnTo>
                      <a:pt x="12" y="70"/>
                    </a:lnTo>
                    <a:lnTo>
                      <a:pt x="24" y="70"/>
                    </a:lnTo>
                    <a:lnTo>
                      <a:pt x="24" y="8"/>
                    </a:lnTo>
                    <a:lnTo>
                      <a:pt x="39" y="8"/>
                    </a:lnTo>
                    <a:lnTo>
                      <a:pt x="39" y="70"/>
                    </a:lnTo>
                    <a:lnTo>
                      <a:pt x="51" y="70"/>
                    </a:lnTo>
                    <a:lnTo>
                      <a:pt x="51" y="8"/>
                    </a:lnTo>
                    <a:lnTo>
                      <a:pt x="71" y="8"/>
                    </a:lnTo>
                    <a:lnTo>
                      <a:pt x="71" y="70"/>
                    </a:lnTo>
                    <a:lnTo>
                      <a:pt x="83" y="70"/>
                    </a:lnTo>
                    <a:lnTo>
                      <a:pt x="83" y="8"/>
                    </a:lnTo>
                    <a:lnTo>
                      <a:pt x="98" y="8"/>
                    </a:lnTo>
                    <a:lnTo>
                      <a:pt x="98" y="70"/>
                    </a:lnTo>
                    <a:lnTo>
                      <a:pt x="11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0" name="Freeform 110"/>
              <p:cNvSpPr>
                <a:spLocks/>
              </p:cNvSpPr>
              <p:nvPr/>
            </p:nvSpPr>
            <p:spPr bwMode="auto">
              <a:xfrm>
                <a:off x="3689367" y="5432743"/>
                <a:ext cx="261851" cy="68389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38"/>
                  </a:cxn>
                  <a:cxn ang="0">
                    <a:pos x="134" y="38"/>
                  </a:cxn>
                  <a:cxn ang="0">
                    <a:pos x="68" y="0"/>
                  </a:cxn>
                </a:cxnLst>
                <a:rect l="0" t="0" r="r" b="b"/>
                <a:pathLst>
                  <a:path w="134" h="38">
                    <a:moveTo>
                      <a:pt x="68" y="0"/>
                    </a:moveTo>
                    <a:lnTo>
                      <a:pt x="0" y="38"/>
                    </a:lnTo>
                    <a:lnTo>
                      <a:pt x="134" y="3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1" name="Freeform 111"/>
              <p:cNvSpPr>
                <a:spLocks/>
              </p:cNvSpPr>
              <p:nvPr/>
            </p:nvSpPr>
            <p:spPr bwMode="auto">
              <a:xfrm>
                <a:off x="357606" y="2249034"/>
                <a:ext cx="220815" cy="219566"/>
              </a:xfrm>
              <a:custGeom>
                <a:avLst/>
                <a:gdLst/>
                <a:ahLst/>
                <a:cxnLst>
                  <a:cxn ang="0">
                    <a:pos x="26" y="122"/>
                  </a:cxn>
                  <a:cxn ang="0">
                    <a:pos x="0" y="95"/>
                  </a:cxn>
                  <a:cxn ang="0">
                    <a:pos x="66" y="30"/>
                  </a:cxn>
                  <a:cxn ang="0">
                    <a:pos x="83" y="48"/>
                  </a:cxn>
                  <a:cxn ang="0">
                    <a:pos x="40" y="89"/>
                  </a:cxn>
                  <a:cxn ang="0">
                    <a:pos x="36" y="84"/>
                  </a:cxn>
                  <a:cxn ang="0">
                    <a:pos x="73" y="48"/>
                  </a:cxn>
                  <a:cxn ang="0">
                    <a:pos x="66" y="40"/>
                  </a:cxn>
                  <a:cxn ang="0">
                    <a:pos x="10" y="95"/>
                  </a:cxn>
                  <a:cxn ang="0">
                    <a:pos x="26" y="112"/>
                  </a:cxn>
                  <a:cxn ang="0">
                    <a:pos x="103" y="37"/>
                  </a:cxn>
                  <a:cxn ang="0">
                    <a:pos x="76" y="10"/>
                  </a:cxn>
                  <a:cxn ang="0">
                    <a:pos x="31" y="53"/>
                  </a:cxn>
                  <a:cxn ang="0">
                    <a:pos x="27" y="49"/>
                  </a:cxn>
                  <a:cxn ang="0">
                    <a:pos x="77" y="0"/>
                  </a:cxn>
                  <a:cxn ang="0">
                    <a:pos x="113" y="37"/>
                  </a:cxn>
                  <a:cxn ang="0">
                    <a:pos x="26" y="122"/>
                  </a:cxn>
                </a:cxnLst>
                <a:rect l="0" t="0" r="r" b="b"/>
                <a:pathLst>
                  <a:path w="113" h="122">
                    <a:moveTo>
                      <a:pt x="26" y="122"/>
                    </a:moveTo>
                    <a:lnTo>
                      <a:pt x="0" y="95"/>
                    </a:lnTo>
                    <a:lnTo>
                      <a:pt x="66" y="30"/>
                    </a:lnTo>
                    <a:lnTo>
                      <a:pt x="83" y="48"/>
                    </a:lnTo>
                    <a:lnTo>
                      <a:pt x="40" y="89"/>
                    </a:lnTo>
                    <a:lnTo>
                      <a:pt x="36" y="84"/>
                    </a:lnTo>
                    <a:lnTo>
                      <a:pt x="73" y="48"/>
                    </a:lnTo>
                    <a:lnTo>
                      <a:pt x="66" y="40"/>
                    </a:lnTo>
                    <a:lnTo>
                      <a:pt x="10" y="95"/>
                    </a:lnTo>
                    <a:lnTo>
                      <a:pt x="26" y="112"/>
                    </a:lnTo>
                    <a:lnTo>
                      <a:pt x="103" y="37"/>
                    </a:lnTo>
                    <a:lnTo>
                      <a:pt x="76" y="10"/>
                    </a:lnTo>
                    <a:lnTo>
                      <a:pt x="31" y="53"/>
                    </a:lnTo>
                    <a:lnTo>
                      <a:pt x="27" y="49"/>
                    </a:lnTo>
                    <a:lnTo>
                      <a:pt x="77" y="0"/>
                    </a:lnTo>
                    <a:lnTo>
                      <a:pt x="113" y="37"/>
                    </a:lnTo>
                    <a:lnTo>
                      <a:pt x="26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2" name="Freeform 112"/>
              <p:cNvSpPr>
                <a:spLocks noEditPoints="1"/>
              </p:cNvSpPr>
              <p:nvPr/>
            </p:nvSpPr>
            <p:spPr bwMode="auto">
              <a:xfrm>
                <a:off x="1444092" y="1970077"/>
                <a:ext cx="93797" cy="8638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48"/>
                  </a:cxn>
                  <a:cxn ang="0">
                    <a:pos x="14" y="48"/>
                  </a:cxn>
                  <a:cxn ang="0">
                    <a:pos x="16" y="41"/>
                  </a:cxn>
                  <a:cxn ang="0">
                    <a:pos x="31" y="41"/>
                  </a:cxn>
                  <a:cxn ang="0">
                    <a:pos x="33" y="48"/>
                  </a:cxn>
                  <a:cxn ang="0">
                    <a:pos x="48" y="48"/>
                  </a:cxn>
                  <a:cxn ang="0">
                    <a:pos x="31" y="0"/>
                  </a:cxn>
                  <a:cxn ang="0">
                    <a:pos x="17" y="0"/>
                  </a:cxn>
                  <a:cxn ang="0">
                    <a:pos x="19" y="31"/>
                  </a:cxn>
                  <a:cxn ang="0">
                    <a:pos x="24" y="17"/>
                  </a:cxn>
                  <a:cxn ang="0">
                    <a:pos x="24" y="17"/>
                  </a:cxn>
                  <a:cxn ang="0">
                    <a:pos x="28" y="31"/>
                  </a:cxn>
                  <a:cxn ang="0">
                    <a:pos x="19" y="31"/>
                  </a:cxn>
                </a:cxnLst>
                <a:rect l="0" t="0" r="r" b="b"/>
                <a:pathLst>
                  <a:path w="48" h="48">
                    <a:moveTo>
                      <a:pt x="17" y="0"/>
                    </a:moveTo>
                    <a:lnTo>
                      <a:pt x="0" y="48"/>
                    </a:lnTo>
                    <a:lnTo>
                      <a:pt x="14" y="48"/>
                    </a:lnTo>
                    <a:lnTo>
                      <a:pt x="16" y="41"/>
                    </a:lnTo>
                    <a:lnTo>
                      <a:pt x="31" y="41"/>
                    </a:lnTo>
                    <a:lnTo>
                      <a:pt x="33" y="48"/>
                    </a:lnTo>
                    <a:lnTo>
                      <a:pt x="48" y="48"/>
                    </a:lnTo>
                    <a:lnTo>
                      <a:pt x="31" y="0"/>
                    </a:lnTo>
                    <a:lnTo>
                      <a:pt x="17" y="0"/>
                    </a:lnTo>
                    <a:close/>
                    <a:moveTo>
                      <a:pt x="19" y="31"/>
                    </a:moveTo>
                    <a:lnTo>
                      <a:pt x="24" y="17"/>
                    </a:lnTo>
                    <a:lnTo>
                      <a:pt x="24" y="17"/>
                    </a:lnTo>
                    <a:lnTo>
                      <a:pt x="28" y="31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3" name="Freeform 113"/>
              <p:cNvSpPr>
                <a:spLocks noEditPoints="1"/>
              </p:cNvSpPr>
              <p:nvPr/>
            </p:nvSpPr>
            <p:spPr bwMode="auto">
              <a:xfrm>
                <a:off x="1543752" y="1858494"/>
                <a:ext cx="84027" cy="86387"/>
              </a:xfrm>
              <a:custGeom>
                <a:avLst/>
                <a:gdLst/>
                <a:ahLst/>
                <a:cxnLst>
                  <a:cxn ang="0">
                    <a:pos x="45" y="28"/>
                  </a:cxn>
                  <a:cxn ang="0">
                    <a:pos x="42" y="25"/>
                  </a:cxn>
                  <a:cxn ang="0">
                    <a:pos x="38" y="24"/>
                  </a:cxn>
                  <a:cxn ang="0">
                    <a:pos x="43" y="20"/>
                  </a:cxn>
                  <a:cxn ang="0">
                    <a:pos x="45" y="13"/>
                  </a:cxn>
                  <a:cxn ang="0">
                    <a:pos x="44" y="9"/>
                  </a:cxn>
                  <a:cxn ang="0">
                    <a:pos x="42" y="5"/>
                  </a:cxn>
                  <a:cxn ang="0">
                    <a:pos x="37" y="2"/>
                  </a:cxn>
                  <a:cxn ang="0">
                    <a:pos x="28" y="0"/>
                  </a:cxn>
                  <a:cxn ang="0">
                    <a:pos x="0" y="0"/>
                  </a:cxn>
                  <a:cxn ang="0">
                    <a:pos x="0" y="53"/>
                  </a:cxn>
                  <a:cxn ang="0">
                    <a:pos x="29" y="53"/>
                  </a:cxn>
                  <a:cxn ang="0">
                    <a:pos x="36" y="52"/>
                  </a:cxn>
                  <a:cxn ang="0">
                    <a:pos x="42" y="49"/>
                  </a:cxn>
                  <a:cxn ang="0">
                    <a:pos x="46" y="44"/>
                  </a:cxn>
                  <a:cxn ang="0">
                    <a:pos x="48" y="37"/>
                  </a:cxn>
                  <a:cxn ang="0">
                    <a:pos x="47" y="32"/>
                  </a:cxn>
                  <a:cxn ang="0">
                    <a:pos x="45" y="28"/>
                  </a:cxn>
                  <a:cxn ang="0">
                    <a:pos x="16" y="13"/>
                  </a:cxn>
                  <a:cxn ang="0">
                    <a:pos x="24" y="13"/>
                  </a:cxn>
                  <a:cxn ang="0">
                    <a:pos x="28" y="14"/>
                  </a:cxn>
                  <a:cxn ang="0">
                    <a:pos x="30" y="16"/>
                  </a:cxn>
                  <a:cxn ang="0">
                    <a:pos x="28" y="20"/>
                  </a:cxn>
                  <a:cxn ang="0">
                    <a:pos x="24" y="21"/>
                  </a:cxn>
                  <a:cxn ang="0">
                    <a:pos x="16" y="21"/>
                  </a:cxn>
                  <a:cxn ang="0">
                    <a:pos x="16" y="13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7" y="40"/>
                  </a:cxn>
                  <a:cxn ang="0">
                    <a:pos x="25" y="40"/>
                  </a:cxn>
                  <a:cxn ang="0">
                    <a:pos x="16" y="40"/>
                  </a:cxn>
                  <a:cxn ang="0">
                    <a:pos x="16" y="30"/>
                  </a:cxn>
                  <a:cxn ang="0">
                    <a:pos x="26" y="30"/>
                  </a:cxn>
                  <a:cxn ang="0">
                    <a:pos x="31" y="35"/>
                  </a:cxn>
                  <a:cxn ang="0">
                    <a:pos x="31" y="38"/>
                  </a:cxn>
                </a:cxnLst>
                <a:rect l="0" t="0" r="r" b="b"/>
                <a:pathLst>
                  <a:path w="48" h="53">
                    <a:moveTo>
                      <a:pt x="45" y="28"/>
                    </a:moveTo>
                    <a:cubicBezTo>
                      <a:pt x="44" y="27"/>
                      <a:pt x="43" y="26"/>
                      <a:pt x="42" y="25"/>
                    </a:cubicBezTo>
                    <a:cubicBezTo>
                      <a:pt x="41" y="25"/>
                      <a:pt x="40" y="24"/>
                      <a:pt x="38" y="24"/>
                    </a:cubicBezTo>
                    <a:cubicBezTo>
                      <a:pt x="40" y="23"/>
                      <a:pt x="42" y="21"/>
                      <a:pt x="43" y="20"/>
                    </a:cubicBezTo>
                    <a:cubicBezTo>
                      <a:pt x="44" y="18"/>
                      <a:pt x="45" y="16"/>
                      <a:pt x="45" y="13"/>
                    </a:cubicBezTo>
                    <a:cubicBezTo>
                      <a:pt x="45" y="12"/>
                      <a:pt x="45" y="11"/>
                      <a:pt x="44" y="9"/>
                    </a:cubicBezTo>
                    <a:cubicBezTo>
                      <a:pt x="44" y="8"/>
                      <a:pt x="43" y="6"/>
                      <a:pt x="42" y="5"/>
                    </a:cubicBezTo>
                    <a:cubicBezTo>
                      <a:pt x="40" y="4"/>
                      <a:pt x="39" y="2"/>
                      <a:pt x="37" y="2"/>
                    </a:cubicBezTo>
                    <a:cubicBezTo>
                      <a:pt x="34" y="1"/>
                      <a:pt x="32" y="0"/>
                      <a:pt x="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3"/>
                      <a:pt x="34" y="52"/>
                      <a:pt x="36" y="52"/>
                    </a:cubicBezTo>
                    <a:cubicBezTo>
                      <a:pt x="38" y="51"/>
                      <a:pt x="40" y="50"/>
                      <a:pt x="42" y="49"/>
                    </a:cubicBezTo>
                    <a:cubicBezTo>
                      <a:pt x="44" y="47"/>
                      <a:pt x="45" y="46"/>
                      <a:pt x="46" y="44"/>
                    </a:cubicBezTo>
                    <a:cubicBezTo>
                      <a:pt x="47" y="42"/>
                      <a:pt x="48" y="39"/>
                      <a:pt x="48" y="37"/>
                    </a:cubicBezTo>
                    <a:cubicBezTo>
                      <a:pt x="48" y="35"/>
                      <a:pt x="47" y="33"/>
                      <a:pt x="47" y="32"/>
                    </a:cubicBezTo>
                    <a:cubicBezTo>
                      <a:pt x="46" y="30"/>
                      <a:pt x="46" y="29"/>
                      <a:pt x="45" y="28"/>
                    </a:cubicBezTo>
                    <a:close/>
                    <a:moveTo>
                      <a:pt x="16" y="13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7" y="13"/>
                      <a:pt x="28" y="14"/>
                    </a:cubicBezTo>
                    <a:cubicBezTo>
                      <a:pt x="29" y="14"/>
                      <a:pt x="30" y="15"/>
                      <a:pt x="30" y="16"/>
                    </a:cubicBezTo>
                    <a:cubicBezTo>
                      <a:pt x="30" y="18"/>
                      <a:pt x="29" y="19"/>
                      <a:pt x="28" y="20"/>
                    </a:cubicBezTo>
                    <a:cubicBezTo>
                      <a:pt x="27" y="20"/>
                      <a:pt x="26" y="21"/>
                      <a:pt x="24" y="21"/>
                    </a:cubicBezTo>
                    <a:cubicBezTo>
                      <a:pt x="16" y="21"/>
                      <a:pt x="16" y="21"/>
                      <a:pt x="16" y="21"/>
                    </a:cubicBezTo>
                    <a:lnTo>
                      <a:pt x="16" y="13"/>
                    </a:lnTo>
                    <a:close/>
                    <a:moveTo>
                      <a:pt x="31" y="38"/>
                    </a:moveTo>
                    <a:cubicBezTo>
                      <a:pt x="31" y="38"/>
                      <a:pt x="30" y="39"/>
                      <a:pt x="29" y="39"/>
                    </a:cubicBezTo>
                    <a:cubicBezTo>
                      <a:pt x="29" y="40"/>
                      <a:pt x="28" y="40"/>
                      <a:pt x="27" y="40"/>
                    </a:cubicBezTo>
                    <a:cubicBezTo>
                      <a:pt x="27" y="40"/>
                      <a:pt x="26" y="40"/>
                      <a:pt x="25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30" y="30"/>
                      <a:pt x="31" y="32"/>
                      <a:pt x="31" y="35"/>
                    </a:cubicBezTo>
                    <a:cubicBezTo>
                      <a:pt x="31" y="36"/>
                      <a:pt x="31" y="37"/>
                      <a:pt x="31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4" name="Freeform 114"/>
              <p:cNvSpPr>
                <a:spLocks/>
              </p:cNvSpPr>
              <p:nvPr/>
            </p:nvSpPr>
            <p:spPr bwMode="auto">
              <a:xfrm>
                <a:off x="1645366" y="1946680"/>
                <a:ext cx="89889" cy="88186"/>
              </a:xfrm>
              <a:custGeom>
                <a:avLst/>
                <a:gdLst/>
                <a:ahLst/>
                <a:cxnLst>
                  <a:cxn ang="0">
                    <a:pos x="34" y="33"/>
                  </a:cxn>
                  <a:cxn ang="0">
                    <a:pos x="33" y="36"/>
                  </a:cxn>
                  <a:cxn ang="0">
                    <a:pos x="32" y="39"/>
                  </a:cxn>
                  <a:cxn ang="0">
                    <a:pos x="29" y="41"/>
                  </a:cxn>
                  <a:cxn ang="0">
                    <a:pos x="26" y="41"/>
                  </a:cxn>
                  <a:cxn ang="0">
                    <a:pos x="21" y="40"/>
                  </a:cxn>
                  <a:cxn ang="0">
                    <a:pos x="18" y="37"/>
                  </a:cxn>
                  <a:cxn ang="0">
                    <a:pos x="16" y="32"/>
                  </a:cxn>
                  <a:cxn ang="0">
                    <a:pos x="16" y="27"/>
                  </a:cxn>
                  <a:cxn ang="0">
                    <a:pos x="16" y="22"/>
                  </a:cxn>
                  <a:cxn ang="0">
                    <a:pos x="18" y="17"/>
                  </a:cxn>
                  <a:cxn ang="0">
                    <a:pos x="21" y="14"/>
                  </a:cxn>
                  <a:cxn ang="0">
                    <a:pos x="26" y="13"/>
                  </a:cxn>
                  <a:cxn ang="0">
                    <a:pos x="30" y="14"/>
                  </a:cxn>
                  <a:cxn ang="0">
                    <a:pos x="32" y="16"/>
                  </a:cxn>
                  <a:cxn ang="0">
                    <a:pos x="34" y="18"/>
                  </a:cxn>
                  <a:cxn ang="0">
                    <a:pos x="34" y="20"/>
                  </a:cxn>
                  <a:cxn ang="0">
                    <a:pos x="50" y="20"/>
                  </a:cxn>
                  <a:cxn ang="0">
                    <a:pos x="43" y="5"/>
                  </a:cxn>
                  <a:cxn ang="0">
                    <a:pos x="26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6"/>
                  </a:cxn>
                  <a:cxn ang="0">
                    <a:pos x="0" y="27"/>
                  </a:cxn>
                  <a:cxn ang="0">
                    <a:pos x="1" y="38"/>
                  </a:cxn>
                  <a:cxn ang="0">
                    <a:pos x="6" y="46"/>
                  </a:cxn>
                  <a:cxn ang="0">
                    <a:pos x="15" y="52"/>
                  </a:cxn>
                  <a:cxn ang="0">
                    <a:pos x="26" y="54"/>
                  </a:cxn>
                  <a:cxn ang="0">
                    <a:pos x="36" y="52"/>
                  </a:cxn>
                  <a:cxn ang="0">
                    <a:pos x="44" y="47"/>
                  </a:cxn>
                  <a:cxn ang="0">
                    <a:pos x="48" y="40"/>
                  </a:cxn>
                  <a:cxn ang="0">
                    <a:pos x="50" y="33"/>
                  </a:cxn>
                  <a:cxn ang="0">
                    <a:pos x="34" y="33"/>
                  </a:cxn>
                </a:cxnLst>
                <a:rect l="0" t="0" r="r" b="b"/>
                <a:pathLst>
                  <a:path w="50" h="54">
                    <a:moveTo>
                      <a:pt x="34" y="33"/>
                    </a:moveTo>
                    <a:cubicBezTo>
                      <a:pt x="34" y="34"/>
                      <a:pt x="34" y="35"/>
                      <a:pt x="33" y="36"/>
                    </a:cubicBezTo>
                    <a:cubicBezTo>
                      <a:pt x="33" y="37"/>
                      <a:pt x="32" y="38"/>
                      <a:pt x="32" y="39"/>
                    </a:cubicBezTo>
                    <a:cubicBezTo>
                      <a:pt x="31" y="40"/>
                      <a:pt x="30" y="40"/>
                      <a:pt x="29" y="41"/>
                    </a:cubicBezTo>
                    <a:cubicBezTo>
                      <a:pt x="28" y="41"/>
                      <a:pt x="27" y="41"/>
                      <a:pt x="26" y="41"/>
                    </a:cubicBezTo>
                    <a:cubicBezTo>
                      <a:pt x="24" y="41"/>
                      <a:pt x="22" y="41"/>
                      <a:pt x="21" y="40"/>
                    </a:cubicBezTo>
                    <a:cubicBezTo>
                      <a:pt x="20" y="39"/>
                      <a:pt x="19" y="38"/>
                      <a:pt x="18" y="37"/>
                    </a:cubicBezTo>
                    <a:cubicBezTo>
                      <a:pt x="17" y="35"/>
                      <a:pt x="17" y="34"/>
                      <a:pt x="16" y="32"/>
                    </a:cubicBezTo>
                    <a:cubicBezTo>
                      <a:pt x="16" y="30"/>
                      <a:pt x="16" y="29"/>
                      <a:pt x="16" y="27"/>
                    </a:cubicBezTo>
                    <a:cubicBezTo>
                      <a:pt x="16" y="25"/>
                      <a:pt x="16" y="23"/>
                      <a:pt x="16" y="22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20" y="15"/>
                      <a:pt x="21" y="14"/>
                    </a:cubicBezTo>
                    <a:cubicBezTo>
                      <a:pt x="22" y="13"/>
                      <a:pt x="24" y="13"/>
                      <a:pt x="26" y="13"/>
                    </a:cubicBezTo>
                    <a:cubicBezTo>
                      <a:pt x="27" y="13"/>
                      <a:pt x="29" y="13"/>
                      <a:pt x="30" y="14"/>
                    </a:cubicBezTo>
                    <a:cubicBezTo>
                      <a:pt x="31" y="14"/>
                      <a:pt x="32" y="15"/>
                      <a:pt x="32" y="16"/>
                    </a:cubicBezTo>
                    <a:cubicBezTo>
                      <a:pt x="33" y="17"/>
                      <a:pt x="33" y="17"/>
                      <a:pt x="34" y="18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9" y="14"/>
                      <a:pt x="47" y="9"/>
                      <a:pt x="43" y="5"/>
                    </a:cubicBezTo>
                    <a:cubicBezTo>
                      <a:pt x="39" y="1"/>
                      <a:pt x="33" y="0"/>
                      <a:pt x="26" y="0"/>
                    </a:cubicBezTo>
                    <a:cubicBezTo>
                      <a:pt x="22" y="0"/>
                      <a:pt x="18" y="0"/>
                      <a:pt x="15" y="2"/>
                    </a:cubicBezTo>
                    <a:cubicBezTo>
                      <a:pt x="12" y="3"/>
                      <a:pt x="9" y="5"/>
                      <a:pt x="7" y="7"/>
                    </a:cubicBezTo>
                    <a:cubicBezTo>
                      <a:pt x="4" y="9"/>
                      <a:pt x="3" y="12"/>
                      <a:pt x="1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2" y="41"/>
                      <a:pt x="4" y="44"/>
                      <a:pt x="6" y="46"/>
                    </a:cubicBezTo>
                    <a:cubicBezTo>
                      <a:pt x="9" y="49"/>
                      <a:pt x="11" y="51"/>
                      <a:pt x="15" y="52"/>
                    </a:cubicBezTo>
                    <a:cubicBezTo>
                      <a:pt x="18" y="54"/>
                      <a:pt x="22" y="54"/>
                      <a:pt x="26" y="54"/>
                    </a:cubicBezTo>
                    <a:cubicBezTo>
                      <a:pt x="30" y="54"/>
                      <a:pt x="33" y="54"/>
                      <a:pt x="36" y="52"/>
                    </a:cubicBezTo>
                    <a:cubicBezTo>
                      <a:pt x="39" y="51"/>
                      <a:pt x="42" y="49"/>
                      <a:pt x="44" y="47"/>
                    </a:cubicBezTo>
                    <a:cubicBezTo>
                      <a:pt x="46" y="45"/>
                      <a:pt x="47" y="43"/>
                      <a:pt x="48" y="40"/>
                    </a:cubicBezTo>
                    <a:cubicBezTo>
                      <a:pt x="49" y="38"/>
                      <a:pt x="50" y="35"/>
                      <a:pt x="50" y="33"/>
                    </a:cubicBezTo>
                    <a:lnTo>
                      <a:pt x="34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5" name="Freeform 115"/>
              <p:cNvSpPr>
                <a:spLocks noEditPoints="1"/>
              </p:cNvSpPr>
              <p:nvPr/>
            </p:nvSpPr>
            <p:spPr bwMode="auto">
              <a:xfrm>
                <a:off x="4240426" y="5063800"/>
                <a:ext cx="306796" cy="284356"/>
              </a:xfrm>
              <a:custGeom>
                <a:avLst/>
                <a:gdLst/>
                <a:ahLst/>
                <a:cxnLst>
                  <a:cxn ang="0">
                    <a:pos x="142" y="33"/>
                  </a:cxn>
                  <a:cxn ang="0">
                    <a:pos x="54" y="23"/>
                  </a:cxn>
                  <a:cxn ang="0">
                    <a:pos x="0" y="87"/>
                  </a:cxn>
                  <a:cxn ang="0">
                    <a:pos x="52" y="150"/>
                  </a:cxn>
                  <a:cxn ang="0">
                    <a:pos x="143" y="144"/>
                  </a:cxn>
                  <a:cxn ang="0">
                    <a:pos x="115" y="148"/>
                  </a:cxn>
                  <a:cxn ang="0">
                    <a:pos x="123" y="133"/>
                  </a:cxn>
                  <a:cxn ang="0">
                    <a:pos x="77" y="137"/>
                  </a:cxn>
                  <a:cxn ang="0">
                    <a:pos x="51" y="133"/>
                  </a:cxn>
                  <a:cxn ang="0">
                    <a:pos x="80" y="38"/>
                  </a:cxn>
                  <a:cxn ang="0">
                    <a:pos x="123" y="42"/>
                  </a:cxn>
                  <a:cxn ang="0">
                    <a:pos x="116" y="28"/>
                  </a:cxn>
                  <a:cxn ang="0">
                    <a:pos x="130" y="99"/>
                  </a:cxn>
                  <a:cxn ang="0">
                    <a:pos x="87" y="131"/>
                  </a:cxn>
                  <a:cxn ang="0">
                    <a:pos x="44" y="102"/>
                  </a:cxn>
                  <a:cxn ang="0">
                    <a:pos x="58" y="59"/>
                  </a:cxn>
                  <a:cxn ang="0">
                    <a:pos x="101" y="45"/>
                  </a:cxn>
                  <a:cxn ang="0">
                    <a:pos x="130" y="87"/>
                  </a:cxn>
                  <a:cxn ang="0">
                    <a:pos x="125" y="49"/>
                  </a:cxn>
                  <a:cxn ang="0">
                    <a:pos x="90" y="37"/>
                  </a:cxn>
                  <a:cxn ang="0">
                    <a:pos x="89" y="37"/>
                  </a:cxn>
                  <a:cxn ang="0">
                    <a:pos x="56" y="56"/>
                  </a:cxn>
                  <a:cxn ang="0">
                    <a:pos x="69" y="45"/>
                  </a:cxn>
                  <a:cxn ang="0">
                    <a:pos x="26" y="59"/>
                  </a:cxn>
                  <a:cxn ang="0">
                    <a:pos x="37" y="87"/>
                  </a:cxn>
                  <a:cxn ang="0">
                    <a:pos x="36" y="89"/>
                  </a:cxn>
                  <a:cxn ang="0">
                    <a:pos x="41" y="123"/>
                  </a:cxn>
                  <a:cxn ang="0">
                    <a:pos x="37" y="97"/>
                  </a:cxn>
                  <a:cxn ang="0">
                    <a:pos x="66" y="129"/>
                  </a:cxn>
                  <a:cxn ang="0">
                    <a:pos x="84" y="137"/>
                  </a:cxn>
                  <a:cxn ang="0">
                    <a:pos x="86" y="138"/>
                  </a:cxn>
                  <a:cxn ang="0">
                    <a:pos x="118" y="118"/>
                  </a:cxn>
                  <a:cxn ang="0">
                    <a:pos x="105" y="130"/>
                  </a:cxn>
                  <a:cxn ang="0">
                    <a:pos x="146" y="105"/>
                  </a:cxn>
                  <a:cxn ang="0">
                    <a:pos x="137" y="95"/>
                  </a:cxn>
                  <a:cxn ang="0">
                    <a:pos x="137" y="84"/>
                  </a:cxn>
                  <a:cxn ang="0">
                    <a:pos x="137" y="77"/>
                  </a:cxn>
                  <a:cxn ang="0">
                    <a:pos x="144" y="70"/>
                  </a:cxn>
                  <a:cxn ang="0">
                    <a:pos x="139" y="35"/>
                  </a:cxn>
                  <a:cxn ang="0">
                    <a:pos x="124" y="28"/>
                  </a:cxn>
                  <a:cxn ang="0">
                    <a:pos x="114" y="25"/>
                  </a:cxn>
                  <a:cxn ang="0">
                    <a:pos x="87" y="7"/>
                  </a:cxn>
                  <a:cxn ang="0">
                    <a:pos x="44" y="44"/>
                  </a:cxn>
                  <a:cxn ang="0">
                    <a:pos x="7" y="87"/>
                  </a:cxn>
                  <a:cxn ang="0">
                    <a:pos x="25" y="115"/>
                  </a:cxn>
                  <a:cxn ang="0">
                    <a:pos x="28" y="124"/>
                  </a:cxn>
                  <a:cxn ang="0">
                    <a:pos x="35" y="140"/>
                  </a:cxn>
                  <a:cxn ang="0">
                    <a:pos x="86" y="142"/>
                  </a:cxn>
                  <a:cxn ang="0">
                    <a:pos x="141" y="141"/>
                  </a:cxn>
                  <a:cxn ang="0">
                    <a:pos x="148" y="123"/>
                  </a:cxn>
                  <a:cxn ang="0">
                    <a:pos x="149" y="104"/>
                  </a:cxn>
                  <a:cxn ang="0">
                    <a:pos x="150" y="60"/>
                  </a:cxn>
                </a:cxnLst>
                <a:rect l="0" t="0" r="r" b="b"/>
                <a:pathLst>
                  <a:path w="174" h="174">
                    <a:moveTo>
                      <a:pt x="174" y="87"/>
                    </a:moveTo>
                    <a:cubicBezTo>
                      <a:pt x="174" y="74"/>
                      <a:pt x="165" y="62"/>
                      <a:pt x="150" y="53"/>
                    </a:cubicBezTo>
                    <a:cubicBezTo>
                      <a:pt x="149" y="45"/>
                      <a:pt x="147" y="38"/>
                      <a:pt x="142" y="33"/>
                    </a:cubicBezTo>
                    <a:cubicBezTo>
                      <a:pt x="137" y="28"/>
                      <a:pt x="130" y="25"/>
                      <a:pt x="122" y="25"/>
                    </a:cubicBezTo>
                    <a:cubicBezTo>
                      <a:pt x="113" y="10"/>
                      <a:pt x="100" y="0"/>
                      <a:pt x="87" y="0"/>
                    </a:cubicBezTo>
                    <a:cubicBezTo>
                      <a:pt x="74" y="0"/>
                      <a:pt x="62" y="9"/>
                      <a:pt x="54" y="23"/>
                    </a:cubicBezTo>
                    <a:cubicBezTo>
                      <a:pt x="44" y="23"/>
                      <a:pt x="36" y="26"/>
                      <a:pt x="31" y="31"/>
                    </a:cubicBezTo>
                    <a:cubicBezTo>
                      <a:pt x="25" y="37"/>
                      <a:pt x="23" y="45"/>
                      <a:pt x="23" y="54"/>
                    </a:cubicBezTo>
                    <a:cubicBezTo>
                      <a:pt x="9" y="63"/>
                      <a:pt x="0" y="75"/>
                      <a:pt x="0" y="87"/>
                    </a:cubicBezTo>
                    <a:cubicBezTo>
                      <a:pt x="0" y="101"/>
                      <a:pt x="9" y="113"/>
                      <a:pt x="24" y="122"/>
                    </a:cubicBezTo>
                    <a:cubicBezTo>
                      <a:pt x="25" y="130"/>
                      <a:pt x="27" y="137"/>
                      <a:pt x="32" y="142"/>
                    </a:cubicBezTo>
                    <a:cubicBezTo>
                      <a:pt x="37" y="147"/>
                      <a:pt x="44" y="150"/>
                      <a:pt x="52" y="150"/>
                    </a:cubicBezTo>
                    <a:cubicBezTo>
                      <a:pt x="61" y="165"/>
                      <a:pt x="74" y="174"/>
                      <a:pt x="87" y="174"/>
                    </a:cubicBezTo>
                    <a:cubicBezTo>
                      <a:pt x="100" y="174"/>
                      <a:pt x="112" y="166"/>
                      <a:pt x="120" y="152"/>
                    </a:cubicBezTo>
                    <a:cubicBezTo>
                      <a:pt x="130" y="152"/>
                      <a:pt x="138" y="149"/>
                      <a:pt x="143" y="144"/>
                    </a:cubicBezTo>
                    <a:cubicBezTo>
                      <a:pt x="149" y="138"/>
                      <a:pt x="152" y="130"/>
                      <a:pt x="152" y="121"/>
                    </a:cubicBezTo>
                    <a:cubicBezTo>
                      <a:pt x="166" y="112"/>
                      <a:pt x="174" y="100"/>
                      <a:pt x="174" y="87"/>
                    </a:cubicBezTo>
                    <a:close/>
                    <a:moveTo>
                      <a:pt x="115" y="148"/>
                    </a:moveTo>
                    <a:cubicBezTo>
                      <a:pt x="107" y="148"/>
                      <a:pt x="98" y="145"/>
                      <a:pt x="89" y="140"/>
                    </a:cubicBezTo>
                    <a:cubicBezTo>
                      <a:pt x="91" y="139"/>
                      <a:pt x="93" y="138"/>
                      <a:pt x="94" y="137"/>
                    </a:cubicBezTo>
                    <a:cubicBezTo>
                      <a:pt x="104" y="137"/>
                      <a:pt x="114" y="135"/>
                      <a:pt x="123" y="133"/>
                    </a:cubicBezTo>
                    <a:cubicBezTo>
                      <a:pt x="121" y="139"/>
                      <a:pt x="118" y="144"/>
                      <a:pt x="115" y="148"/>
                    </a:cubicBezTo>
                    <a:close/>
                    <a:moveTo>
                      <a:pt x="51" y="133"/>
                    </a:moveTo>
                    <a:cubicBezTo>
                      <a:pt x="59" y="135"/>
                      <a:pt x="68" y="136"/>
                      <a:pt x="77" y="137"/>
                    </a:cubicBezTo>
                    <a:cubicBezTo>
                      <a:pt x="79" y="138"/>
                      <a:pt x="80" y="139"/>
                      <a:pt x="82" y="140"/>
                    </a:cubicBezTo>
                    <a:cubicBezTo>
                      <a:pt x="74" y="144"/>
                      <a:pt x="65" y="146"/>
                      <a:pt x="58" y="147"/>
                    </a:cubicBezTo>
                    <a:cubicBezTo>
                      <a:pt x="55" y="143"/>
                      <a:pt x="53" y="138"/>
                      <a:pt x="51" y="133"/>
                    </a:cubicBezTo>
                    <a:close/>
                    <a:moveTo>
                      <a:pt x="59" y="26"/>
                    </a:moveTo>
                    <a:cubicBezTo>
                      <a:pt x="67" y="27"/>
                      <a:pt x="76" y="30"/>
                      <a:pt x="85" y="35"/>
                    </a:cubicBezTo>
                    <a:cubicBezTo>
                      <a:pt x="83" y="36"/>
                      <a:pt x="82" y="37"/>
                      <a:pt x="80" y="38"/>
                    </a:cubicBezTo>
                    <a:cubicBezTo>
                      <a:pt x="70" y="38"/>
                      <a:pt x="60" y="40"/>
                      <a:pt x="51" y="42"/>
                    </a:cubicBezTo>
                    <a:cubicBezTo>
                      <a:pt x="54" y="36"/>
                      <a:pt x="56" y="31"/>
                      <a:pt x="59" y="26"/>
                    </a:cubicBezTo>
                    <a:close/>
                    <a:moveTo>
                      <a:pt x="123" y="42"/>
                    </a:moveTo>
                    <a:cubicBezTo>
                      <a:pt x="115" y="40"/>
                      <a:pt x="106" y="38"/>
                      <a:pt x="97" y="38"/>
                    </a:cubicBezTo>
                    <a:cubicBezTo>
                      <a:pt x="95" y="37"/>
                      <a:pt x="94" y="36"/>
                      <a:pt x="92" y="35"/>
                    </a:cubicBezTo>
                    <a:cubicBezTo>
                      <a:pt x="100" y="31"/>
                      <a:pt x="109" y="29"/>
                      <a:pt x="116" y="28"/>
                    </a:cubicBezTo>
                    <a:cubicBezTo>
                      <a:pt x="119" y="32"/>
                      <a:pt x="121" y="37"/>
                      <a:pt x="123" y="42"/>
                    </a:cubicBezTo>
                    <a:close/>
                    <a:moveTo>
                      <a:pt x="130" y="87"/>
                    </a:moveTo>
                    <a:cubicBezTo>
                      <a:pt x="130" y="91"/>
                      <a:pt x="130" y="95"/>
                      <a:pt x="130" y="99"/>
                    </a:cubicBezTo>
                    <a:cubicBezTo>
                      <a:pt x="126" y="105"/>
                      <a:pt x="121" y="111"/>
                      <a:pt x="116" y="116"/>
                    </a:cubicBezTo>
                    <a:cubicBezTo>
                      <a:pt x="110" y="121"/>
                      <a:pt x="105" y="126"/>
                      <a:pt x="99" y="130"/>
                    </a:cubicBezTo>
                    <a:cubicBezTo>
                      <a:pt x="95" y="131"/>
                      <a:pt x="91" y="131"/>
                      <a:pt x="87" y="131"/>
                    </a:cubicBezTo>
                    <a:cubicBezTo>
                      <a:pt x="82" y="131"/>
                      <a:pt x="77" y="130"/>
                      <a:pt x="73" y="130"/>
                    </a:cubicBezTo>
                    <a:cubicBezTo>
                      <a:pt x="68" y="126"/>
                      <a:pt x="62" y="122"/>
                      <a:pt x="58" y="117"/>
                    </a:cubicBezTo>
                    <a:cubicBezTo>
                      <a:pt x="53" y="112"/>
                      <a:pt x="48" y="107"/>
                      <a:pt x="44" y="102"/>
                    </a:cubicBezTo>
                    <a:cubicBezTo>
                      <a:pt x="44" y="97"/>
                      <a:pt x="44" y="92"/>
                      <a:pt x="44" y="87"/>
                    </a:cubicBezTo>
                    <a:cubicBezTo>
                      <a:pt x="44" y="83"/>
                      <a:pt x="44" y="79"/>
                      <a:pt x="44" y="76"/>
                    </a:cubicBezTo>
                    <a:cubicBezTo>
                      <a:pt x="48" y="70"/>
                      <a:pt x="53" y="64"/>
                      <a:pt x="58" y="59"/>
                    </a:cubicBezTo>
                    <a:cubicBezTo>
                      <a:pt x="64" y="53"/>
                      <a:pt x="70" y="49"/>
                      <a:pt x="75" y="45"/>
                    </a:cubicBezTo>
                    <a:cubicBezTo>
                      <a:pt x="79" y="44"/>
                      <a:pt x="83" y="44"/>
                      <a:pt x="87" y="44"/>
                    </a:cubicBezTo>
                    <a:cubicBezTo>
                      <a:pt x="92" y="44"/>
                      <a:pt x="97" y="44"/>
                      <a:pt x="101" y="45"/>
                    </a:cubicBezTo>
                    <a:cubicBezTo>
                      <a:pt x="107" y="49"/>
                      <a:pt x="112" y="53"/>
                      <a:pt x="117" y="58"/>
                    </a:cubicBezTo>
                    <a:cubicBezTo>
                      <a:pt x="121" y="63"/>
                      <a:pt x="126" y="68"/>
                      <a:pt x="130" y="73"/>
                    </a:cubicBezTo>
                    <a:cubicBezTo>
                      <a:pt x="130" y="78"/>
                      <a:pt x="130" y="83"/>
                      <a:pt x="130" y="87"/>
                    </a:cubicBezTo>
                    <a:close/>
                    <a:moveTo>
                      <a:pt x="119" y="56"/>
                    </a:moveTo>
                    <a:cubicBezTo>
                      <a:pt x="115" y="52"/>
                      <a:pt x="112" y="49"/>
                      <a:pt x="108" y="46"/>
                    </a:cubicBezTo>
                    <a:cubicBezTo>
                      <a:pt x="114" y="46"/>
                      <a:pt x="120" y="48"/>
                      <a:pt x="125" y="49"/>
                    </a:cubicBezTo>
                    <a:cubicBezTo>
                      <a:pt x="127" y="55"/>
                      <a:pt x="128" y="61"/>
                      <a:pt x="129" y="67"/>
                    </a:cubicBezTo>
                    <a:cubicBezTo>
                      <a:pt x="126" y="63"/>
                      <a:pt x="122" y="59"/>
                      <a:pt x="119" y="56"/>
                    </a:cubicBezTo>
                    <a:close/>
                    <a:moveTo>
                      <a:pt x="90" y="37"/>
                    </a:moveTo>
                    <a:cubicBezTo>
                      <a:pt x="89" y="37"/>
                      <a:pt x="88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8" y="37"/>
                      <a:pt x="89" y="37"/>
                    </a:cubicBezTo>
                    <a:cubicBezTo>
                      <a:pt x="89" y="37"/>
                      <a:pt x="90" y="37"/>
                      <a:pt x="90" y="37"/>
                    </a:cubicBezTo>
                    <a:close/>
                    <a:moveTo>
                      <a:pt x="69" y="45"/>
                    </a:moveTo>
                    <a:cubicBezTo>
                      <a:pt x="65" y="49"/>
                      <a:pt x="60" y="52"/>
                      <a:pt x="56" y="56"/>
                    </a:cubicBezTo>
                    <a:cubicBezTo>
                      <a:pt x="52" y="61"/>
                      <a:pt x="48" y="65"/>
                      <a:pt x="45" y="69"/>
                    </a:cubicBezTo>
                    <a:cubicBezTo>
                      <a:pt x="46" y="62"/>
                      <a:pt x="47" y="55"/>
                      <a:pt x="49" y="49"/>
                    </a:cubicBezTo>
                    <a:cubicBezTo>
                      <a:pt x="55" y="47"/>
                      <a:pt x="62" y="46"/>
                      <a:pt x="69" y="45"/>
                    </a:cubicBezTo>
                    <a:close/>
                    <a:moveTo>
                      <a:pt x="37" y="80"/>
                    </a:moveTo>
                    <a:cubicBezTo>
                      <a:pt x="36" y="82"/>
                      <a:pt x="35" y="84"/>
                      <a:pt x="34" y="85"/>
                    </a:cubicBezTo>
                    <a:cubicBezTo>
                      <a:pt x="30" y="76"/>
                      <a:pt x="27" y="67"/>
                      <a:pt x="26" y="59"/>
                    </a:cubicBezTo>
                    <a:cubicBezTo>
                      <a:pt x="30" y="56"/>
                      <a:pt x="36" y="54"/>
                      <a:pt x="41" y="52"/>
                    </a:cubicBezTo>
                    <a:cubicBezTo>
                      <a:pt x="39" y="61"/>
                      <a:pt x="38" y="70"/>
                      <a:pt x="37" y="80"/>
                    </a:cubicBezTo>
                    <a:close/>
                    <a:moveTo>
                      <a:pt x="37" y="87"/>
                    </a:moveTo>
                    <a:cubicBezTo>
                      <a:pt x="37" y="87"/>
                      <a:pt x="37" y="87"/>
                      <a:pt x="37" y="87"/>
                    </a:cubicBezTo>
                    <a:cubicBezTo>
                      <a:pt x="37" y="88"/>
                      <a:pt x="37" y="89"/>
                      <a:pt x="37" y="91"/>
                    </a:cubicBezTo>
                    <a:cubicBezTo>
                      <a:pt x="37" y="90"/>
                      <a:pt x="36" y="89"/>
                      <a:pt x="36" y="89"/>
                    </a:cubicBezTo>
                    <a:cubicBezTo>
                      <a:pt x="36" y="88"/>
                      <a:pt x="37" y="88"/>
                      <a:pt x="37" y="87"/>
                    </a:cubicBezTo>
                    <a:close/>
                    <a:moveTo>
                      <a:pt x="37" y="97"/>
                    </a:moveTo>
                    <a:cubicBezTo>
                      <a:pt x="38" y="106"/>
                      <a:pt x="39" y="115"/>
                      <a:pt x="41" y="123"/>
                    </a:cubicBezTo>
                    <a:cubicBezTo>
                      <a:pt x="36" y="121"/>
                      <a:pt x="32" y="119"/>
                      <a:pt x="28" y="117"/>
                    </a:cubicBezTo>
                    <a:cubicBezTo>
                      <a:pt x="28" y="109"/>
                      <a:pt x="30" y="101"/>
                      <a:pt x="34" y="92"/>
                    </a:cubicBezTo>
                    <a:cubicBezTo>
                      <a:pt x="35" y="94"/>
                      <a:pt x="36" y="96"/>
                      <a:pt x="37" y="97"/>
                    </a:cubicBezTo>
                    <a:close/>
                    <a:moveTo>
                      <a:pt x="45" y="108"/>
                    </a:moveTo>
                    <a:cubicBezTo>
                      <a:pt x="48" y="112"/>
                      <a:pt x="52" y="116"/>
                      <a:pt x="55" y="119"/>
                    </a:cubicBezTo>
                    <a:cubicBezTo>
                      <a:pt x="59" y="123"/>
                      <a:pt x="63" y="126"/>
                      <a:pt x="66" y="129"/>
                    </a:cubicBezTo>
                    <a:cubicBezTo>
                      <a:pt x="60" y="128"/>
                      <a:pt x="54" y="127"/>
                      <a:pt x="49" y="126"/>
                    </a:cubicBezTo>
                    <a:cubicBezTo>
                      <a:pt x="47" y="120"/>
                      <a:pt x="46" y="114"/>
                      <a:pt x="45" y="108"/>
                    </a:cubicBezTo>
                    <a:close/>
                    <a:moveTo>
                      <a:pt x="84" y="137"/>
                    </a:moveTo>
                    <a:cubicBezTo>
                      <a:pt x="85" y="137"/>
                      <a:pt x="86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8"/>
                      <a:pt x="86" y="138"/>
                      <a:pt x="86" y="138"/>
                    </a:cubicBezTo>
                    <a:cubicBezTo>
                      <a:pt x="85" y="138"/>
                      <a:pt x="84" y="138"/>
                      <a:pt x="84" y="137"/>
                    </a:cubicBezTo>
                    <a:close/>
                    <a:moveTo>
                      <a:pt x="105" y="130"/>
                    </a:moveTo>
                    <a:cubicBezTo>
                      <a:pt x="110" y="126"/>
                      <a:pt x="114" y="122"/>
                      <a:pt x="118" y="118"/>
                    </a:cubicBezTo>
                    <a:cubicBezTo>
                      <a:pt x="122" y="114"/>
                      <a:pt x="126" y="110"/>
                      <a:pt x="129" y="105"/>
                    </a:cubicBezTo>
                    <a:cubicBezTo>
                      <a:pt x="128" y="113"/>
                      <a:pt x="127" y="119"/>
                      <a:pt x="125" y="126"/>
                    </a:cubicBezTo>
                    <a:cubicBezTo>
                      <a:pt x="119" y="127"/>
                      <a:pt x="112" y="129"/>
                      <a:pt x="105" y="130"/>
                    </a:cubicBezTo>
                    <a:close/>
                    <a:moveTo>
                      <a:pt x="137" y="95"/>
                    </a:moveTo>
                    <a:cubicBezTo>
                      <a:pt x="138" y="93"/>
                      <a:pt x="139" y="91"/>
                      <a:pt x="140" y="90"/>
                    </a:cubicBezTo>
                    <a:cubicBezTo>
                      <a:pt x="142" y="95"/>
                      <a:pt x="145" y="100"/>
                      <a:pt x="146" y="105"/>
                    </a:cubicBezTo>
                    <a:cubicBezTo>
                      <a:pt x="147" y="109"/>
                      <a:pt x="148" y="112"/>
                      <a:pt x="148" y="116"/>
                    </a:cubicBezTo>
                    <a:cubicBezTo>
                      <a:pt x="144" y="118"/>
                      <a:pt x="138" y="121"/>
                      <a:pt x="133" y="123"/>
                    </a:cubicBezTo>
                    <a:cubicBezTo>
                      <a:pt x="135" y="114"/>
                      <a:pt x="136" y="105"/>
                      <a:pt x="137" y="95"/>
                    </a:cubicBezTo>
                    <a:close/>
                    <a:moveTo>
                      <a:pt x="137" y="88"/>
                    </a:moveTo>
                    <a:cubicBezTo>
                      <a:pt x="137" y="88"/>
                      <a:pt x="137" y="87"/>
                      <a:pt x="137" y="87"/>
                    </a:cubicBezTo>
                    <a:cubicBezTo>
                      <a:pt x="137" y="86"/>
                      <a:pt x="137" y="85"/>
                      <a:pt x="137" y="84"/>
                    </a:cubicBezTo>
                    <a:cubicBezTo>
                      <a:pt x="137" y="85"/>
                      <a:pt x="138" y="85"/>
                      <a:pt x="138" y="86"/>
                    </a:cubicBezTo>
                    <a:cubicBezTo>
                      <a:pt x="138" y="87"/>
                      <a:pt x="137" y="87"/>
                      <a:pt x="137" y="88"/>
                    </a:cubicBezTo>
                    <a:close/>
                    <a:moveTo>
                      <a:pt x="137" y="77"/>
                    </a:moveTo>
                    <a:cubicBezTo>
                      <a:pt x="136" y="68"/>
                      <a:pt x="135" y="60"/>
                      <a:pt x="133" y="52"/>
                    </a:cubicBezTo>
                    <a:cubicBezTo>
                      <a:pt x="138" y="54"/>
                      <a:pt x="142" y="56"/>
                      <a:pt x="146" y="58"/>
                    </a:cubicBezTo>
                    <a:cubicBezTo>
                      <a:pt x="146" y="62"/>
                      <a:pt x="145" y="66"/>
                      <a:pt x="144" y="70"/>
                    </a:cubicBezTo>
                    <a:cubicBezTo>
                      <a:pt x="143" y="74"/>
                      <a:pt x="142" y="78"/>
                      <a:pt x="140" y="82"/>
                    </a:cubicBezTo>
                    <a:cubicBezTo>
                      <a:pt x="139" y="81"/>
                      <a:pt x="138" y="79"/>
                      <a:pt x="137" y="77"/>
                    </a:cubicBezTo>
                    <a:close/>
                    <a:moveTo>
                      <a:pt x="139" y="35"/>
                    </a:moveTo>
                    <a:cubicBezTo>
                      <a:pt x="143" y="39"/>
                      <a:pt x="146" y="44"/>
                      <a:pt x="146" y="51"/>
                    </a:cubicBezTo>
                    <a:cubicBezTo>
                      <a:pt x="141" y="48"/>
                      <a:pt x="136" y="46"/>
                      <a:pt x="130" y="44"/>
                    </a:cubicBezTo>
                    <a:cubicBezTo>
                      <a:pt x="128" y="38"/>
                      <a:pt x="126" y="33"/>
                      <a:pt x="124" y="28"/>
                    </a:cubicBezTo>
                    <a:cubicBezTo>
                      <a:pt x="130" y="29"/>
                      <a:pt x="135" y="31"/>
                      <a:pt x="139" y="35"/>
                    </a:cubicBezTo>
                    <a:close/>
                    <a:moveTo>
                      <a:pt x="87" y="7"/>
                    </a:moveTo>
                    <a:cubicBezTo>
                      <a:pt x="97" y="7"/>
                      <a:pt x="107" y="14"/>
                      <a:pt x="114" y="25"/>
                    </a:cubicBezTo>
                    <a:cubicBezTo>
                      <a:pt x="106" y="26"/>
                      <a:pt x="97" y="28"/>
                      <a:pt x="89" y="33"/>
                    </a:cubicBezTo>
                    <a:cubicBezTo>
                      <a:pt x="79" y="28"/>
                      <a:pt x="70" y="24"/>
                      <a:pt x="61" y="23"/>
                    </a:cubicBezTo>
                    <a:cubicBezTo>
                      <a:pt x="68" y="13"/>
                      <a:pt x="77" y="7"/>
                      <a:pt x="87" y="7"/>
                    </a:cubicBezTo>
                    <a:close/>
                    <a:moveTo>
                      <a:pt x="33" y="34"/>
                    </a:moveTo>
                    <a:cubicBezTo>
                      <a:pt x="38" y="29"/>
                      <a:pt x="44" y="27"/>
                      <a:pt x="52" y="26"/>
                    </a:cubicBezTo>
                    <a:cubicBezTo>
                      <a:pt x="49" y="31"/>
                      <a:pt x="46" y="38"/>
                      <a:pt x="44" y="44"/>
                    </a:cubicBezTo>
                    <a:cubicBezTo>
                      <a:pt x="37" y="46"/>
                      <a:pt x="31" y="49"/>
                      <a:pt x="26" y="52"/>
                    </a:cubicBezTo>
                    <a:cubicBezTo>
                      <a:pt x="26" y="45"/>
                      <a:pt x="29" y="38"/>
                      <a:pt x="33" y="34"/>
                    </a:cubicBezTo>
                    <a:close/>
                    <a:moveTo>
                      <a:pt x="7" y="87"/>
                    </a:moveTo>
                    <a:cubicBezTo>
                      <a:pt x="7" y="78"/>
                      <a:pt x="13" y="68"/>
                      <a:pt x="23" y="61"/>
                    </a:cubicBezTo>
                    <a:cubicBezTo>
                      <a:pt x="24" y="70"/>
                      <a:pt x="27" y="79"/>
                      <a:pt x="33" y="89"/>
                    </a:cubicBezTo>
                    <a:cubicBezTo>
                      <a:pt x="28" y="98"/>
                      <a:pt x="25" y="107"/>
                      <a:pt x="25" y="115"/>
                    </a:cubicBezTo>
                    <a:cubicBezTo>
                      <a:pt x="13" y="107"/>
                      <a:pt x="7" y="98"/>
                      <a:pt x="7" y="87"/>
                    </a:cubicBezTo>
                    <a:close/>
                    <a:moveTo>
                      <a:pt x="35" y="140"/>
                    </a:moveTo>
                    <a:cubicBezTo>
                      <a:pt x="31" y="136"/>
                      <a:pt x="28" y="130"/>
                      <a:pt x="28" y="124"/>
                    </a:cubicBezTo>
                    <a:cubicBezTo>
                      <a:pt x="33" y="127"/>
                      <a:pt x="38" y="129"/>
                      <a:pt x="44" y="131"/>
                    </a:cubicBezTo>
                    <a:cubicBezTo>
                      <a:pt x="46" y="136"/>
                      <a:pt x="48" y="142"/>
                      <a:pt x="50" y="147"/>
                    </a:cubicBezTo>
                    <a:cubicBezTo>
                      <a:pt x="44" y="146"/>
                      <a:pt x="39" y="144"/>
                      <a:pt x="35" y="140"/>
                    </a:cubicBezTo>
                    <a:close/>
                    <a:moveTo>
                      <a:pt x="87" y="168"/>
                    </a:moveTo>
                    <a:cubicBezTo>
                      <a:pt x="77" y="168"/>
                      <a:pt x="67" y="161"/>
                      <a:pt x="60" y="150"/>
                    </a:cubicBezTo>
                    <a:cubicBezTo>
                      <a:pt x="68" y="149"/>
                      <a:pt x="77" y="146"/>
                      <a:pt x="86" y="142"/>
                    </a:cubicBezTo>
                    <a:cubicBezTo>
                      <a:pt x="95" y="147"/>
                      <a:pt x="104" y="150"/>
                      <a:pt x="113" y="152"/>
                    </a:cubicBezTo>
                    <a:cubicBezTo>
                      <a:pt x="106" y="162"/>
                      <a:pt x="97" y="168"/>
                      <a:pt x="87" y="168"/>
                    </a:cubicBezTo>
                    <a:close/>
                    <a:moveTo>
                      <a:pt x="141" y="141"/>
                    </a:moveTo>
                    <a:cubicBezTo>
                      <a:pt x="136" y="146"/>
                      <a:pt x="130" y="148"/>
                      <a:pt x="122" y="149"/>
                    </a:cubicBezTo>
                    <a:cubicBezTo>
                      <a:pt x="126" y="143"/>
                      <a:pt x="128" y="137"/>
                      <a:pt x="130" y="131"/>
                    </a:cubicBezTo>
                    <a:cubicBezTo>
                      <a:pt x="137" y="129"/>
                      <a:pt x="143" y="126"/>
                      <a:pt x="148" y="123"/>
                    </a:cubicBezTo>
                    <a:cubicBezTo>
                      <a:pt x="148" y="130"/>
                      <a:pt x="145" y="137"/>
                      <a:pt x="141" y="141"/>
                    </a:cubicBezTo>
                    <a:close/>
                    <a:moveTo>
                      <a:pt x="151" y="114"/>
                    </a:moveTo>
                    <a:cubicBezTo>
                      <a:pt x="151" y="110"/>
                      <a:pt x="150" y="107"/>
                      <a:pt x="149" y="104"/>
                    </a:cubicBezTo>
                    <a:cubicBezTo>
                      <a:pt x="147" y="98"/>
                      <a:pt x="145" y="92"/>
                      <a:pt x="142" y="86"/>
                    </a:cubicBezTo>
                    <a:cubicBezTo>
                      <a:pt x="144" y="81"/>
                      <a:pt x="146" y="76"/>
                      <a:pt x="147" y="71"/>
                    </a:cubicBezTo>
                    <a:cubicBezTo>
                      <a:pt x="149" y="67"/>
                      <a:pt x="149" y="64"/>
                      <a:pt x="150" y="60"/>
                    </a:cubicBezTo>
                    <a:cubicBezTo>
                      <a:pt x="161" y="68"/>
                      <a:pt x="167" y="77"/>
                      <a:pt x="167" y="87"/>
                    </a:cubicBezTo>
                    <a:cubicBezTo>
                      <a:pt x="167" y="97"/>
                      <a:pt x="161" y="106"/>
                      <a:pt x="151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6" name="Oval 116"/>
              <p:cNvSpPr>
                <a:spLocks noChangeArrowheads="1"/>
              </p:cNvSpPr>
              <p:nvPr/>
            </p:nvSpPr>
            <p:spPr bwMode="auto">
              <a:xfrm>
                <a:off x="4371352" y="5182582"/>
                <a:ext cx="50807" cy="4679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7" name="Freeform 117"/>
              <p:cNvSpPr>
                <a:spLocks/>
              </p:cNvSpPr>
              <p:nvPr/>
            </p:nvSpPr>
            <p:spPr bwMode="auto">
              <a:xfrm>
                <a:off x="1266268" y="5276167"/>
                <a:ext cx="1954" cy="1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8" name="Freeform 118"/>
              <p:cNvSpPr>
                <a:spLocks/>
              </p:cNvSpPr>
              <p:nvPr/>
            </p:nvSpPr>
            <p:spPr bwMode="auto">
              <a:xfrm>
                <a:off x="1102123" y="5274367"/>
                <a:ext cx="175870" cy="124181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8" y="74"/>
                  </a:cxn>
                  <a:cxn ang="0">
                    <a:pos x="30" y="71"/>
                  </a:cxn>
                  <a:cxn ang="0">
                    <a:pos x="2" y="49"/>
                  </a:cxn>
                  <a:cxn ang="0">
                    <a:pos x="0" y="48"/>
                  </a:cxn>
                  <a:cxn ang="0">
                    <a:pos x="5" y="55"/>
                  </a:cxn>
                  <a:cxn ang="0">
                    <a:pos x="30" y="74"/>
                  </a:cxn>
                  <a:cxn ang="0">
                    <a:pos x="39" y="77"/>
                  </a:cxn>
                  <a:cxn ang="0">
                    <a:pos x="49" y="72"/>
                  </a:cxn>
                  <a:cxn ang="0">
                    <a:pos x="97" y="9"/>
                  </a:cxn>
                  <a:cxn ang="0">
                    <a:pos x="100" y="0"/>
                  </a:cxn>
                  <a:cxn ang="0">
                    <a:pos x="46" y="69"/>
                  </a:cxn>
                </a:cxnLst>
                <a:rect l="0" t="0" r="r" b="b"/>
                <a:pathLst>
                  <a:path w="100" h="77">
                    <a:moveTo>
                      <a:pt x="46" y="69"/>
                    </a:moveTo>
                    <a:cubicBezTo>
                      <a:pt x="44" y="72"/>
                      <a:pt x="41" y="74"/>
                      <a:pt x="38" y="74"/>
                    </a:cubicBezTo>
                    <a:cubicBezTo>
                      <a:pt x="35" y="74"/>
                      <a:pt x="32" y="73"/>
                      <a:pt x="30" y="71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8"/>
                      <a:pt x="0" y="48"/>
                    </a:cubicBezTo>
                    <a:cubicBezTo>
                      <a:pt x="1" y="50"/>
                      <a:pt x="3" y="53"/>
                      <a:pt x="5" y="55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3" y="76"/>
                      <a:pt x="36" y="77"/>
                      <a:pt x="39" y="77"/>
                    </a:cubicBezTo>
                    <a:cubicBezTo>
                      <a:pt x="43" y="77"/>
                      <a:pt x="46" y="75"/>
                      <a:pt x="49" y="72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9" y="7"/>
                      <a:pt x="100" y="3"/>
                      <a:pt x="100" y="0"/>
                    </a:cubicBez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9" name="Freeform 119"/>
              <p:cNvSpPr>
                <a:spLocks noEditPoints="1"/>
              </p:cNvSpPr>
              <p:nvPr/>
            </p:nvSpPr>
            <p:spPr bwMode="auto">
              <a:xfrm>
                <a:off x="1098215" y="5213177"/>
                <a:ext cx="179778" cy="179972"/>
              </a:xfrm>
              <a:custGeom>
                <a:avLst/>
                <a:gdLst/>
                <a:ahLst/>
                <a:cxnLst>
                  <a:cxn ang="0">
                    <a:pos x="4" y="85"/>
                  </a:cxn>
                  <a:cxn ang="0">
                    <a:pos x="33" y="107"/>
                  </a:cxn>
                  <a:cxn ang="0">
                    <a:pos x="40" y="110"/>
                  </a:cxn>
                  <a:cxn ang="0">
                    <a:pos x="48" y="106"/>
                  </a:cxn>
                  <a:cxn ang="0">
                    <a:pos x="102" y="36"/>
                  </a:cxn>
                  <a:cxn ang="0">
                    <a:pos x="102" y="35"/>
                  </a:cxn>
                  <a:cxn ang="0">
                    <a:pos x="96" y="22"/>
                  </a:cxn>
                  <a:cxn ang="0">
                    <a:pos x="70" y="3"/>
                  </a:cxn>
                  <a:cxn ang="0">
                    <a:pos x="62" y="0"/>
                  </a:cxn>
                  <a:cxn ang="0">
                    <a:pos x="54" y="2"/>
                  </a:cxn>
                  <a:cxn ang="0">
                    <a:pos x="2" y="71"/>
                  </a:cxn>
                  <a:cxn ang="0">
                    <a:pos x="1" y="71"/>
                  </a:cxn>
                  <a:cxn ang="0">
                    <a:pos x="1" y="79"/>
                  </a:cxn>
                  <a:cxn ang="0">
                    <a:pos x="1" y="82"/>
                  </a:cxn>
                  <a:cxn ang="0">
                    <a:pos x="4" y="85"/>
                  </a:cxn>
                  <a:cxn ang="0">
                    <a:pos x="53" y="9"/>
                  </a:cxn>
                  <a:cxn ang="0">
                    <a:pos x="63" y="4"/>
                  </a:cxn>
                  <a:cxn ang="0">
                    <a:pos x="71" y="7"/>
                  </a:cxn>
                  <a:cxn ang="0">
                    <a:pos x="92" y="22"/>
                  </a:cxn>
                  <a:cxn ang="0">
                    <a:pos x="98" y="31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6" y="37"/>
                  </a:cxn>
                  <a:cxn ang="0">
                    <a:pos x="94" y="40"/>
                  </a:cxn>
                  <a:cxn ang="0">
                    <a:pos x="94" y="40"/>
                  </a:cxn>
                  <a:cxn ang="0">
                    <a:pos x="95" y="38"/>
                  </a:cxn>
                  <a:cxn ang="0">
                    <a:pos x="95" y="39"/>
                  </a:cxn>
                  <a:cxn ang="0">
                    <a:pos x="94" y="40"/>
                  </a:cxn>
                  <a:cxn ang="0">
                    <a:pos x="76" y="64"/>
                  </a:cxn>
                  <a:cxn ang="0">
                    <a:pos x="73" y="62"/>
                  </a:cxn>
                  <a:cxn ang="0">
                    <a:pos x="73" y="62"/>
                  </a:cxn>
                  <a:cxn ang="0">
                    <a:pos x="41" y="37"/>
                  </a:cxn>
                  <a:cxn ang="0">
                    <a:pos x="35" y="33"/>
                  </a:cxn>
                  <a:cxn ang="0">
                    <a:pos x="53" y="9"/>
                  </a:cxn>
                </a:cxnLst>
                <a:rect l="0" t="0" r="r" b="b"/>
                <a:pathLst>
                  <a:path w="102" h="110">
                    <a:moveTo>
                      <a:pt x="4" y="85"/>
                    </a:moveTo>
                    <a:cubicBezTo>
                      <a:pt x="33" y="107"/>
                      <a:pt x="33" y="107"/>
                      <a:pt x="33" y="107"/>
                    </a:cubicBezTo>
                    <a:cubicBezTo>
                      <a:pt x="35" y="109"/>
                      <a:pt x="37" y="110"/>
                      <a:pt x="40" y="110"/>
                    </a:cubicBezTo>
                    <a:cubicBezTo>
                      <a:pt x="43" y="110"/>
                      <a:pt x="46" y="108"/>
                      <a:pt x="48" y="10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101" y="31"/>
                      <a:pt x="100" y="25"/>
                      <a:pt x="96" y="22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8" y="0"/>
                      <a:pt x="56" y="1"/>
                      <a:pt x="54" y="2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1" y="71"/>
                    </a:cubicBezTo>
                    <a:cubicBezTo>
                      <a:pt x="1" y="73"/>
                      <a:pt x="0" y="75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2" y="83"/>
                      <a:pt x="3" y="84"/>
                      <a:pt x="4" y="85"/>
                    </a:cubicBezTo>
                    <a:close/>
                    <a:moveTo>
                      <a:pt x="53" y="9"/>
                    </a:moveTo>
                    <a:cubicBezTo>
                      <a:pt x="55" y="6"/>
                      <a:pt x="59" y="4"/>
                      <a:pt x="63" y="4"/>
                    </a:cubicBezTo>
                    <a:cubicBezTo>
                      <a:pt x="66" y="4"/>
                      <a:pt x="69" y="5"/>
                      <a:pt x="71" y="7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6" y="25"/>
                      <a:pt x="98" y="28"/>
                      <a:pt x="98" y="31"/>
                    </a:cubicBezTo>
                    <a:cubicBezTo>
                      <a:pt x="98" y="33"/>
                      <a:pt x="97" y="35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5" y="39"/>
                      <a:pt x="95" y="38"/>
                    </a:cubicBezTo>
                    <a:cubicBezTo>
                      <a:pt x="95" y="38"/>
                      <a:pt x="95" y="39"/>
                      <a:pt x="95" y="39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5" y="33"/>
                      <a:pt x="35" y="33"/>
                      <a:pt x="35" y="33"/>
                    </a:cubicBezTo>
                    <a:lnTo>
                      <a:pt x="53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0" name="Freeform 120"/>
              <p:cNvSpPr>
                <a:spLocks noEditPoints="1"/>
              </p:cNvSpPr>
              <p:nvPr/>
            </p:nvSpPr>
            <p:spPr bwMode="auto">
              <a:xfrm>
                <a:off x="4570671" y="3273076"/>
                <a:ext cx="125063" cy="253761"/>
              </a:xfrm>
              <a:custGeom>
                <a:avLst/>
                <a:gdLst/>
                <a:ahLst/>
                <a:cxnLst>
                  <a:cxn ang="0">
                    <a:pos x="54" y="75"/>
                  </a:cxn>
                  <a:cxn ang="0">
                    <a:pos x="53" y="57"/>
                  </a:cxn>
                  <a:cxn ang="0">
                    <a:pos x="42" y="25"/>
                  </a:cxn>
                  <a:cxn ang="0">
                    <a:pos x="29" y="0"/>
                  </a:cxn>
                  <a:cxn ang="0">
                    <a:pos x="18" y="25"/>
                  </a:cxn>
                  <a:cxn ang="0">
                    <a:pos x="21" y="57"/>
                  </a:cxn>
                  <a:cxn ang="0">
                    <a:pos x="0" y="73"/>
                  </a:cxn>
                  <a:cxn ang="0">
                    <a:pos x="14" y="89"/>
                  </a:cxn>
                  <a:cxn ang="0">
                    <a:pos x="4" y="148"/>
                  </a:cxn>
                  <a:cxn ang="0">
                    <a:pos x="5" y="153"/>
                  </a:cxn>
                  <a:cxn ang="0">
                    <a:pos x="6" y="156"/>
                  </a:cxn>
                  <a:cxn ang="0">
                    <a:pos x="10" y="154"/>
                  </a:cxn>
                  <a:cxn ang="0">
                    <a:pos x="15" y="150"/>
                  </a:cxn>
                  <a:cxn ang="0">
                    <a:pos x="36" y="91"/>
                  </a:cxn>
                  <a:cxn ang="0">
                    <a:pos x="56" y="150"/>
                  </a:cxn>
                  <a:cxn ang="0">
                    <a:pos x="61" y="154"/>
                  </a:cxn>
                  <a:cxn ang="0">
                    <a:pos x="65" y="156"/>
                  </a:cxn>
                  <a:cxn ang="0">
                    <a:pos x="66" y="154"/>
                  </a:cxn>
                  <a:cxn ang="0">
                    <a:pos x="67" y="148"/>
                  </a:cxn>
                  <a:cxn ang="0">
                    <a:pos x="57" y="89"/>
                  </a:cxn>
                  <a:cxn ang="0">
                    <a:pos x="71" y="73"/>
                  </a:cxn>
                  <a:cxn ang="0">
                    <a:pos x="49" y="29"/>
                  </a:cxn>
                  <a:cxn ang="0">
                    <a:pos x="49" y="53"/>
                  </a:cxn>
                  <a:cxn ang="0">
                    <a:pos x="33" y="53"/>
                  </a:cxn>
                  <a:cxn ang="0">
                    <a:pos x="21" y="53"/>
                  </a:cxn>
                  <a:cxn ang="0">
                    <a:pos x="12" y="146"/>
                  </a:cxn>
                  <a:cxn ang="0">
                    <a:pos x="17" y="90"/>
                  </a:cxn>
                  <a:cxn ang="0">
                    <a:pos x="12" y="146"/>
                  </a:cxn>
                  <a:cxn ang="0">
                    <a:pos x="20" y="76"/>
                  </a:cxn>
                  <a:cxn ang="0">
                    <a:pos x="33" y="57"/>
                  </a:cxn>
                  <a:cxn ang="0">
                    <a:pos x="36" y="77"/>
                  </a:cxn>
                  <a:cxn ang="0">
                    <a:pos x="35" y="63"/>
                  </a:cxn>
                  <a:cxn ang="0">
                    <a:pos x="36" y="77"/>
                  </a:cxn>
                  <a:cxn ang="0">
                    <a:pos x="46" y="57"/>
                  </a:cxn>
                  <a:cxn ang="0">
                    <a:pos x="42" y="77"/>
                  </a:cxn>
                  <a:cxn ang="0">
                    <a:pos x="66" y="144"/>
                  </a:cxn>
                  <a:cxn ang="0">
                    <a:pos x="46" y="90"/>
                  </a:cxn>
                  <a:cxn ang="0">
                    <a:pos x="66" y="144"/>
                  </a:cxn>
                </a:cxnLst>
                <a:rect l="0" t="0" r="r" b="b"/>
                <a:pathLst>
                  <a:path w="71" h="156">
                    <a:moveTo>
                      <a:pt x="71" y="73"/>
                    </a:moveTo>
                    <a:cubicBezTo>
                      <a:pt x="71" y="73"/>
                      <a:pt x="63" y="74"/>
                      <a:pt x="54" y="7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8" y="74"/>
                      <a:pt x="0" y="73"/>
                      <a:pt x="0" y="7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6" y="88"/>
                      <a:pt x="14" y="8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4" y="148"/>
                      <a:pt x="4" y="148"/>
                      <a:pt x="4" y="148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5" y="153"/>
                      <a:pt x="5" y="153"/>
                      <a:pt x="5" y="153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56"/>
                      <a:pt x="6" y="156"/>
                      <a:pt x="6" y="156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10" y="154"/>
                      <a:pt x="10" y="154"/>
                      <a:pt x="10" y="154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5" y="150"/>
                      <a:pt x="15" y="150"/>
                      <a:pt x="15" y="150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31" y="91"/>
                      <a:pt x="33" y="91"/>
                      <a:pt x="36" y="91"/>
                    </a:cubicBezTo>
                    <a:cubicBezTo>
                      <a:pt x="38" y="91"/>
                      <a:pt x="40" y="91"/>
                      <a:pt x="42" y="91"/>
                    </a:cubicBezTo>
                    <a:cubicBezTo>
                      <a:pt x="56" y="150"/>
                      <a:pt x="56" y="150"/>
                      <a:pt x="56" y="150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1" y="154"/>
                      <a:pt x="61" y="154"/>
                      <a:pt x="61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5" y="156"/>
                      <a:pt x="65" y="156"/>
                      <a:pt x="65" y="156"/>
                    </a:cubicBezTo>
                    <a:cubicBezTo>
                      <a:pt x="66" y="156"/>
                      <a:pt x="66" y="156"/>
                      <a:pt x="66" y="156"/>
                    </a:cubicBezTo>
                    <a:cubicBezTo>
                      <a:pt x="66" y="154"/>
                      <a:pt x="66" y="154"/>
                      <a:pt x="66" y="154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7" y="148"/>
                      <a:pt x="67" y="148"/>
                      <a:pt x="67" y="148"/>
                    </a:cubicBezTo>
                    <a:cubicBezTo>
                      <a:pt x="71" y="147"/>
                      <a:pt x="71" y="147"/>
                      <a:pt x="71" y="147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65" y="88"/>
                      <a:pt x="71" y="87"/>
                      <a:pt x="71" y="87"/>
                    </a:cubicBezTo>
                    <a:lnTo>
                      <a:pt x="71" y="73"/>
                    </a:lnTo>
                    <a:close/>
                    <a:moveTo>
                      <a:pt x="21" y="29"/>
                    </a:move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21" y="53"/>
                      <a:pt x="21" y="53"/>
                    </a:cubicBezTo>
                    <a:lnTo>
                      <a:pt x="21" y="29"/>
                    </a:lnTo>
                    <a:close/>
                    <a:moveTo>
                      <a:pt x="12" y="146"/>
                    </a:moveTo>
                    <a:cubicBezTo>
                      <a:pt x="5" y="144"/>
                      <a:pt x="5" y="144"/>
                      <a:pt x="5" y="144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0" y="90"/>
                      <a:pt x="22" y="90"/>
                      <a:pt x="25" y="90"/>
                    </a:cubicBezTo>
                    <a:lnTo>
                      <a:pt x="12" y="146"/>
                    </a:lnTo>
                    <a:close/>
                    <a:moveTo>
                      <a:pt x="28" y="77"/>
                    </a:moveTo>
                    <a:cubicBezTo>
                      <a:pt x="26" y="76"/>
                      <a:pt x="23" y="76"/>
                      <a:pt x="20" y="76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28" y="77"/>
                    </a:lnTo>
                    <a:close/>
                    <a:moveTo>
                      <a:pt x="36" y="77"/>
                    </a:moveTo>
                    <a:cubicBezTo>
                      <a:pt x="34" y="77"/>
                      <a:pt x="33" y="77"/>
                      <a:pt x="32" y="77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8" y="77"/>
                      <a:pt x="37" y="77"/>
                      <a:pt x="36" y="77"/>
                    </a:cubicBezTo>
                    <a:close/>
                    <a:moveTo>
                      <a:pt x="38" y="57"/>
                    </a:moveTo>
                    <a:cubicBezTo>
                      <a:pt x="46" y="57"/>
                      <a:pt x="46" y="57"/>
                      <a:pt x="46" y="5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8" y="76"/>
                      <a:pt x="45" y="76"/>
                      <a:pt x="42" y="77"/>
                    </a:cubicBezTo>
                    <a:lnTo>
                      <a:pt x="38" y="57"/>
                    </a:lnTo>
                    <a:close/>
                    <a:moveTo>
                      <a:pt x="66" y="144"/>
                    </a:moveTo>
                    <a:cubicBezTo>
                      <a:pt x="59" y="146"/>
                      <a:pt x="59" y="146"/>
                      <a:pt x="59" y="146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8" y="90"/>
                      <a:pt x="51" y="90"/>
                      <a:pt x="54" y="90"/>
                    </a:cubicBezTo>
                    <a:lnTo>
                      <a:pt x="66" y="14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1" name="Freeform 121"/>
              <p:cNvSpPr>
                <a:spLocks noEditPoints="1"/>
              </p:cNvSpPr>
              <p:nvPr/>
            </p:nvSpPr>
            <p:spPr bwMode="auto">
              <a:xfrm>
                <a:off x="2983932" y="1377968"/>
                <a:ext cx="283346" cy="286156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34" y="0"/>
                  </a:cxn>
                  <a:cxn ang="0">
                    <a:pos x="0" y="28"/>
                  </a:cxn>
                  <a:cxn ang="0">
                    <a:pos x="112" y="159"/>
                  </a:cxn>
                  <a:cxn ang="0">
                    <a:pos x="145" y="131"/>
                  </a:cxn>
                  <a:cxn ang="0">
                    <a:pos x="103" y="138"/>
                  </a:cxn>
                  <a:cxn ang="0">
                    <a:pos x="100" y="133"/>
                  </a:cxn>
                  <a:cxn ang="0">
                    <a:pos x="106" y="128"/>
                  </a:cxn>
                  <a:cxn ang="0">
                    <a:pos x="103" y="123"/>
                  </a:cxn>
                  <a:cxn ang="0">
                    <a:pos x="96" y="129"/>
                  </a:cxn>
                  <a:cxn ang="0">
                    <a:pos x="91" y="122"/>
                  </a:cxn>
                  <a:cxn ang="0">
                    <a:pos x="101" y="114"/>
                  </a:cxn>
                  <a:cxn ang="0">
                    <a:pos x="97" y="110"/>
                  </a:cxn>
                  <a:cxn ang="0">
                    <a:pos x="87" y="119"/>
                  </a:cxn>
                  <a:cxn ang="0">
                    <a:pos x="84" y="114"/>
                  </a:cxn>
                  <a:cxn ang="0">
                    <a:pos x="90" y="109"/>
                  </a:cxn>
                  <a:cxn ang="0">
                    <a:pos x="86" y="104"/>
                  </a:cxn>
                  <a:cxn ang="0">
                    <a:pos x="80" y="110"/>
                  </a:cxn>
                  <a:cxn ang="0">
                    <a:pos x="75" y="104"/>
                  </a:cxn>
                  <a:cxn ang="0">
                    <a:pos x="86" y="94"/>
                  </a:cxn>
                  <a:cxn ang="0">
                    <a:pos x="83" y="90"/>
                  </a:cxn>
                  <a:cxn ang="0">
                    <a:pos x="71" y="100"/>
                  </a:cxn>
                  <a:cxn ang="0">
                    <a:pos x="67" y="95"/>
                  </a:cxn>
                  <a:cxn ang="0">
                    <a:pos x="75" y="89"/>
                  </a:cxn>
                  <a:cxn ang="0">
                    <a:pos x="72" y="84"/>
                  </a:cxn>
                  <a:cxn ang="0">
                    <a:pos x="64" y="91"/>
                  </a:cxn>
                  <a:cxn ang="0">
                    <a:pos x="58" y="85"/>
                  </a:cxn>
                  <a:cxn ang="0">
                    <a:pos x="70" y="75"/>
                  </a:cxn>
                  <a:cxn ang="0">
                    <a:pos x="66" y="71"/>
                  </a:cxn>
                  <a:cxn ang="0">
                    <a:pos x="55" y="81"/>
                  </a:cxn>
                  <a:cxn ang="0">
                    <a:pos x="51" y="76"/>
                  </a:cxn>
                  <a:cxn ang="0">
                    <a:pos x="59" y="70"/>
                  </a:cxn>
                  <a:cxn ang="0">
                    <a:pos x="56" y="65"/>
                  </a:cxn>
                  <a:cxn ang="0">
                    <a:pos x="47" y="72"/>
                  </a:cxn>
                  <a:cxn ang="0">
                    <a:pos x="43" y="66"/>
                  </a:cxn>
                  <a:cxn ang="0">
                    <a:pos x="54" y="57"/>
                  </a:cxn>
                  <a:cxn ang="0">
                    <a:pos x="51" y="53"/>
                  </a:cxn>
                  <a:cxn ang="0">
                    <a:pos x="39" y="63"/>
                  </a:cxn>
                  <a:cxn ang="0">
                    <a:pos x="36" y="58"/>
                  </a:cxn>
                  <a:cxn ang="0">
                    <a:pos x="43" y="51"/>
                  </a:cxn>
                  <a:cxn ang="0">
                    <a:pos x="39" y="47"/>
                  </a:cxn>
                  <a:cxn ang="0">
                    <a:pos x="32" y="54"/>
                  </a:cxn>
                  <a:cxn ang="0">
                    <a:pos x="27" y="47"/>
                  </a:cxn>
                  <a:cxn ang="0">
                    <a:pos x="38" y="38"/>
                  </a:cxn>
                  <a:cxn ang="0">
                    <a:pos x="35" y="34"/>
                  </a:cxn>
                  <a:cxn ang="0">
                    <a:pos x="23" y="44"/>
                  </a:cxn>
                  <a:cxn ang="0">
                    <a:pos x="19" y="39"/>
                  </a:cxn>
                  <a:cxn ang="0">
                    <a:pos x="28" y="32"/>
                  </a:cxn>
                  <a:cxn ang="0">
                    <a:pos x="24" y="28"/>
                  </a:cxn>
                  <a:cxn ang="0">
                    <a:pos x="16" y="35"/>
                  </a:cxn>
                  <a:cxn ang="0">
                    <a:pos x="11" y="29"/>
                  </a:cxn>
                  <a:cxn ang="0">
                    <a:pos x="33" y="11"/>
                  </a:cxn>
                  <a:cxn ang="0">
                    <a:pos x="134" y="130"/>
                  </a:cxn>
                  <a:cxn ang="0">
                    <a:pos x="113" y="149"/>
                  </a:cxn>
                  <a:cxn ang="0">
                    <a:pos x="107" y="141"/>
                  </a:cxn>
                  <a:cxn ang="0">
                    <a:pos x="117" y="133"/>
                  </a:cxn>
                  <a:cxn ang="0">
                    <a:pos x="113" y="129"/>
                  </a:cxn>
                  <a:cxn ang="0">
                    <a:pos x="103" y="138"/>
                  </a:cxn>
                </a:cxnLst>
                <a:rect l="0" t="0" r="r" b="b"/>
                <a:pathLst>
                  <a:path w="145" h="159">
                    <a:moveTo>
                      <a:pt x="145" y="131"/>
                    </a:moveTo>
                    <a:lnTo>
                      <a:pt x="34" y="0"/>
                    </a:lnTo>
                    <a:lnTo>
                      <a:pt x="0" y="28"/>
                    </a:lnTo>
                    <a:lnTo>
                      <a:pt x="112" y="159"/>
                    </a:lnTo>
                    <a:lnTo>
                      <a:pt x="145" y="131"/>
                    </a:lnTo>
                    <a:close/>
                    <a:moveTo>
                      <a:pt x="103" y="138"/>
                    </a:moveTo>
                    <a:lnTo>
                      <a:pt x="100" y="133"/>
                    </a:lnTo>
                    <a:lnTo>
                      <a:pt x="106" y="128"/>
                    </a:lnTo>
                    <a:lnTo>
                      <a:pt x="103" y="123"/>
                    </a:lnTo>
                    <a:lnTo>
                      <a:pt x="96" y="129"/>
                    </a:lnTo>
                    <a:lnTo>
                      <a:pt x="91" y="122"/>
                    </a:lnTo>
                    <a:lnTo>
                      <a:pt x="101" y="114"/>
                    </a:lnTo>
                    <a:lnTo>
                      <a:pt x="97" y="110"/>
                    </a:lnTo>
                    <a:lnTo>
                      <a:pt x="87" y="119"/>
                    </a:lnTo>
                    <a:lnTo>
                      <a:pt x="84" y="114"/>
                    </a:lnTo>
                    <a:lnTo>
                      <a:pt x="90" y="109"/>
                    </a:lnTo>
                    <a:lnTo>
                      <a:pt x="86" y="104"/>
                    </a:lnTo>
                    <a:lnTo>
                      <a:pt x="80" y="110"/>
                    </a:lnTo>
                    <a:lnTo>
                      <a:pt x="75" y="104"/>
                    </a:lnTo>
                    <a:lnTo>
                      <a:pt x="86" y="94"/>
                    </a:lnTo>
                    <a:lnTo>
                      <a:pt x="83" y="90"/>
                    </a:lnTo>
                    <a:lnTo>
                      <a:pt x="71" y="100"/>
                    </a:lnTo>
                    <a:lnTo>
                      <a:pt x="67" y="95"/>
                    </a:lnTo>
                    <a:lnTo>
                      <a:pt x="75" y="89"/>
                    </a:lnTo>
                    <a:lnTo>
                      <a:pt x="72" y="84"/>
                    </a:lnTo>
                    <a:lnTo>
                      <a:pt x="64" y="91"/>
                    </a:lnTo>
                    <a:lnTo>
                      <a:pt x="58" y="85"/>
                    </a:lnTo>
                    <a:lnTo>
                      <a:pt x="70" y="75"/>
                    </a:lnTo>
                    <a:lnTo>
                      <a:pt x="66" y="71"/>
                    </a:lnTo>
                    <a:lnTo>
                      <a:pt x="55" y="81"/>
                    </a:lnTo>
                    <a:lnTo>
                      <a:pt x="51" y="76"/>
                    </a:lnTo>
                    <a:lnTo>
                      <a:pt x="59" y="70"/>
                    </a:lnTo>
                    <a:lnTo>
                      <a:pt x="56" y="65"/>
                    </a:lnTo>
                    <a:lnTo>
                      <a:pt x="47" y="72"/>
                    </a:lnTo>
                    <a:lnTo>
                      <a:pt x="43" y="66"/>
                    </a:lnTo>
                    <a:lnTo>
                      <a:pt x="54" y="57"/>
                    </a:lnTo>
                    <a:lnTo>
                      <a:pt x="51" y="53"/>
                    </a:lnTo>
                    <a:lnTo>
                      <a:pt x="39" y="63"/>
                    </a:lnTo>
                    <a:lnTo>
                      <a:pt x="36" y="58"/>
                    </a:lnTo>
                    <a:lnTo>
                      <a:pt x="43" y="51"/>
                    </a:lnTo>
                    <a:lnTo>
                      <a:pt x="39" y="47"/>
                    </a:lnTo>
                    <a:lnTo>
                      <a:pt x="32" y="54"/>
                    </a:lnTo>
                    <a:lnTo>
                      <a:pt x="27" y="47"/>
                    </a:lnTo>
                    <a:lnTo>
                      <a:pt x="38" y="38"/>
                    </a:lnTo>
                    <a:lnTo>
                      <a:pt x="35" y="34"/>
                    </a:lnTo>
                    <a:lnTo>
                      <a:pt x="23" y="44"/>
                    </a:lnTo>
                    <a:lnTo>
                      <a:pt x="19" y="39"/>
                    </a:lnTo>
                    <a:lnTo>
                      <a:pt x="28" y="32"/>
                    </a:lnTo>
                    <a:lnTo>
                      <a:pt x="24" y="28"/>
                    </a:lnTo>
                    <a:lnTo>
                      <a:pt x="16" y="35"/>
                    </a:lnTo>
                    <a:lnTo>
                      <a:pt x="11" y="29"/>
                    </a:lnTo>
                    <a:lnTo>
                      <a:pt x="33" y="11"/>
                    </a:lnTo>
                    <a:lnTo>
                      <a:pt x="134" y="130"/>
                    </a:lnTo>
                    <a:lnTo>
                      <a:pt x="113" y="149"/>
                    </a:lnTo>
                    <a:lnTo>
                      <a:pt x="107" y="141"/>
                    </a:lnTo>
                    <a:lnTo>
                      <a:pt x="117" y="133"/>
                    </a:lnTo>
                    <a:lnTo>
                      <a:pt x="113" y="129"/>
                    </a:lnTo>
                    <a:lnTo>
                      <a:pt x="103" y="1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2" name="Freeform 122"/>
              <p:cNvSpPr>
                <a:spLocks noEditPoints="1"/>
              </p:cNvSpPr>
              <p:nvPr/>
            </p:nvSpPr>
            <p:spPr bwMode="auto">
              <a:xfrm>
                <a:off x="1246727" y="4412300"/>
                <a:ext cx="150467" cy="30955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1" y="19"/>
                  </a:cxn>
                  <a:cxn ang="0">
                    <a:pos x="77" y="84"/>
                  </a:cxn>
                  <a:cxn ang="0">
                    <a:pos x="10" y="158"/>
                  </a:cxn>
                  <a:cxn ang="0">
                    <a:pos x="15" y="150"/>
                  </a:cxn>
                  <a:cxn ang="0">
                    <a:pos x="10" y="147"/>
                  </a:cxn>
                  <a:cxn ang="0">
                    <a:pos x="17" y="143"/>
                  </a:cxn>
                  <a:cxn ang="0">
                    <a:pos x="10" y="140"/>
                  </a:cxn>
                  <a:cxn ang="0">
                    <a:pos x="15" y="137"/>
                  </a:cxn>
                  <a:cxn ang="0">
                    <a:pos x="10" y="135"/>
                  </a:cxn>
                  <a:cxn ang="0">
                    <a:pos x="17" y="130"/>
                  </a:cxn>
                  <a:cxn ang="0">
                    <a:pos x="9" y="127"/>
                  </a:cxn>
                  <a:cxn ang="0">
                    <a:pos x="15" y="125"/>
                  </a:cxn>
                  <a:cxn ang="0">
                    <a:pos x="9" y="122"/>
                  </a:cxn>
                  <a:cxn ang="0">
                    <a:pos x="16" y="118"/>
                  </a:cxn>
                  <a:cxn ang="0">
                    <a:pos x="9" y="116"/>
                  </a:cxn>
                  <a:cxn ang="0">
                    <a:pos x="14" y="113"/>
                  </a:cxn>
                  <a:cxn ang="0">
                    <a:pos x="9" y="110"/>
                  </a:cxn>
                  <a:cxn ang="0">
                    <a:pos x="16" y="106"/>
                  </a:cxn>
                  <a:cxn ang="0">
                    <a:pos x="8" y="103"/>
                  </a:cxn>
                  <a:cxn ang="0">
                    <a:pos x="14" y="100"/>
                  </a:cxn>
                  <a:cxn ang="0">
                    <a:pos x="8" y="97"/>
                  </a:cxn>
                  <a:cxn ang="0">
                    <a:pos x="8" y="94"/>
                  </a:cxn>
                  <a:cxn ang="0">
                    <a:pos x="14" y="92"/>
                  </a:cxn>
                  <a:cxn ang="0">
                    <a:pos x="8" y="89"/>
                  </a:cxn>
                  <a:cxn ang="0">
                    <a:pos x="11" y="86"/>
                  </a:cxn>
                  <a:cxn ang="0">
                    <a:pos x="7" y="83"/>
                  </a:cxn>
                  <a:cxn ang="0">
                    <a:pos x="14" y="79"/>
                  </a:cxn>
                  <a:cxn ang="0">
                    <a:pos x="7" y="77"/>
                  </a:cxn>
                  <a:cxn ang="0">
                    <a:pos x="11" y="74"/>
                  </a:cxn>
                  <a:cxn ang="0">
                    <a:pos x="7" y="71"/>
                  </a:cxn>
                  <a:cxn ang="0">
                    <a:pos x="14" y="67"/>
                  </a:cxn>
                  <a:cxn ang="0">
                    <a:pos x="7" y="64"/>
                  </a:cxn>
                  <a:cxn ang="0">
                    <a:pos x="11" y="61"/>
                  </a:cxn>
                  <a:cxn ang="0">
                    <a:pos x="7" y="59"/>
                  </a:cxn>
                  <a:cxn ang="0">
                    <a:pos x="13" y="54"/>
                  </a:cxn>
                  <a:cxn ang="0">
                    <a:pos x="7" y="52"/>
                  </a:cxn>
                  <a:cxn ang="0">
                    <a:pos x="11" y="49"/>
                  </a:cxn>
                  <a:cxn ang="0">
                    <a:pos x="7" y="46"/>
                  </a:cxn>
                  <a:cxn ang="0">
                    <a:pos x="13" y="42"/>
                  </a:cxn>
                  <a:cxn ang="0">
                    <a:pos x="7" y="40"/>
                  </a:cxn>
                  <a:cxn ang="0">
                    <a:pos x="10" y="37"/>
                  </a:cxn>
                  <a:cxn ang="0">
                    <a:pos x="7" y="34"/>
                  </a:cxn>
                  <a:cxn ang="0">
                    <a:pos x="13" y="30"/>
                  </a:cxn>
                  <a:cxn ang="0">
                    <a:pos x="6" y="27"/>
                  </a:cxn>
                  <a:cxn ang="0">
                    <a:pos x="10" y="24"/>
                  </a:cxn>
                  <a:cxn ang="0">
                    <a:pos x="6" y="22"/>
                  </a:cxn>
                  <a:cxn ang="0">
                    <a:pos x="71" y="84"/>
                  </a:cxn>
                </a:cxnLst>
                <a:rect l="0" t="0" r="r" b="b"/>
                <a:pathLst>
                  <a:path w="77" h="172">
                    <a:moveTo>
                      <a:pt x="0" y="0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1" y="19"/>
                    </a:lnTo>
                    <a:lnTo>
                      <a:pt x="6" y="172"/>
                    </a:lnTo>
                    <a:lnTo>
                      <a:pt x="77" y="84"/>
                    </a:lnTo>
                    <a:lnTo>
                      <a:pt x="0" y="0"/>
                    </a:lnTo>
                    <a:close/>
                    <a:moveTo>
                      <a:pt x="10" y="158"/>
                    </a:moveTo>
                    <a:lnTo>
                      <a:pt x="10" y="150"/>
                    </a:lnTo>
                    <a:lnTo>
                      <a:pt x="15" y="150"/>
                    </a:lnTo>
                    <a:lnTo>
                      <a:pt x="15" y="146"/>
                    </a:lnTo>
                    <a:lnTo>
                      <a:pt x="10" y="147"/>
                    </a:lnTo>
                    <a:lnTo>
                      <a:pt x="10" y="143"/>
                    </a:lnTo>
                    <a:lnTo>
                      <a:pt x="17" y="143"/>
                    </a:lnTo>
                    <a:lnTo>
                      <a:pt x="17" y="140"/>
                    </a:lnTo>
                    <a:lnTo>
                      <a:pt x="10" y="140"/>
                    </a:lnTo>
                    <a:lnTo>
                      <a:pt x="10" y="137"/>
                    </a:lnTo>
                    <a:lnTo>
                      <a:pt x="15" y="137"/>
                    </a:lnTo>
                    <a:lnTo>
                      <a:pt x="15" y="135"/>
                    </a:lnTo>
                    <a:lnTo>
                      <a:pt x="10" y="135"/>
                    </a:lnTo>
                    <a:lnTo>
                      <a:pt x="9" y="131"/>
                    </a:lnTo>
                    <a:lnTo>
                      <a:pt x="17" y="130"/>
                    </a:lnTo>
                    <a:lnTo>
                      <a:pt x="16" y="127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15" y="125"/>
                    </a:lnTo>
                    <a:lnTo>
                      <a:pt x="15" y="122"/>
                    </a:lnTo>
                    <a:lnTo>
                      <a:pt x="9" y="122"/>
                    </a:lnTo>
                    <a:lnTo>
                      <a:pt x="9" y="118"/>
                    </a:lnTo>
                    <a:lnTo>
                      <a:pt x="16" y="118"/>
                    </a:lnTo>
                    <a:lnTo>
                      <a:pt x="16" y="116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14" y="113"/>
                    </a:lnTo>
                    <a:lnTo>
                      <a:pt x="14" y="110"/>
                    </a:lnTo>
                    <a:lnTo>
                      <a:pt x="9" y="110"/>
                    </a:lnTo>
                    <a:lnTo>
                      <a:pt x="8" y="106"/>
                    </a:lnTo>
                    <a:lnTo>
                      <a:pt x="16" y="106"/>
                    </a:lnTo>
                    <a:lnTo>
                      <a:pt x="16" y="103"/>
                    </a:lnTo>
                    <a:lnTo>
                      <a:pt x="8" y="103"/>
                    </a:lnTo>
                    <a:lnTo>
                      <a:pt x="8" y="100"/>
                    </a:lnTo>
                    <a:lnTo>
                      <a:pt x="14" y="100"/>
                    </a:lnTo>
                    <a:lnTo>
                      <a:pt x="14" y="97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14" y="92"/>
                    </a:lnTo>
                    <a:lnTo>
                      <a:pt x="14" y="89"/>
                    </a:lnTo>
                    <a:lnTo>
                      <a:pt x="8" y="89"/>
                    </a:lnTo>
                    <a:lnTo>
                      <a:pt x="7" y="86"/>
                    </a:lnTo>
                    <a:lnTo>
                      <a:pt x="11" y="86"/>
                    </a:lnTo>
                    <a:lnTo>
                      <a:pt x="11" y="83"/>
                    </a:lnTo>
                    <a:lnTo>
                      <a:pt x="7" y="83"/>
                    </a:lnTo>
                    <a:lnTo>
                      <a:pt x="7" y="79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7" y="77"/>
                    </a:lnTo>
                    <a:lnTo>
                      <a:pt x="7" y="74"/>
                    </a:lnTo>
                    <a:lnTo>
                      <a:pt x="11" y="74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7" y="67"/>
                    </a:lnTo>
                    <a:lnTo>
                      <a:pt x="14" y="67"/>
                    </a:lnTo>
                    <a:lnTo>
                      <a:pt x="14" y="64"/>
                    </a:lnTo>
                    <a:lnTo>
                      <a:pt x="7" y="64"/>
                    </a:lnTo>
                    <a:lnTo>
                      <a:pt x="7" y="61"/>
                    </a:lnTo>
                    <a:lnTo>
                      <a:pt x="11" y="61"/>
                    </a:lnTo>
                    <a:lnTo>
                      <a:pt x="11" y="59"/>
                    </a:lnTo>
                    <a:lnTo>
                      <a:pt x="7" y="59"/>
                    </a:lnTo>
                    <a:lnTo>
                      <a:pt x="7" y="55"/>
                    </a:lnTo>
                    <a:lnTo>
                      <a:pt x="13" y="54"/>
                    </a:lnTo>
                    <a:lnTo>
                      <a:pt x="13" y="51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7" y="46"/>
                    </a:lnTo>
                    <a:lnTo>
                      <a:pt x="7" y="42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7" y="34"/>
                    </a:lnTo>
                    <a:lnTo>
                      <a:pt x="6" y="30"/>
                    </a:lnTo>
                    <a:lnTo>
                      <a:pt x="13" y="30"/>
                    </a:lnTo>
                    <a:lnTo>
                      <a:pt x="12" y="27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13"/>
                    </a:lnTo>
                    <a:lnTo>
                      <a:pt x="71" y="84"/>
                    </a:lnTo>
                    <a:lnTo>
                      <a:pt x="10" y="15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3" name="Freeform 123"/>
              <p:cNvSpPr>
                <a:spLocks noEditPoints="1"/>
              </p:cNvSpPr>
              <p:nvPr/>
            </p:nvSpPr>
            <p:spPr bwMode="auto">
              <a:xfrm>
                <a:off x="1283855" y="4502286"/>
                <a:ext cx="64486" cy="131380"/>
              </a:xfrm>
              <a:custGeom>
                <a:avLst/>
                <a:gdLst/>
                <a:ahLst/>
                <a:cxnLst>
                  <a:cxn ang="0">
                    <a:pos x="33" y="36"/>
                  </a:cxn>
                  <a:cxn ang="0">
                    <a:pos x="0" y="0"/>
                  </a:cxn>
                  <a:cxn ang="0">
                    <a:pos x="3" y="73"/>
                  </a:cxn>
                  <a:cxn ang="0">
                    <a:pos x="33" y="36"/>
                  </a:cxn>
                  <a:cxn ang="0">
                    <a:pos x="7" y="59"/>
                  </a:cxn>
                  <a:cxn ang="0">
                    <a:pos x="6" y="13"/>
                  </a:cxn>
                  <a:cxn ang="0">
                    <a:pos x="26" y="36"/>
                  </a:cxn>
                  <a:cxn ang="0">
                    <a:pos x="7" y="59"/>
                  </a:cxn>
                </a:cxnLst>
                <a:rect l="0" t="0" r="r" b="b"/>
                <a:pathLst>
                  <a:path w="33" h="73">
                    <a:moveTo>
                      <a:pt x="33" y="36"/>
                    </a:moveTo>
                    <a:lnTo>
                      <a:pt x="0" y="0"/>
                    </a:lnTo>
                    <a:lnTo>
                      <a:pt x="3" y="73"/>
                    </a:lnTo>
                    <a:lnTo>
                      <a:pt x="33" y="36"/>
                    </a:lnTo>
                    <a:close/>
                    <a:moveTo>
                      <a:pt x="7" y="59"/>
                    </a:moveTo>
                    <a:lnTo>
                      <a:pt x="6" y="13"/>
                    </a:lnTo>
                    <a:lnTo>
                      <a:pt x="26" y="36"/>
                    </a:lnTo>
                    <a:lnTo>
                      <a:pt x="7" y="5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4" name="Freeform 124"/>
              <p:cNvSpPr>
                <a:spLocks/>
              </p:cNvSpPr>
              <p:nvPr/>
            </p:nvSpPr>
            <p:spPr bwMode="auto">
              <a:xfrm>
                <a:off x="572559" y="2616177"/>
                <a:ext cx="113338" cy="102584"/>
              </a:xfrm>
              <a:custGeom>
                <a:avLst/>
                <a:gdLst/>
                <a:ahLst/>
                <a:cxnLst>
                  <a:cxn ang="0">
                    <a:pos x="22" y="57"/>
                  </a:cxn>
                  <a:cxn ang="0">
                    <a:pos x="35" y="57"/>
                  </a:cxn>
                  <a:cxn ang="0">
                    <a:pos x="35" y="35"/>
                  </a:cxn>
                  <a:cxn ang="0">
                    <a:pos x="58" y="35"/>
                  </a:cxn>
                  <a:cxn ang="0">
                    <a:pos x="58" y="22"/>
                  </a:cxn>
                  <a:cxn ang="0">
                    <a:pos x="35" y="22"/>
                  </a:cxn>
                  <a:cxn ang="0">
                    <a:pos x="35" y="0"/>
                  </a:cxn>
                  <a:cxn ang="0">
                    <a:pos x="22" y="0"/>
                  </a:cxn>
                  <a:cxn ang="0">
                    <a:pos x="22" y="22"/>
                  </a:cxn>
                  <a:cxn ang="0">
                    <a:pos x="0" y="22"/>
                  </a:cxn>
                  <a:cxn ang="0">
                    <a:pos x="0" y="35"/>
                  </a:cxn>
                  <a:cxn ang="0">
                    <a:pos x="22" y="35"/>
                  </a:cxn>
                  <a:cxn ang="0">
                    <a:pos x="22" y="57"/>
                  </a:cxn>
                </a:cxnLst>
                <a:rect l="0" t="0" r="r" b="b"/>
                <a:pathLst>
                  <a:path w="58" h="57">
                    <a:moveTo>
                      <a:pt x="22" y="57"/>
                    </a:moveTo>
                    <a:lnTo>
                      <a:pt x="35" y="57"/>
                    </a:lnTo>
                    <a:lnTo>
                      <a:pt x="35" y="35"/>
                    </a:lnTo>
                    <a:lnTo>
                      <a:pt x="58" y="35"/>
                    </a:lnTo>
                    <a:lnTo>
                      <a:pt x="58" y="22"/>
                    </a:lnTo>
                    <a:lnTo>
                      <a:pt x="35" y="22"/>
                    </a:lnTo>
                    <a:lnTo>
                      <a:pt x="35" y="0"/>
                    </a:lnTo>
                    <a:lnTo>
                      <a:pt x="22" y="0"/>
                    </a:lnTo>
                    <a:lnTo>
                      <a:pt x="22" y="22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22" y="35"/>
                    </a:lnTo>
                    <a:lnTo>
                      <a:pt x="22" y="57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5" name="Freeform 125"/>
              <p:cNvSpPr>
                <a:spLocks/>
              </p:cNvSpPr>
              <p:nvPr/>
            </p:nvSpPr>
            <p:spPr bwMode="auto">
              <a:xfrm>
                <a:off x="1557431" y="2407409"/>
                <a:ext cx="347832" cy="196170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40" y="78"/>
                  </a:cxn>
                  <a:cxn ang="0">
                    <a:pos x="26" y="51"/>
                  </a:cxn>
                  <a:cxn ang="0">
                    <a:pos x="0" y="51"/>
                  </a:cxn>
                  <a:cxn ang="0">
                    <a:pos x="0" y="66"/>
                  </a:cxn>
                  <a:cxn ang="0">
                    <a:pos x="17" y="66"/>
                  </a:cxn>
                  <a:cxn ang="0">
                    <a:pos x="38" y="109"/>
                  </a:cxn>
                  <a:cxn ang="0">
                    <a:pos x="95" y="15"/>
                  </a:cxn>
                  <a:cxn ang="0">
                    <a:pos x="163" y="15"/>
                  </a:cxn>
                  <a:cxn ang="0">
                    <a:pos x="163" y="26"/>
                  </a:cxn>
                  <a:cxn ang="0">
                    <a:pos x="178" y="26"/>
                  </a:cxn>
                  <a:cxn ang="0">
                    <a:pos x="178" y="0"/>
                  </a:cxn>
                  <a:cxn ang="0">
                    <a:pos x="86" y="0"/>
                  </a:cxn>
                </a:cxnLst>
                <a:rect l="0" t="0" r="r" b="b"/>
                <a:pathLst>
                  <a:path w="178" h="109">
                    <a:moveTo>
                      <a:pt x="86" y="0"/>
                    </a:moveTo>
                    <a:lnTo>
                      <a:pt x="40" y="78"/>
                    </a:lnTo>
                    <a:lnTo>
                      <a:pt x="26" y="51"/>
                    </a:lnTo>
                    <a:lnTo>
                      <a:pt x="0" y="51"/>
                    </a:lnTo>
                    <a:lnTo>
                      <a:pt x="0" y="66"/>
                    </a:lnTo>
                    <a:lnTo>
                      <a:pt x="17" y="66"/>
                    </a:lnTo>
                    <a:lnTo>
                      <a:pt x="38" y="109"/>
                    </a:lnTo>
                    <a:lnTo>
                      <a:pt x="95" y="15"/>
                    </a:lnTo>
                    <a:lnTo>
                      <a:pt x="163" y="15"/>
                    </a:lnTo>
                    <a:lnTo>
                      <a:pt x="163" y="26"/>
                    </a:lnTo>
                    <a:lnTo>
                      <a:pt x="178" y="26"/>
                    </a:lnTo>
                    <a:lnTo>
                      <a:pt x="178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6" name="Freeform 126"/>
              <p:cNvSpPr>
                <a:spLocks noEditPoints="1"/>
              </p:cNvSpPr>
              <p:nvPr/>
            </p:nvSpPr>
            <p:spPr bwMode="auto">
              <a:xfrm>
                <a:off x="4400663" y="4243126"/>
                <a:ext cx="173916" cy="203369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98" y="49"/>
                  </a:cxn>
                  <a:cxn ang="0">
                    <a:pos x="98" y="77"/>
                  </a:cxn>
                  <a:cxn ang="0">
                    <a:pos x="0" y="77"/>
                  </a:cxn>
                  <a:cxn ang="0">
                    <a:pos x="0" y="49"/>
                  </a:cxn>
                  <a:cxn ang="0">
                    <a:pos x="47" y="37"/>
                  </a:cxn>
                  <a:cxn ang="0">
                    <a:pos x="40" y="35"/>
                  </a:cxn>
                  <a:cxn ang="0">
                    <a:pos x="35" y="32"/>
                  </a:cxn>
                  <a:cxn ang="0">
                    <a:pos x="31" y="26"/>
                  </a:cxn>
                  <a:cxn ang="0">
                    <a:pos x="29" y="19"/>
                  </a:cxn>
                  <a:cxn ang="0">
                    <a:pos x="31" y="12"/>
                  </a:cxn>
                  <a:cxn ang="0">
                    <a:pos x="35" y="6"/>
                  </a:cxn>
                  <a:cxn ang="0">
                    <a:pos x="40" y="2"/>
                  </a:cxn>
                  <a:cxn ang="0">
                    <a:pos x="47" y="0"/>
                  </a:cxn>
                  <a:cxn ang="0">
                    <a:pos x="54" y="2"/>
                  </a:cxn>
                  <a:cxn ang="0">
                    <a:pos x="60" y="6"/>
                  </a:cxn>
                  <a:cxn ang="0">
                    <a:pos x="64" y="12"/>
                  </a:cxn>
                  <a:cxn ang="0">
                    <a:pos x="66" y="19"/>
                  </a:cxn>
                  <a:cxn ang="0">
                    <a:pos x="64" y="26"/>
                  </a:cxn>
                  <a:cxn ang="0">
                    <a:pos x="60" y="32"/>
                  </a:cxn>
                  <a:cxn ang="0">
                    <a:pos x="54" y="35"/>
                  </a:cxn>
                  <a:cxn ang="0">
                    <a:pos x="47" y="37"/>
                  </a:cxn>
                  <a:cxn ang="0">
                    <a:pos x="47" y="88"/>
                  </a:cxn>
                  <a:cxn ang="0">
                    <a:pos x="54" y="90"/>
                  </a:cxn>
                  <a:cxn ang="0">
                    <a:pos x="60" y="94"/>
                  </a:cxn>
                  <a:cxn ang="0">
                    <a:pos x="64" y="99"/>
                  </a:cxn>
                  <a:cxn ang="0">
                    <a:pos x="66" y="106"/>
                  </a:cxn>
                  <a:cxn ang="0">
                    <a:pos x="64" y="113"/>
                  </a:cxn>
                  <a:cxn ang="0">
                    <a:pos x="60" y="119"/>
                  </a:cxn>
                  <a:cxn ang="0">
                    <a:pos x="54" y="123"/>
                  </a:cxn>
                  <a:cxn ang="0">
                    <a:pos x="47" y="125"/>
                  </a:cxn>
                  <a:cxn ang="0">
                    <a:pos x="40" y="123"/>
                  </a:cxn>
                  <a:cxn ang="0">
                    <a:pos x="35" y="119"/>
                  </a:cxn>
                  <a:cxn ang="0">
                    <a:pos x="31" y="113"/>
                  </a:cxn>
                  <a:cxn ang="0">
                    <a:pos x="29" y="106"/>
                  </a:cxn>
                  <a:cxn ang="0">
                    <a:pos x="31" y="99"/>
                  </a:cxn>
                  <a:cxn ang="0">
                    <a:pos x="35" y="94"/>
                  </a:cxn>
                  <a:cxn ang="0">
                    <a:pos x="40" y="90"/>
                  </a:cxn>
                  <a:cxn ang="0">
                    <a:pos x="47" y="88"/>
                  </a:cxn>
                </a:cxnLst>
                <a:rect l="0" t="0" r="r" b="b"/>
                <a:pathLst>
                  <a:path w="98" h="125">
                    <a:moveTo>
                      <a:pt x="0" y="49"/>
                    </a:move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77"/>
                      <a:pt x="98" y="77"/>
                      <a:pt x="9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49"/>
                    </a:lnTo>
                    <a:close/>
                    <a:moveTo>
                      <a:pt x="47" y="37"/>
                    </a:moveTo>
                    <a:cubicBezTo>
                      <a:pt x="45" y="37"/>
                      <a:pt x="43" y="36"/>
                      <a:pt x="40" y="35"/>
                    </a:cubicBezTo>
                    <a:cubicBezTo>
                      <a:pt x="38" y="34"/>
                      <a:pt x="36" y="33"/>
                      <a:pt x="35" y="32"/>
                    </a:cubicBezTo>
                    <a:cubicBezTo>
                      <a:pt x="33" y="30"/>
                      <a:pt x="32" y="28"/>
                      <a:pt x="31" y="26"/>
                    </a:cubicBezTo>
                    <a:cubicBezTo>
                      <a:pt x="30" y="24"/>
                      <a:pt x="29" y="21"/>
                      <a:pt x="29" y="19"/>
                    </a:cubicBezTo>
                    <a:cubicBezTo>
                      <a:pt x="29" y="16"/>
                      <a:pt x="30" y="14"/>
                      <a:pt x="31" y="12"/>
                    </a:cubicBezTo>
                    <a:cubicBezTo>
                      <a:pt x="32" y="9"/>
                      <a:pt x="33" y="7"/>
                      <a:pt x="35" y="6"/>
                    </a:cubicBezTo>
                    <a:cubicBezTo>
                      <a:pt x="36" y="4"/>
                      <a:pt x="38" y="3"/>
                      <a:pt x="40" y="2"/>
                    </a:cubicBezTo>
                    <a:cubicBezTo>
                      <a:pt x="43" y="1"/>
                      <a:pt x="45" y="0"/>
                      <a:pt x="47" y="0"/>
                    </a:cubicBezTo>
                    <a:cubicBezTo>
                      <a:pt x="50" y="0"/>
                      <a:pt x="52" y="1"/>
                      <a:pt x="54" y="2"/>
                    </a:cubicBezTo>
                    <a:cubicBezTo>
                      <a:pt x="57" y="3"/>
                      <a:pt x="59" y="4"/>
                      <a:pt x="60" y="6"/>
                    </a:cubicBezTo>
                    <a:cubicBezTo>
                      <a:pt x="62" y="7"/>
                      <a:pt x="63" y="9"/>
                      <a:pt x="64" y="12"/>
                    </a:cubicBezTo>
                    <a:cubicBezTo>
                      <a:pt x="65" y="14"/>
                      <a:pt x="66" y="16"/>
                      <a:pt x="66" y="19"/>
                    </a:cubicBezTo>
                    <a:cubicBezTo>
                      <a:pt x="66" y="21"/>
                      <a:pt x="65" y="24"/>
                      <a:pt x="64" y="26"/>
                    </a:cubicBezTo>
                    <a:cubicBezTo>
                      <a:pt x="63" y="28"/>
                      <a:pt x="62" y="30"/>
                      <a:pt x="60" y="32"/>
                    </a:cubicBezTo>
                    <a:cubicBezTo>
                      <a:pt x="59" y="33"/>
                      <a:pt x="57" y="34"/>
                      <a:pt x="54" y="35"/>
                    </a:cubicBezTo>
                    <a:cubicBezTo>
                      <a:pt x="52" y="36"/>
                      <a:pt x="50" y="37"/>
                      <a:pt x="47" y="37"/>
                    </a:cubicBezTo>
                    <a:close/>
                    <a:moveTo>
                      <a:pt x="47" y="88"/>
                    </a:moveTo>
                    <a:cubicBezTo>
                      <a:pt x="50" y="88"/>
                      <a:pt x="52" y="89"/>
                      <a:pt x="54" y="90"/>
                    </a:cubicBezTo>
                    <a:cubicBezTo>
                      <a:pt x="57" y="91"/>
                      <a:pt x="59" y="92"/>
                      <a:pt x="60" y="94"/>
                    </a:cubicBezTo>
                    <a:cubicBezTo>
                      <a:pt x="62" y="95"/>
                      <a:pt x="63" y="97"/>
                      <a:pt x="64" y="99"/>
                    </a:cubicBezTo>
                    <a:cubicBezTo>
                      <a:pt x="65" y="101"/>
                      <a:pt x="66" y="104"/>
                      <a:pt x="66" y="106"/>
                    </a:cubicBezTo>
                    <a:cubicBezTo>
                      <a:pt x="66" y="109"/>
                      <a:pt x="65" y="111"/>
                      <a:pt x="64" y="113"/>
                    </a:cubicBezTo>
                    <a:cubicBezTo>
                      <a:pt x="63" y="116"/>
                      <a:pt x="62" y="118"/>
                      <a:pt x="60" y="119"/>
                    </a:cubicBezTo>
                    <a:cubicBezTo>
                      <a:pt x="59" y="121"/>
                      <a:pt x="57" y="122"/>
                      <a:pt x="54" y="123"/>
                    </a:cubicBezTo>
                    <a:cubicBezTo>
                      <a:pt x="52" y="124"/>
                      <a:pt x="50" y="125"/>
                      <a:pt x="47" y="125"/>
                    </a:cubicBezTo>
                    <a:cubicBezTo>
                      <a:pt x="45" y="125"/>
                      <a:pt x="43" y="124"/>
                      <a:pt x="40" y="123"/>
                    </a:cubicBezTo>
                    <a:cubicBezTo>
                      <a:pt x="38" y="122"/>
                      <a:pt x="36" y="121"/>
                      <a:pt x="35" y="119"/>
                    </a:cubicBezTo>
                    <a:cubicBezTo>
                      <a:pt x="33" y="118"/>
                      <a:pt x="32" y="116"/>
                      <a:pt x="31" y="113"/>
                    </a:cubicBezTo>
                    <a:cubicBezTo>
                      <a:pt x="30" y="111"/>
                      <a:pt x="29" y="109"/>
                      <a:pt x="29" y="106"/>
                    </a:cubicBezTo>
                    <a:cubicBezTo>
                      <a:pt x="29" y="104"/>
                      <a:pt x="30" y="101"/>
                      <a:pt x="31" y="99"/>
                    </a:cubicBezTo>
                    <a:cubicBezTo>
                      <a:pt x="32" y="97"/>
                      <a:pt x="33" y="95"/>
                      <a:pt x="35" y="94"/>
                    </a:cubicBezTo>
                    <a:cubicBezTo>
                      <a:pt x="36" y="92"/>
                      <a:pt x="38" y="91"/>
                      <a:pt x="40" y="90"/>
                    </a:cubicBezTo>
                    <a:cubicBezTo>
                      <a:pt x="43" y="89"/>
                      <a:pt x="45" y="88"/>
                      <a:pt x="47" y="8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7" name="Freeform 127"/>
              <p:cNvSpPr>
                <a:spLocks noEditPoints="1"/>
              </p:cNvSpPr>
              <p:nvPr/>
            </p:nvSpPr>
            <p:spPr bwMode="auto">
              <a:xfrm>
                <a:off x="1195920" y="1437359"/>
                <a:ext cx="322428" cy="25736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44" y="158"/>
                  </a:cxn>
                  <a:cxn ang="0">
                    <a:pos x="183" y="90"/>
                  </a:cxn>
                  <a:cxn ang="0">
                    <a:pos x="139" y="0"/>
                  </a:cxn>
                  <a:cxn ang="0">
                    <a:pos x="0" y="68"/>
                  </a:cxn>
                  <a:cxn ang="0">
                    <a:pos x="32" y="121"/>
                  </a:cxn>
                  <a:cxn ang="0">
                    <a:pos x="22" y="101"/>
                  </a:cxn>
                  <a:cxn ang="0">
                    <a:pos x="30" y="97"/>
                  </a:cxn>
                  <a:cxn ang="0">
                    <a:pos x="40" y="117"/>
                  </a:cxn>
                  <a:cxn ang="0">
                    <a:pos x="32" y="121"/>
                  </a:cxn>
                  <a:cxn ang="0">
                    <a:pos x="43" y="143"/>
                  </a:cxn>
                  <a:cxn ang="0">
                    <a:pos x="33" y="123"/>
                  </a:cxn>
                  <a:cxn ang="0">
                    <a:pos x="41" y="119"/>
                  </a:cxn>
                  <a:cxn ang="0">
                    <a:pos x="51" y="139"/>
                  </a:cxn>
                  <a:cxn ang="0">
                    <a:pos x="43" y="143"/>
                  </a:cxn>
                  <a:cxn ang="0">
                    <a:pos x="148" y="37"/>
                  </a:cxn>
                  <a:cxn ang="0">
                    <a:pos x="159" y="60"/>
                  </a:cxn>
                  <a:cxn ang="0">
                    <a:pos x="157" y="61"/>
                  </a:cxn>
                  <a:cxn ang="0">
                    <a:pos x="146" y="38"/>
                  </a:cxn>
                  <a:cxn ang="0">
                    <a:pos x="148" y="37"/>
                  </a:cxn>
                  <a:cxn ang="0">
                    <a:pos x="130" y="20"/>
                  </a:cxn>
                  <a:cxn ang="0">
                    <a:pos x="161" y="85"/>
                  </a:cxn>
                  <a:cxn ang="0">
                    <a:pos x="54" y="137"/>
                  </a:cxn>
                  <a:cxn ang="0">
                    <a:pos x="23" y="73"/>
                  </a:cxn>
                  <a:cxn ang="0">
                    <a:pos x="130" y="20"/>
                  </a:cxn>
                  <a:cxn ang="0">
                    <a:pos x="19" y="74"/>
                  </a:cxn>
                  <a:cxn ang="0">
                    <a:pos x="29" y="94"/>
                  </a:cxn>
                  <a:cxn ang="0">
                    <a:pos x="21" y="98"/>
                  </a:cxn>
                  <a:cxn ang="0">
                    <a:pos x="11" y="78"/>
                  </a:cxn>
                  <a:cxn ang="0">
                    <a:pos x="19" y="74"/>
                  </a:cxn>
                </a:cxnLst>
                <a:rect l="0" t="0" r="r" b="b"/>
                <a:pathLst>
                  <a:path w="183" h="158">
                    <a:moveTo>
                      <a:pt x="0" y="68"/>
                    </a:moveTo>
                    <a:cubicBezTo>
                      <a:pt x="44" y="158"/>
                      <a:pt x="44" y="158"/>
                      <a:pt x="44" y="158"/>
                    </a:cubicBezTo>
                    <a:cubicBezTo>
                      <a:pt x="183" y="90"/>
                      <a:pt x="183" y="90"/>
                      <a:pt x="183" y="90"/>
                    </a:cubicBezTo>
                    <a:cubicBezTo>
                      <a:pt x="139" y="0"/>
                      <a:pt x="139" y="0"/>
                      <a:pt x="139" y="0"/>
                    </a:cubicBezTo>
                    <a:lnTo>
                      <a:pt x="0" y="68"/>
                    </a:lnTo>
                    <a:close/>
                    <a:moveTo>
                      <a:pt x="32" y="121"/>
                    </a:moveTo>
                    <a:cubicBezTo>
                      <a:pt x="22" y="101"/>
                      <a:pt x="22" y="101"/>
                      <a:pt x="22" y="101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40" y="117"/>
                      <a:pt x="40" y="117"/>
                      <a:pt x="40" y="117"/>
                    </a:cubicBezTo>
                    <a:lnTo>
                      <a:pt x="32" y="121"/>
                    </a:lnTo>
                    <a:close/>
                    <a:moveTo>
                      <a:pt x="43" y="14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51" y="139"/>
                      <a:pt x="51" y="139"/>
                      <a:pt x="51" y="139"/>
                    </a:cubicBezTo>
                    <a:lnTo>
                      <a:pt x="43" y="143"/>
                    </a:lnTo>
                    <a:close/>
                    <a:moveTo>
                      <a:pt x="148" y="37"/>
                    </a:moveTo>
                    <a:cubicBezTo>
                      <a:pt x="159" y="60"/>
                      <a:pt x="159" y="60"/>
                      <a:pt x="159" y="60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46" y="38"/>
                      <a:pt x="146" y="38"/>
                      <a:pt x="146" y="38"/>
                    </a:cubicBezTo>
                    <a:lnTo>
                      <a:pt x="148" y="37"/>
                    </a:lnTo>
                    <a:close/>
                    <a:moveTo>
                      <a:pt x="130" y="20"/>
                    </a:moveTo>
                    <a:cubicBezTo>
                      <a:pt x="161" y="85"/>
                      <a:pt x="161" y="85"/>
                      <a:pt x="161" y="85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44" y="116"/>
                      <a:pt x="28" y="83"/>
                      <a:pt x="23" y="73"/>
                    </a:cubicBezTo>
                    <a:lnTo>
                      <a:pt x="130" y="20"/>
                    </a:lnTo>
                    <a:close/>
                    <a:moveTo>
                      <a:pt x="19" y="7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11" y="78"/>
                      <a:pt x="11" y="78"/>
                      <a:pt x="11" y="78"/>
                    </a:cubicBezTo>
                    <a:lnTo>
                      <a:pt x="19" y="7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8" name="Freeform 128"/>
              <p:cNvSpPr>
                <a:spLocks/>
              </p:cNvSpPr>
              <p:nvPr/>
            </p:nvSpPr>
            <p:spPr bwMode="auto">
              <a:xfrm>
                <a:off x="1285809" y="1604733"/>
                <a:ext cx="250126" cy="122381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0" y="61"/>
                  </a:cxn>
                  <a:cxn ang="0">
                    <a:pos x="3" y="68"/>
                  </a:cxn>
                  <a:cxn ang="0">
                    <a:pos x="128" y="6"/>
                  </a:cxn>
                  <a:cxn ang="0">
                    <a:pos x="125" y="0"/>
                  </a:cxn>
                </a:cxnLst>
                <a:rect l="0" t="0" r="r" b="b"/>
                <a:pathLst>
                  <a:path w="128" h="68">
                    <a:moveTo>
                      <a:pt x="125" y="0"/>
                    </a:moveTo>
                    <a:lnTo>
                      <a:pt x="0" y="61"/>
                    </a:lnTo>
                    <a:lnTo>
                      <a:pt x="3" y="68"/>
                    </a:lnTo>
                    <a:lnTo>
                      <a:pt x="128" y="6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9" name="Freeform 129"/>
              <p:cNvSpPr>
                <a:spLocks noEditPoints="1"/>
              </p:cNvSpPr>
              <p:nvPr/>
            </p:nvSpPr>
            <p:spPr bwMode="auto">
              <a:xfrm>
                <a:off x="2470001" y="2252633"/>
                <a:ext cx="257943" cy="273558"/>
              </a:xfrm>
              <a:custGeom>
                <a:avLst/>
                <a:gdLst/>
                <a:ahLst/>
                <a:cxnLst>
                  <a:cxn ang="0">
                    <a:pos x="41" y="89"/>
                  </a:cxn>
                  <a:cxn ang="0">
                    <a:pos x="0" y="115"/>
                  </a:cxn>
                  <a:cxn ang="0">
                    <a:pos x="41" y="152"/>
                  </a:cxn>
                  <a:cxn ang="0">
                    <a:pos x="94" y="155"/>
                  </a:cxn>
                  <a:cxn ang="0">
                    <a:pos x="133" y="169"/>
                  </a:cxn>
                  <a:cxn ang="0">
                    <a:pos x="145" y="155"/>
                  </a:cxn>
                  <a:cxn ang="0">
                    <a:pos x="41" y="0"/>
                  </a:cxn>
                  <a:cxn ang="0">
                    <a:pos x="33" y="127"/>
                  </a:cxn>
                  <a:cxn ang="0">
                    <a:pos x="41" y="122"/>
                  </a:cxn>
                  <a:cxn ang="0">
                    <a:pos x="7" y="154"/>
                  </a:cxn>
                  <a:cxn ang="0">
                    <a:pos x="12" y="112"/>
                  </a:cxn>
                  <a:cxn ang="0">
                    <a:pos x="14" y="111"/>
                  </a:cxn>
                  <a:cxn ang="0">
                    <a:pos x="77" y="101"/>
                  </a:cxn>
                  <a:cxn ang="0">
                    <a:pos x="46" y="111"/>
                  </a:cxn>
                  <a:cxn ang="0">
                    <a:pos x="56" y="129"/>
                  </a:cxn>
                  <a:cxn ang="0">
                    <a:pos x="79" y="111"/>
                  </a:cxn>
                  <a:cxn ang="0">
                    <a:pos x="81" y="99"/>
                  </a:cxn>
                  <a:cxn ang="0">
                    <a:pos x="56" y="91"/>
                  </a:cxn>
                  <a:cxn ang="0">
                    <a:pos x="130" y="15"/>
                  </a:cxn>
                  <a:cxn ang="0">
                    <a:pos x="123" y="113"/>
                  </a:cxn>
                  <a:cxn ang="0">
                    <a:pos x="111" y="90"/>
                  </a:cxn>
                  <a:cxn ang="0">
                    <a:pos x="103" y="63"/>
                  </a:cxn>
                  <a:cxn ang="0">
                    <a:pos x="96" y="90"/>
                  </a:cxn>
                  <a:cxn ang="0">
                    <a:pos x="83" y="111"/>
                  </a:cxn>
                  <a:cxn ang="0">
                    <a:pos x="79" y="129"/>
                  </a:cxn>
                  <a:cxn ang="0">
                    <a:pos x="103" y="69"/>
                  </a:cxn>
                  <a:cxn ang="0">
                    <a:pos x="96" y="81"/>
                  </a:cxn>
                  <a:cxn ang="0">
                    <a:pos x="92" y="77"/>
                  </a:cxn>
                  <a:cxn ang="0">
                    <a:pos x="115" y="77"/>
                  </a:cxn>
                  <a:cxn ang="0">
                    <a:pos x="110" y="82"/>
                  </a:cxn>
                  <a:cxn ang="0">
                    <a:pos x="103" y="69"/>
                  </a:cxn>
                  <a:cxn ang="0">
                    <a:pos x="104" y="165"/>
                  </a:cxn>
                  <a:cxn ang="0">
                    <a:pos x="79" y="122"/>
                  </a:cxn>
                  <a:cxn ang="0">
                    <a:pos x="93" y="128"/>
                  </a:cxn>
                  <a:cxn ang="0">
                    <a:pos x="98" y="129"/>
                  </a:cxn>
                  <a:cxn ang="0">
                    <a:pos x="100" y="79"/>
                  </a:cxn>
                  <a:cxn ang="0">
                    <a:pos x="108" y="112"/>
                  </a:cxn>
                  <a:cxn ang="0">
                    <a:pos x="122" y="117"/>
                  </a:cxn>
                  <a:cxn ang="0">
                    <a:pos x="137" y="124"/>
                  </a:cxn>
                </a:cxnLst>
                <a:rect l="0" t="0" r="r" b="b"/>
                <a:pathLst>
                  <a:path w="145" h="169">
                    <a:moveTo>
                      <a:pt x="41" y="0"/>
                    </a:moveTo>
                    <a:cubicBezTo>
                      <a:pt x="41" y="89"/>
                      <a:pt x="41" y="89"/>
                      <a:pt x="41" y="89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94" y="155"/>
                      <a:pt x="94" y="155"/>
                      <a:pt x="94" y="155"/>
                    </a:cubicBezTo>
                    <a:cubicBezTo>
                      <a:pt x="101" y="169"/>
                      <a:pt x="101" y="169"/>
                      <a:pt x="101" y="169"/>
                    </a:cubicBezTo>
                    <a:cubicBezTo>
                      <a:pt x="133" y="169"/>
                      <a:pt x="133" y="169"/>
                      <a:pt x="133" y="169"/>
                    </a:cubicBezTo>
                    <a:cubicBezTo>
                      <a:pt x="136" y="155"/>
                      <a:pt x="136" y="155"/>
                      <a:pt x="136" y="155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41" y="0"/>
                    </a:lnTo>
                    <a:close/>
                    <a:moveTo>
                      <a:pt x="44" y="111"/>
                    </a:moveTo>
                    <a:cubicBezTo>
                      <a:pt x="33" y="127"/>
                      <a:pt x="33" y="127"/>
                      <a:pt x="33" y="127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1" y="148"/>
                      <a:pt x="41" y="148"/>
                      <a:pt x="41" y="148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5" y="111"/>
                      <a:pt x="44" y="111"/>
                      <a:pt x="44" y="111"/>
                    </a:cubicBezTo>
                    <a:close/>
                    <a:moveTo>
                      <a:pt x="56" y="129"/>
                    </a:moveTo>
                    <a:cubicBezTo>
                      <a:pt x="56" y="113"/>
                      <a:pt x="56" y="113"/>
                      <a:pt x="56" y="113"/>
                    </a:cubicBezTo>
                    <a:cubicBezTo>
                      <a:pt x="79" y="111"/>
                      <a:pt x="79" y="111"/>
                      <a:pt x="79" y="111"/>
                    </a:cubicBezTo>
                    <a:cubicBezTo>
                      <a:pt x="80" y="111"/>
                      <a:pt x="80" y="110"/>
                      <a:pt x="81" y="10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8"/>
                      <a:pt x="80" y="97"/>
                      <a:pt x="79" y="97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23" y="113"/>
                      <a:pt x="123" y="113"/>
                      <a:pt x="123" y="113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90"/>
                      <a:pt x="111" y="90"/>
                      <a:pt x="111" y="90"/>
                    </a:cubicBezTo>
                    <a:cubicBezTo>
                      <a:pt x="115" y="87"/>
                      <a:pt x="118" y="83"/>
                      <a:pt x="118" y="77"/>
                    </a:cubicBezTo>
                    <a:cubicBezTo>
                      <a:pt x="118" y="69"/>
                      <a:pt x="111" y="63"/>
                      <a:pt x="103" y="63"/>
                    </a:cubicBezTo>
                    <a:cubicBezTo>
                      <a:pt x="95" y="63"/>
                      <a:pt x="89" y="69"/>
                      <a:pt x="89" y="77"/>
                    </a:cubicBezTo>
                    <a:cubicBezTo>
                      <a:pt x="89" y="83"/>
                      <a:pt x="92" y="87"/>
                      <a:pt x="96" y="90"/>
                    </a:cubicBezTo>
                    <a:cubicBezTo>
                      <a:pt x="96" y="125"/>
                      <a:pt x="96" y="125"/>
                      <a:pt x="96" y="125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79" y="129"/>
                      <a:pt x="79" y="129"/>
                      <a:pt x="79" y="129"/>
                    </a:cubicBezTo>
                    <a:lnTo>
                      <a:pt x="56" y="129"/>
                    </a:lnTo>
                    <a:close/>
                    <a:moveTo>
                      <a:pt x="103" y="69"/>
                    </a:moveTo>
                    <a:cubicBezTo>
                      <a:pt x="99" y="69"/>
                      <a:pt x="95" y="73"/>
                      <a:pt x="95" y="77"/>
                    </a:cubicBezTo>
                    <a:cubicBezTo>
                      <a:pt x="95" y="79"/>
                      <a:pt x="95" y="80"/>
                      <a:pt x="96" y="81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3" y="84"/>
                      <a:pt x="92" y="81"/>
                      <a:pt x="92" y="77"/>
                    </a:cubicBezTo>
                    <a:cubicBezTo>
                      <a:pt x="92" y="71"/>
                      <a:pt x="97" y="66"/>
                      <a:pt x="103" y="66"/>
                    </a:cubicBezTo>
                    <a:cubicBezTo>
                      <a:pt x="110" y="66"/>
                      <a:pt x="115" y="71"/>
                      <a:pt x="115" y="77"/>
                    </a:cubicBezTo>
                    <a:cubicBezTo>
                      <a:pt x="115" y="81"/>
                      <a:pt x="113" y="84"/>
                      <a:pt x="110" y="86"/>
                    </a:cubicBezTo>
                    <a:cubicBezTo>
                      <a:pt x="110" y="82"/>
                      <a:pt x="110" y="82"/>
                      <a:pt x="110" y="82"/>
                    </a:cubicBezTo>
                    <a:cubicBezTo>
                      <a:pt x="111" y="81"/>
                      <a:pt x="111" y="79"/>
                      <a:pt x="111" y="77"/>
                    </a:cubicBezTo>
                    <a:cubicBezTo>
                      <a:pt x="111" y="73"/>
                      <a:pt x="108" y="69"/>
                      <a:pt x="103" y="69"/>
                    </a:cubicBezTo>
                    <a:close/>
                    <a:moveTo>
                      <a:pt x="130" y="165"/>
                    </a:moveTo>
                    <a:cubicBezTo>
                      <a:pt x="104" y="165"/>
                      <a:pt x="104" y="165"/>
                      <a:pt x="104" y="165"/>
                    </a:cubicBezTo>
                    <a:cubicBezTo>
                      <a:pt x="90" y="139"/>
                      <a:pt x="90" y="139"/>
                      <a:pt x="90" y="139"/>
                    </a:cubicBezTo>
                    <a:cubicBezTo>
                      <a:pt x="79" y="122"/>
                      <a:pt x="79" y="122"/>
                      <a:pt x="79" y="122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93" y="128"/>
                      <a:pt x="93" y="128"/>
                      <a:pt x="93" y="128"/>
                    </a:cubicBezTo>
                    <a:cubicBezTo>
                      <a:pt x="94" y="129"/>
                      <a:pt x="95" y="129"/>
                      <a:pt x="96" y="129"/>
                    </a:cubicBezTo>
                    <a:cubicBezTo>
                      <a:pt x="97" y="129"/>
                      <a:pt x="97" y="129"/>
                      <a:pt x="98" y="129"/>
                    </a:cubicBezTo>
                    <a:cubicBezTo>
                      <a:pt x="99" y="128"/>
                      <a:pt x="100" y="127"/>
                      <a:pt x="100" y="125"/>
                    </a:cubicBezTo>
                    <a:cubicBezTo>
                      <a:pt x="100" y="79"/>
                      <a:pt x="100" y="79"/>
                      <a:pt x="100" y="79"/>
                    </a:cubicBezTo>
                    <a:cubicBezTo>
                      <a:pt x="106" y="79"/>
                      <a:pt x="106" y="79"/>
                      <a:pt x="106" y="79"/>
                    </a:cubicBezTo>
                    <a:cubicBezTo>
                      <a:pt x="108" y="112"/>
                      <a:pt x="108" y="112"/>
                      <a:pt x="108" y="112"/>
                    </a:cubicBezTo>
                    <a:cubicBezTo>
                      <a:pt x="108" y="114"/>
                      <a:pt x="110" y="116"/>
                      <a:pt x="112" y="116"/>
                    </a:cubicBezTo>
                    <a:cubicBezTo>
                      <a:pt x="122" y="117"/>
                      <a:pt x="122" y="117"/>
                      <a:pt x="122" y="117"/>
                    </a:cubicBez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7" y="124"/>
                      <a:pt x="137" y="124"/>
                      <a:pt x="137" y="124"/>
                    </a:cubicBezTo>
                    <a:lnTo>
                      <a:pt x="130" y="1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0" name="Freeform 130"/>
              <p:cNvSpPr>
                <a:spLocks noEditPoints="1"/>
              </p:cNvSpPr>
              <p:nvPr/>
            </p:nvSpPr>
            <p:spPr bwMode="auto">
              <a:xfrm>
                <a:off x="1424551" y="3004917"/>
                <a:ext cx="381052" cy="35994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9" y="63"/>
                  </a:cxn>
                  <a:cxn ang="0">
                    <a:pos x="7" y="74"/>
                  </a:cxn>
                  <a:cxn ang="0">
                    <a:pos x="0" y="80"/>
                  </a:cxn>
                  <a:cxn ang="0">
                    <a:pos x="126" y="221"/>
                  </a:cxn>
                  <a:cxn ang="0">
                    <a:pos x="134" y="215"/>
                  </a:cxn>
                  <a:cxn ang="0">
                    <a:pos x="146" y="204"/>
                  </a:cxn>
                  <a:cxn ang="0">
                    <a:pos x="216" y="141"/>
                  </a:cxn>
                  <a:cxn ang="0">
                    <a:pos x="90" y="0"/>
                  </a:cxn>
                  <a:cxn ang="0">
                    <a:pos x="67" y="147"/>
                  </a:cxn>
                  <a:cxn ang="0">
                    <a:pos x="68" y="137"/>
                  </a:cxn>
                  <a:cxn ang="0">
                    <a:pos x="78" y="137"/>
                  </a:cxn>
                  <a:cxn ang="0">
                    <a:pos x="78" y="148"/>
                  </a:cxn>
                  <a:cxn ang="0">
                    <a:pos x="67" y="147"/>
                  </a:cxn>
                  <a:cxn ang="0">
                    <a:pos x="140" y="198"/>
                  </a:cxn>
                  <a:cxn ang="0">
                    <a:pos x="25" y="69"/>
                  </a:cxn>
                  <a:cxn ang="0">
                    <a:pos x="89" y="11"/>
                  </a:cxn>
                  <a:cxn ang="0">
                    <a:pos x="204" y="140"/>
                  </a:cxn>
                  <a:cxn ang="0">
                    <a:pos x="140" y="198"/>
                  </a:cxn>
                </a:cxnLst>
                <a:rect l="0" t="0" r="r" b="b"/>
                <a:pathLst>
                  <a:path w="216" h="221">
                    <a:moveTo>
                      <a:pt x="90" y="0"/>
                    </a:moveTo>
                    <a:cubicBezTo>
                      <a:pt x="19" y="63"/>
                      <a:pt x="19" y="63"/>
                      <a:pt x="19" y="63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26" y="221"/>
                      <a:pt x="126" y="221"/>
                      <a:pt x="126" y="221"/>
                    </a:cubicBezTo>
                    <a:cubicBezTo>
                      <a:pt x="134" y="215"/>
                      <a:pt x="134" y="215"/>
                      <a:pt x="134" y="215"/>
                    </a:cubicBezTo>
                    <a:cubicBezTo>
                      <a:pt x="146" y="204"/>
                      <a:pt x="146" y="204"/>
                      <a:pt x="146" y="204"/>
                    </a:cubicBezTo>
                    <a:cubicBezTo>
                      <a:pt x="216" y="141"/>
                      <a:pt x="216" y="141"/>
                      <a:pt x="216" y="141"/>
                    </a:cubicBezTo>
                    <a:lnTo>
                      <a:pt x="90" y="0"/>
                    </a:lnTo>
                    <a:close/>
                    <a:moveTo>
                      <a:pt x="67" y="147"/>
                    </a:moveTo>
                    <a:cubicBezTo>
                      <a:pt x="65" y="144"/>
                      <a:pt x="65" y="139"/>
                      <a:pt x="68" y="137"/>
                    </a:cubicBezTo>
                    <a:cubicBezTo>
                      <a:pt x="71" y="134"/>
                      <a:pt x="76" y="134"/>
                      <a:pt x="78" y="137"/>
                    </a:cubicBezTo>
                    <a:cubicBezTo>
                      <a:pt x="81" y="140"/>
                      <a:pt x="81" y="145"/>
                      <a:pt x="78" y="148"/>
                    </a:cubicBezTo>
                    <a:cubicBezTo>
                      <a:pt x="75" y="150"/>
                      <a:pt x="70" y="150"/>
                      <a:pt x="67" y="147"/>
                    </a:cubicBezTo>
                    <a:close/>
                    <a:moveTo>
                      <a:pt x="140" y="198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204" y="140"/>
                      <a:pt x="204" y="140"/>
                      <a:pt x="204" y="140"/>
                    </a:cubicBezTo>
                    <a:lnTo>
                      <a:pt x="140" y="19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1" name="Freeform 131"/>
              <p:cNvSpPr>
                <a:spLocks noEditPoints="1"/>
              </p:cNvSpPr>
              <p:nvPr/>
            </p:nvSpPr>
            <p:spPr bwMode="auto">
              <a:xfrm>
                <a:off x="4418250" y="4781243"/>
                <a:ext cx="302887" cy="172773"/>
              </a:xfrm>
              <a:custGeom>
                <a:avLst/>
                <a:gdLst/>
                <a:ahLst/>
                <a:cxnLst>
                  <a:cxn ang="0">
                    <a:pos x="171" y="34"/>
                  </a:cxn>
                  <a:cxn ang="0">
                    <a:pos x="148" y="26"/>
                  </a:cxn>
                  <a:cxn ang="0">
                    <a:pos x="128" y="3"/>
                  </a:cxn>
                  <a:cxn ang="0">
                    <a:pos x="109" y="14"/>
                  </a:cxn>
                  <a:cxn ang="0">
                    <a:pos x="77" y="24"/>
                  </a:cxn>
                  <a:cxn ang="0">
                    <a:pos x="57" y="2"/>
                  </a:cxn>
                  <a:cxn ang="0">
                    <a:pos x="37" y="13"/>
                  </a:cxn>
                  <a:cxn ang="0">
                    <a:pos x="8" y="21"/>
                  </a:cxn>
                  <a:cxn ang="0">
                    <a:pos x="11" y="61"/>
                  </a:cxn>
                  <a:cxn ang="0">
                    <a:pos x="10" y="84"/>
                  </a:cxn>
                  <a:cxn ang="0">
                    <a:pos x="38" y="92"/>
                  </a:cxn>
                  <a:cxn ang="0">
                    <a:pos x="51" y="105"/>
                  </a:cxn>
                  <a:cxn ang="0">
                    <a:pos x="78" y="83"/>
                  </a:cxn>
                  <a:cxn ang="0">
                    <a:pos x="94" y="84"/>
                  </a:cxn>
                  <a:cxn ang="0">
                    <a:pos x="116" y="105"/>
                  </a:cxn>
                  <a:cxn ang="0">
                    <a:pos x="135" y="92"/>
                  </a:cxn>
                  <a:cxn ang="0">
                    <a:pos x="158" y="87"/>
                  </a:cxn>
                  <a:cxn ang="0">
                    <a:pos x="158" y="28"/>
                  </a:cxn>
                  <a:cxn ang="0">
                    <a:pos x="164" y="34"/>
                  </a:cxn>
                  <a:cxn ang="0">
                    <a:pos x="158" y="43"/>
                  </a:cxn>
                  <a:cxn ang="0">
                    <a:pos x="158" y="28"/>
                  </a:cxn>
                  <a:cxn ang="0">
                    <a:pos x="124" y="9"/>
                  </a:cxn>
                  <a:cxn ang="0">
                    <a:pos x="119" y="19"/>
                  </a:cxn>
                  <a:cxn ang="0">
                    <a:pos x="87" y="27"/>
                  </a:cxn>
                  <a:cxn ang="0">
                    <a:pos x="86" y="39"/>
                  </a:cxn>
                  <a:cxn ang="0">
                    <a:pos x="86" y="39"/>
                  </a:cxn>
                  <a:cxn ang="0">
                    <a:pos x="45" y="10"/>
                  </a:cxn>
                  <a:cxn ang="0">
                    <a:pos x="56" y="12"/>
                  </a:cxn>
                  <a:cxn ang="0">
                    <a:pos x="45" y="10"/>
                  </a:cxn>
                  <a:cxn ang="0">
                    <a:pos x="15" y="26"/>
                  </a:cxn>
                  <a:cxn ang="0">
                    <a:pos x="18" y="37"/>
                  </a:cxn>
                  <a:cxn ang="0">
                    <a:pos x="10" y="74"/>
                  </a:cxn>
                  <a:cxn ang="0">
                    <a:pos x="19" y="68"/>
                  </a:cxn>
                  <a:cxn ang="0">
                    <a:pos x="56" y="95"/>
                  </a:cxn>
                  <a:cxn ang="0">
                    <a:pos x="46" y="89"/>
                  </a:cxn>
                  <a:cxn ang="0">
                    <a:pos x="56" y="95"/>
                  </a:cxn>
                  <a:cxn ang="0">
                    <a:pos x="41" y="85"/>
                  </a:cxn>
                  <a:cxn ang="0">
                    <a:pos x="18" y="60"/>
                  </a:cxn>
                  <a:cxn ang="0">
                    <a:pos x="28" y="36"/>
                  </a:cxn>
                  <a:cxn ang="0">
                    <a:pos x="44" y="24"/>
                  </a:cxn>
                  <a:cxn ang="0">
                    <a:pos x="74" y="31"/>
                  </a:cxn>
                  <a:cxn ang="0">
                    <a:pos x="83" y="61"/>
                  </a:cxn>
                  <a:cxn ang="0">
                    <a:pos x="61" y="84"/>
                  </a:cxn>
                  <a:cxn ang="0">
                    <a:pos x="87" y="83"/>
                  </a:cxn>
                  <a:cxn ang="0">
                    <a:pos x="87" y="67"/>
                  </a:cxn>
                  <a:cxn ang="0">
                    <a:pos x="128" y="96"/>
                  </a:cxn>
                  <a:cxn ang="0">
                    <a:pos x="117" y="90"/>
                  </a:cxn>
                  <a:cxn ang="0">
                    <a:pos x="128" y="96"/>
                  </a:cxn>
                  <a:cxn ang="0">
                    <a:pos x="112" y="86"/>
                  </a:cxn>
                  <a:cxn ang="0">
                    <a:pos x="92" y="62"/>
                  </a:cxn>
                  <a:cxn ang="0">
                    <a:pos x="98" y="28"/>
                  </a:cxn>
                  <a:cxn ang="0">
                    <a:pos x="121" y="27"/>
                  </a:cxn>
                  <a:cxn ang="0">
                    <a:pos x="145" y="34"/>
                  </a:cxn>
                  <a:cxn ang="0">
                    <a:pos x="145" y="74"/>
                  </a:cxn>
                  <a:cxn ang="0">
                    <a:pos x="129" y="82"/>
                  </a:cxn>
                  <a:cxn ang="0">
                    <a:pos x="158" y="80"/>
                  </a:cxn>
                  <a:cxn ang="0">
                    <a:pos x="158" y="68"/>
                  </a:cxn>
                </a:cxnLst>
                <a:rect l="0" t="0" r="r" b="b"/>
                <a:pathLst>
                  <a:path w="171" h="106">
                    <a:moveTo>
                      <a:pt x="164" y="63"/>
                    </a:moveTo>
                    <a:cubicBezTo>
                      <a:pt x="163" y="45"/>
                      <a:pt x="163" y="45"/>
                      <a:pt x="163" y="45"/>
                    </a:cubicBezTo>
                    <a:cubicBezTo>
                      <a:pt x="168" y="43"/>
                      <a:pt x="171" y="39"/>
                      <a:pt x="171" y="34"/>
                    </a:cubicBezTo>
                    <a:cubicBezTo>
                      <a:pt x="171" y="31"/>
                      <a:pt x="169" y="27"/>
                      <a:pt x="167" y="25"/>
                    </a:cubicBezTo>
                    <a:cubicBezTo>
                      <a:pt x="165" y="22"/>
                      <a:pt x="161" y="21"/>
                      <a:pt x="158" y="21"/>
                    </a:cubicBezTo>
                    <a:cubicBezTo>
                      <a:pt x="154" y="21"/>
                      <a:pt x="150" y="23"/>
                      <a:pt x="148" y="26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5"/>
                      <a:pt x="135" y="13"/>
                      <a:pt x="134" y="11"/>
                    </a:cubicBezTo>
                    <a:cubicBezTo>
                      <a:pt x="133" y="8"/>
                      <a:pt x="131" y="5"/>
                      <a:pt x="128" y="3"/>
                    </a:cubicBezTo>
                    <a:cubicBezTo>
                      <a:pt x="126" y="2"/>
                      <a:pt x="124" y="1"/>
                      <a:pt x="122" y="1"/>
                    </a:cubicBezTo>
                    <a:cubicBezTo>
                      <a:pt x="117" y="1"/>
                      <a:pt x="113" y="4"/>
                      <a:pt x="110" y="8"/>
                    </a:cubicBezTo>
                    <a:cubicBezTo>
                      <a:pt x="109" y="10"/>
                      <a:pt x="109" y="12"/>
                      <a:pt x="109" y="14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2" y="21"/>
                      <a:pt x="89" y="20"/>
                      <a:pt x="86" y="20"/>
                    </a:cubicBezTo>
                    <a:cubicBezTo>
                      <a:pt x="83" y="20"/>
                      <a:pt x="79" y="22"/>
                      <a:pt x="77" y="24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4"/>
                      <a:pt x="63" y="12"/>
                      <a:pt x="63" y="10"/>
                    </a:cubicBezTo>
                    <a:cubicBezTo>
                      <a:pt x="62" y="7"/>
                      <a:pt x="60" y="4"/>
                      <a:pt x="57" y="2"/>
                    </a:cubicBezTo>
                    <a:cubicBezTo>
                      <a:pt x="55" y="1"/>
                      <a:pt x="52" y="0"/>
                      <a:pt x="50" y="0"/>
                    </a:cubicBezTo>
                    <a:cubicBezTo>
                      <a:pt x="46" y="0"/>
                      <a:pt x="41" y="3"/>
                      <a:pt x="39" y="7"/>
                    </a:cubicBezTo>
                    <a:cubicBezTo>
                      <a:pt x="38" y="9"/>
                      <a:pt x="37" y="11"/>
                      <a:pt x="37" y="1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18" y="19"/>
                      <a:pt x="15" y="19"/>
                    </a:cubicBezTo>
                    <a:cubicBezTo>
                      <a:pt x="13" y="19"/>
                      <a:pt x="10" y="20"/>
                      <a:pt x="8" y="21"/>
                    </a:cubicBezTo>
                    <a:cubicBezTo>
                      <a:pt x="2" y="25"/>
                      <a:pt x="0" y="33"/>
                      <a:pt x="4" y="39"/>
                    </a:cubicBezTo>
                    <a:cubicBezTo>
                      <a:pt x="6" y="42"/>
                      <a:pt x="8" y="44"/>
                      <a:pt x="11" y="4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6" y="64"/>
                      <a:pt x="5" y="66"/>
                    </a:cubicBezTo>
                    <a:cubicBezTo>
                      <a:pt x="3" y="69"/>
                      <a:pt x="3" y="73"/>
                      <a:pt x="4" y="76"/>
                    </a:cubicBezTo>
                    <a:cubicBezTo>
                      <a:pt x="4" y="80"/>
                      <a:pt x="7" y="82"/>
                      <a:pt x="10" y="84"/>
                    </a:cubicBezTo>
                    <a:cubicBezTo>
                      <a:pt x="11" y="85"/>
                      <a:pt x="14" y="86"/>
                      <a:pt x="16" y="86"/>
                    </a:cubicBezTo>
                    <a:cubicBezTo>
                      <a:pt x="19" y="86"/>
                      <a:pt x="21" y="85"/>
                      <a:pt x="24" y="83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3"/>
                      <a:pt x="38" y="94"/>
                      <a:pt x="39" y="96"/>
                    </a:cubicBezTo>
                    <a:cubicBezTo>
                      <a:pt x="40" y="99"/>
                      <a:pt x="42" y="102"/>
                      <a:pt x="45" y="104"/>
                    </a:cubicBezTo>
                    <a:cubicBezTo>
                      <a:pt x="47" y="105"/>
                      <a:pt x="49" y="105"/>
                      <a:pt x="51" y="105"/>
                    </a:cubicBezTo>
                    <a:cubicBezTo>
                      <a:pt x="56" y="105"/>
                      <a:pt x="60" y="103"/>
                      <a:pt x="62" y="99"/>
                    </a:cubicBezTo>
                    <a:cubicBezTo>
                      <a:pt x="64" y="96"/>
                      <a:pt x="64" y="93"/>
                      <a:pt x="64" y="91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80" y="85"/>
                      <a:pt x="83" y="86"/>
                      <a:pt x="86" y="86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9" y="86"/>
                      <a:pt x="92" y="85"/>
                      <a:pt x="94" y="84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0" y="97"/>
                    </a:cubicBezTo>
                    <a:cubicBezTo>
                      <a:pt x="111" y="100"/>
                      <a:pt x="113" y="103"/>
                      <a:pt x="116" y="105"/>
                    </a:cubicBezTo>
                    <a:cubicBezTo>
                      <a:pt x="118" y="106"/>
                      <a:pt x="120" y="106"/>
                      <a:pt x="122" y="106"/>
                    </a:cubicBezTo>
                    <a:cubicBezTo>
                      <a:pt x="127" y="106"/>
                      <a:pt x="131" y="104"/>
                      <a:pt x="134" y="100"/>
                    </a:cubicBezTo>
                    <a:cubicBezTo>
                      <a:pt x="135" y="97"/>
                      <a:pt x="136" y="94"/>
                      <a:pt x="135" y="92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52" y="86"/>
                      <a:pt x="155" y="87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65" y="87"/>
                      <a:pt x="171" y="81"/>
                      <a:pt x="171" y="74"/>
                    </a:cubicBezTo>
                    <a:cubicBezTo>
                      <a:pt x="171" y="69"/>
                      <a:pt x="168" y="65"/>
                      <a:pt x="164" y="63"/>
                    </a:cubicBezTo>
                    <a:close/>
                    <a:moveTo>
                      <a:pt x="158" y="28"/>
                    </a:moveTo>
                    <a:cubicBezTo>
                      <a:pt x="158" y="28"/>
                      <a:pt x="158" y="28"/>
                      <a:pt x="158" y="28"/>
                    </a:cubicBezTo>
                    <a:cubicBezTo>
                      <a:pt x="159" y="28"/>
                      <a:pt x="161" y="29"/>
                      <a:pt x="162" y="30"/>
                    </a:cubicBezTo>
                    <a:cubicBezTo>
                      <a:pt x="163" y="31"/>
                      <a:pt x="164" y="32"/>
                      <a:pt x="164" y="34"/>
                    </a:cubicBezTo>
                    <a:cubicBezTo>
                      <a:pt x="164" y="37"/>
                      <a:pt x="161" y="40"/>
                      <a:pt x="158" y="40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54" y="40"/>
                      <a:pt x="152" y="37"/>
                      <a:pt x="152" y="34"/>
                    </a:cubicBezTo>
                    <a:cubicBezTo>
                      <a:pt x="152" y="31"/>
                      <a:pt x="155" y="28"/>
                      <a:pt x="158" y="28"/>
                    </a:cubicBezTo>
                    <a:close/>
                    <a:moveTo>
                      <a:pt x="116" y="11"/>
                    </a:moveTo>
                    <a:cubicBezTo>
                      <a:pt x="117" y="9"/>
                      <a:pt x="119" y="8"/>
                      <a:pt x="122" y="8"/>
                    </a:cubicBezTo>
                    <a:cubicBezTo>
                      <a:pt x="123" y="8"/>
                      <a:pt x="124" y="9"/>
                      <a:pt x="124" y="9"/>
                    </a:cubicBezTo>
                    <a:cubicBezTo>
                      <a:pt x="126" y="10"/>
                      <a:pt x="127" y="11"/>
                      <a:pt x="127" y="13"/>
                    </a:cubicBezTo>
                    <a:cubicBezTo>
                      <a:pt x="128" y="14"/>
                      <a:pt x="127" y="16"/>
                      <a:pt x="127" y="17"/>
                    </a:cubicBezTo>
                    <a:cubicBezTo>
                      <a:pt x="125" y="20"/>
                      <a:pt x="121" y="21"/>
                      <a:pt x="119" y="19"/>
                    </a:cubicBezTo>
                    <a:cubicBezTo>
                      <a:pt x="116" y="18"/>
                      <a:pt x="115" y="14"/>
                      <a:pt x="116" y="11"/>
                    </a:cubicBezTo>
                    <a:close/>
                    <a:moveTo>
                      <a:pt x="87" y="27"/>
                    </a:moveTo>
                    <a:cubicBezTo>
                      <a:pt x="87" y="27"/>
                      <a:pt x="87" y="27"/>
                      <a:pt x="87" y="27"/>
                    </a:cubicBezTo>
                    <a:cubicBezTo>
                      <a:pt x="88" y="27"/>
                      <a:pt x="90" y="28"/>
                      <a:pt x="91" y="29"/>
                    </a:cubicBezTo>
                    <a:cubicBezTo>
                      <a:pt x="92" y="30"/>
                      <a:pt x="92" y="31"/>
                      <a:pt x="92" y="33"/>
                    </a:cubicBezTo>
                    <a:cubicBezTo>
                      <a:pt x="92" y="36"/>
                      <a:pt x="90" y="39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3" y="39"/>
                      <a:pt x="80" y="36"/>
                      <a:pt x="81" y="33"/>
                    </a:cubicBezTo>
                    <a:cubicBezTo>
                      <a:pt x="81" y="30"/>
                      <a:pt x="83" y="27"/>
                      <a:pt x="87" y="27"/>
                    </a:cubicBezTo>
                    <a:close/>
                    <a:moveTo>
                      <a:pt x="45" y="10"/>
                    </a:moveTo>
                    <a:cubicBezTo>
                      <a:pt x="46" y="8"/>
                      <a:pt x="48" y="7"/>
                      <a:pt x="50" y="7"/>
                    </a:cubicBezTo>
                    <a:cubicBezTo>
                      <a:pt x="51" y="7"/>
                      <a:pt x="52" y="8"/>
                      <a:pt x="53" y="8"/>
                    </a:cubicBezTo>
                    <a:cubicBezTo>
                      <a:pt x="55" y="9"/>
                      <a:pt x="56" y="10"/>
                      <a:pt x="56" y="12"/>
                    </a:cubicBezTo>
                    <a:cubicBezTo>
                      <a:pt x="56" y="13"/>
                      <a:pt x="56" y="15"/>
                      <a:pt x="55" y="16"/>
                    </a:cubicBezTo>
                    <a:cubicBezTo>
                      <a:pt x="54" y="19"/>
                      <a:pt x="50" y="20"/>
                      <a:pt x="47" y="18"/>
                    </a:cubicBezTo>
                    <a:cubicBezTo>
                      <a:pt x="44" y="17"/>
                      <a:pt x="43" y="13"/>
                      <a:pt x="45" y="10"/>
                    </a:cubicBezTo>
                    <a:close/>
                    <a:moveTo>
                      <a:pt x="10" y="35"/>
                    </a:moveTo>
                    <a:cubicBezTo>
                      <a:pt x="8" y="33"/>
                      <a:pt x="9" y="29"/>
                      <a:pt x="12" y="27"/>
                    </a:cubicBezTo>
                    <a:cubicBezTo>
                      <a:pt x="13" y="27"/>
                      <a:pt x="14" y="26"/>
                      <a:pt x="15" y="26"/>
                    </a:cubicBezTo>
                    <a:cubicBezTo>
                      <a:pt x="17" y="26"/>
                      <a:pt x="19" y="28"/>
                      <a:pt x="20" y="29"/>
                    </a:cubicBezTo>
                    <a:cubicBezTo>
                      <a:pt x="21" y="31"/>
                      <a:pt x="21" y="32"/>
                      <a:pt x="21" y="34"/>
                    </a:cubicBezTo>
                    <a:cubicBezTo>
                      <a:pt x="20" y="35"/>
                      <a:pt x="19" y="37"/>
                      <a:pt x="18" y="37"/>
                    </a:cubicBezTo>
                    <a:cubicBezTo>
                      <a:pt x="15" y="39"/>
                      <a:pt x="12" y="38"/>
                      <a:pt x="10" y="35"/>
                    </a:cubicBezTo>
                    <a:close/>
                    <a:moveTo>
                      <a:pt x="13" y="78"/>
                    </a:moveTo>
                    <a:cubicBezTo>
                      <a:pt x="12" y="77"/>
                      <a:pt x="11" y="76"/>
                      <a:pt x="10" y="74"/>
                    </a:cubicBezTo>
                    <a:cubicBezTo>
                      <a:pt x="10" y="73"/>
                      <a:pt x="10" y="71"/>
                      <a:pt x="11" y="70"/>
                    </a:cubicBezTo>
                    <a:cubicBezTo>
                      <a:pt x="12" y="68"/>
                      <a:pt x="14" y="67"/>
                      <a:pt x="16" y="67"/>
                    </a:cubicBezTo>
                    <a:cubicBezTo>
                      <a:pt x="17" y="67"/>
                      <a:pt x="18" y="67"/>
                      <a:pt x="19" y="68"/>
                    </a:cubicBezTo>
                    <a:cubicBezTo>
                      <a:pt x="22" y="69"/>
                      <a:pt x="23" y="73"/>
                      <a:pt x="21" y="76"/>
                    </a:cubicBezTo>
                    <a:cubicBezTo>
                      <a:pt x="20" y="79"/>
                      <a:pt x="16" y="80"/>
                      <a:pt x="13" y="78"/>
                    </a:cubicBezTo>
                    <a:close/>
                    <a:moveTo>
                      <a:pt x="56" y="95"/>
                    </a:moveTo>
                    <a:cubicBezTo>
                      <a:pt x="55" y="98"/>
                      <a:pt x="51" y="99"/>
                      <a:pt x="48" y="97"/>
                    </a:cubicBezTo>
                    <a:cubicBezTo>
                      <a:pt x="47" y="97"/>
                      <a:pt x="46" y="95"/>
                      <a:pt x="45" y="94"/>
                    </a:cubicBezTo>
                    <a:cubicBezTo>
                      <a:pt x="45" y="92"/>
                      <a:pt x="45" y="91"/>
                      <a:pt x="46" y="89"/>
                    </a:cubicBezTo>
                    <a:cubicBezTo>
                      <a:pt x="47" y="88"/>
                      <a:pt x="49" y="86"/>
                      <a:pt x="51" y="86"/>
                    </a:cubicBezTo>
                    <a:cubicBezTo>
                      <a:pt x="52" y="86"/>
                      <a:pt x="53" y="87"/>
                      <a:pt x="54" y="87"/>
                    </a:cubicBezTo>
                    <a:cubicBezTo>
                      <a:pt x="57" y="89"/>
                      <a:pt x="58" y="92"/>
                      <a:pt x="56" y="95"/>
                    </a:cubicBezTo>
                    <a:close/>
                    <a:moveTo>
                      <a:pt x="58" y="81"/>
                    </a:moveTo>
                    <a:cubicBezTo>
                      <a:pt x="56" y="80"/>
                      <a:pt x="53" y="79"/>
                      <a:pt x="51" y="79"/>
                    </a:cubicBezTo>
                    <a:cubicBezTo>
                      <a:pt x="47" y="79"/>
                      <a:pt x="43" y="82"/>
                      <a:pt x="41" y="85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30" y="72"/>
                      <a:pt x="28" y="65"/>
                      <a:pt x="22" y="62"/>
                    </a:cubicBezTo>
                    <a:cubicBezTo>
                      <a:pt x="21" y="61"/>
                      <a:pt x="20" y="60"/>
                      <a:pt x="18" y="60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21" y="44"/>
                      <a:pt x="22" y="43"/>
                    </a:cubicBezTo>
                    <a:cubicBezTo>
                      <a:pt x="25" y="42"/>
                      <a:pt x="27" y="39"/>
                      <a:pt x="28" y="36"/>
                    </a:cubicBezTo>
                    <a:cubicBezTo>
                      <a:pt x="28" y="33"/>
                      <a:pt x="28" y="30"/>
                      <a:pt x="27" y="27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0" y="22"/>
                      <a:pt x="42" y="23"/>
                      <a:pt x="44" y="24"/>
                    </a:cubicBezTo>
                    <a:cubicBezTo>
                      <a:pt x="46" y="26"/>
                      <a:pt x="48" y="26"/>
                      <a:pt x="50" y="26"/>
                    </a:cubicBezTo>
                    <a:cubicBezTo>
                      <a:pt x="54" y="26"/>
                      <a:pt x="57" y="25"/>
                      <a:pt x="59" y="22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31"/>
                      <a:pt x="74" y="32"/>
                      <a:pt x="74" y="33"/>
                    </a:cubicBezTo>
                    <a:cubicBezTo>
                      <a:pt x="73" y="38"/>
                      <a:pt x="77" y="43"/>
                      <a:pt x="82" y="45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78" y="63"/>
                      <a:pt x="74" y="67"/>
                      <a:pt x="74" y="73"/>
                    </a:cubicBezTo>
                    <a:cubicBezTo>
                      <a:pt x="74" y="74"/>
                      <a:pt x="74" y="76"/>
                      <a:pt x="74" y="77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0" y="83"/>
                      <a:pt x="59" y="82"/>
                      <a:pt x="58" y="81"/>
                    </a:cubicBezTo>
                    <a:close/>
                    <a:moveTo>
                      <a:pt x="87" y="79"/>
                    </a:moveTo>
                    <a:cubicBezTo>
                      <a:pt x="87" y="83"/>
                      <a:pt x="87" y="83"/>
                      <a:pt x="87" y="83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3" y="79"/>
                      <a:pt x="81" y="76"/>
                      <a:pt x="81" y="73"/>
                    </a:cubicBezTo>
                    <a:cubicBezTo>
                      <a:pt x="81" y="70"/>
                      <a:pt x="83" y="67"/>
                      <a:pt x="87" y="67"/>
                    </a:cubicBezTo>
                    <a:cubicBezTo>
                      <a:pt x="90" y="67"/>
                      <a:pt x="93" y="70"/>
                      <a:pt x="93" y="73"/>
                    </a:cubicBezTo>
                    <a:cubicBezTo>
                      <a:pt x="92" y="76"/>
                      <a:pt x="90" y="79"/>
                      <a:pt x="87" y="79"/>
                    </a:cubicBezTo>
                    <a:close/>
                    <a:moveTo>
                      <a:pt x="128" y="96"/>
                    </a:moveTo>
                    <a:cubicBezTo>
                      <a:pt x="126" y="99"/>
                      <a:pt x="122" y="100"/>
                      <a:pt x="120" y="98"/>
                    </a:cubicBezTo>
                    <a:cubicBezTo>
                      <a:pt x="118" y="98"/>
                      <a:pt x="117" y="96"/>
                      <a:pt x="117" y="95"/>
                    </a:cubicBezTo>
                    <a:cubicBezTo>
                      <a:pt x="116" y="93"/>
                      <a:pt x="117" y="92"/>
                      <a:pt x="117" y="90"/>
                    </a:cubicBezTo>
                    <a:cubicBezTo>
                      <a:pt x="118" y="89"/>
                      <a:pt x="120" y="87"/>
                      <a:pt x="123" y="87"/>
                    </a:cubicBezTo>
                    <a:cubicBezTo>
                      <a:pt x="124" y="87"/>
                      <a:pt x="125" y="88"/>
                      <a:pt x="125" y="88"/>
                    </a:cubicBezTo>
                    <a:cubicBezTo>
                      <a:pt x="128" y="90"/>
                      <a:pt x="129" y="93"/>
                      <a:pt x="128" y="96"/>
                    </a:cubicBezTo>
                    <a:close/>
                    <a:moveTo>
                      <a:pt x="129" y="82"/>
                    </a:moveTo>
                    <a:cubicBezTo>
                      <a:pt x="127" y="81"/>
                      <a:pt x="125" y="80"/>
                      <a:pt x="123" y="80"/>
                    </a:cubicBezTo>
                    <a:cubicBezTo>
                      <a:pt x="118" y="80"/>
                      <a:pt x="114" y="83"/>
                      <a:pt x="112" y="86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99" y="77"/>
                      <a:pt x="99" y="75"/>
                      <a:pt x="99" y="73"/>
                    </a:cubicBezTo>
                    <a:cubicBezTo>
                      <a:pt x="100" y="68"/>
                      <a:pt x="97" y="64"/>
                      <a:pt x="92" y="6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42"/>
                      <a:pt x="99" y="38"/>
                      <a:pt x="99" y="33"/>
                    </a:cubicBezTo>
                    <a:cubicBezTo>
                      <a:pt x="99" y="31"/>
                      <a:pt x="99" y="30"/>
                      <a:pt x="98" y="28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2" y="23"/>
                      <a:pt x="113" y="24"/>
                      <a:pt x="115" y="25"/>
                    </a:cubicBezTo>
                    <a:cubicBezTo>
                      <a:pt x="117" y="27"/>
                      <a:pt x="119" y="27"/>
                      <a:pt x="121" y="27"/>
                    </a:cubicBezTo>
                    <a:cubicBezTo>
                      <a:pt x="125" y="27"/>
                      <a:pt x="128" y="26"/>
                      <a:pt x="131" y="23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45" y="32"/>
                      <a:pt x="145" y="33"/>
                      <a:pt x="145" y="34"/>
                    </a:cubicBezTo>
                    <a:cubicBezTo>
                      <a:pt x="145" y="40"/>
                      <a:pt x="150" y="46"/>
                      <a:pt x="156" y="47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50" y="62"/>
                      <a:pt x="145" y="67"/>
                      <a:pt x="145" y="74"/>
                    </a:cubicBezTo>
                    <a:cubicBezTo>
                      <a:pt x="145" y="75"/>
                      <a:pt x="145" y="77"/>
                      <a:pt x="146" y="78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32" y="84"/>
                      <a:pt x="130" y="83"/>
                      <a:pt x="129" y="82"/>
                    </a:cubicBezTo>
                    <a:close/>
                    <a:moveTo>
                      <a:pt x="158" y="80"/>
                    </a:move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0"/>
                      <a:pt x="158" y="80"/>
                      <a:pt x="158" y="80"/>
                    </a:cubicBezTo>
                    <a:cubicBezTo>
                      <a:pt x="156" y="80"/>
                      <a:pt x="155" y="79"/>
                      <a:pt x="154" y="78"/>
                    </a:cubicBezTo>
                    <a:cubicBezTo>
                      <a:pt x="153" y="77"/>
                      <a:pt x="152" y="76"/>
                      <a:pt x="152" y="74"/>
                    </a:cubicBezTo>
                    <a:cubicBezTo>
                      <a:pt x="152" y="71"/>
                      <a:pt x="155" y="68"/>
                      <a:pt x="158" y="68"/>
                    </a:cubicBezTo>
                    <a:cubicBezTo>
                      <a:pt x="161" y="68"/>
                      <a:pt x="164" y="71"/>
                      <a:pt x="164" y="74"/>
                    </a:cubicBezTo>
                    <a:cubicBezTo>
                      <a:pt x="164" y="77"/>
                      <a:pt x="161" y="80"/>
                      <a:pt x="158" y="8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2" name="Freeform 132"/>
              <p:cNvSpPr>
                <a:spLocks noEditPoints="1"/>
              </p:cNvSpPr>
              <p:nvPr/>
            </p:nvSpPr>
            <p:spPr bwMode="auto">
              <a:xfrm>
                <a:off x="910620" y="2211240"/>
                <a:ext cx="390822" cy="75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"/>
                  </a:cxn>
                  <a:cxn ang="0">
                    <a:pos x="200" y="42"/>
                  </a:cxn>
                  <a:cxn ang="0">
                    <a:pos x="200" y="0"/>
                  </a:cxn>
                  <a:cxn ang="0">
                    <a:pos x="0" y="0"/>
                  </a:cxn>
                  <a:cxn ang="0">
                    <a:pos x="192" y="34"/>
                  </a:cxn>
                  <a:cxn ang="0">
                    <a:pos x="8" y="34"/>
                  </a:cxn>
                  <a:cxn ang="0">
                    <a:pos x="8" y="8"/>
                  </a:cxn>
                  <a:cxn ang="0">
                    <a:pos x="192" y="8"/>
                  </a:cxn>
                  <a:cxn ang="0">
                    <a:pos x="192" y="34"/>
                  </a:cxn>
                </a:cxnLst>
                <a:rect l="0" t="0" r="r" b="b"/>
                <a:pathLst>
                  <a:path w="200" h="42">
                    <a:moveTo>
                      <a:pt x="0" y="0"/>
                    </a:moveTo>
                    <a:lnTo>
                      <a:pt x="0" y="42"/>
                    </a:lnTo>
                    <a:lnTo>
                      <a:pt x="200" y="42"/>
                    </a:lnTo>
                    <a:lnTo>
                      <a:pt x="200" y="0"/>
                    </a:lnTo>
                    <a:lnTo>
                      <a:pt x="0" y="0"/>
                    </a:lnTo>
                    <a:close/>
                    <a:moveTo>
                      <a:pt x="192" y="34"/>
                    </a:moveTo>
                    <a:lnTo>
                      <a:pt x="8" y="34"/>
                    </a:lnTo>
                    <a:lnTo>
                      <a:pt x="8" y="8"/>
                    </a:lnTo>
                    <a:lnTo>
                      <a:pt x="192" y="8"/>
                    </a:lnTo>
                    <a:lnTo>
                      <a:pt x="192" y="3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3" name="Rectangle 133"/>
              <p:cNvSpPr>
                <a:spLocks noChangeArrowheads="1"/>
              </p:cNvSpPr>
              <p:nvPr/>
            </p:nvSpPr>
            <p:spPr bwMode="auto">
              <a:xfrm>
                <a:off x="937978" y="2236436"/>
                <a:ext cx="244264" cy="25196"/>
              </a:xfrm>
              <a:prstGeom prst="rect">
                <a:avLst/>
              </a:prstGeom>
              <a:solidFill>
                <a:srgbClr val="C7C8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4" name="Freeform 134"/>
              <p:cNvSpPr>
                <a:spLocks/>
              </p:cNvSpPr>
              <p:nvPr/>
            </p:nvSpPr>
            <p:spPr bwMode="auto">
              <a:xfrm>
                <a:off x="803144" y="3175891"/>
                <a:ext cx="17587" cy="197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7" y="12"/>
                      <a:pt x="10" y="12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5" name="Freeform 135"/>
              <p:cNvSpPr>
                <a:spLocks/>
              </p:cNvSpPr>
              <p:nvPr/>
            </p:nvSpPr>
            <p:spPr bwMode="auto">
              <a:xfrm>
                <a:off x="777740" y="3174091"/>
                <a:ext cx="21495" cy="19797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1" y="1"/>
                  </a:cxn>
                </a:cxnLst>
                <a:rect l="0" t="0" r="r" b="b"/>
                <a:pathLst>
                  <a:path w="12" h="12">
                    <a:moveTo>
                      <a:pt x="11" y="1"/>
                    </a:move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1" y="9"/>
                      <a:pt x="11" y="5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6" name="Freeform 136"/>
              <p:cNvSpPr>
                <a:spLocks/>
              </p:cNvSpPr>
              <p:nvPr/>
            </p:nvSpPr>
            <p:spPr bwMode="auto">
              <a:xfrm>
                <a:off x="746475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</a:cxnLst>
                <a:rect l="0" t="0" r="r" b="b"/>
                <a:pathLst>
                  <a:path w="13" h="11">
                    <a:moveTo>
                      <a:pt x="13" y="11"/>
                    </a:moveTo>
                    <a:cubicBezTo>
                      <a:pt x="12" y="7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5" y="10"/>
                      <a:pt x="9" y="10"/>
                      <a:pt x="1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7" name="Freeform 137"/>
              <p:cNvSpPr>
                <a:spLocks/>
              </p:cNvSpPr>
              <p:nvPr/>
            </p:nvSpPr>
            <p:spPr bwMode="auto">
              <a:xfrm>
                <a:off x="748429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ubicBezTo>
                      <a:pt x="5" y="11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8" name="Freeform 138"/>
              <p:cNvSpPr>
                <a:spLocks/>
              </p:cNvSpPr>
              <p:nvPr/>
            </p:nvSpPr>
            <p:spPr bwMode="auto">
              <a:xfrm>
                <a:off x="881308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1"/>
                  </a:cxn>
                  <a:cxn ang="0">
                    <a:pos x="12" y="10"/>
                  </a:cxn>
                  <a:cxn ang="0">
                    <a:pos x="13" y="0"/>
                  </a:cxn>
                  <a:cxn ang="0">
                    <a:pos x="0" y="1"/>
                  </a:cxn>
                </a:cxnLst>
                <a:rect l="0" t="0" r="r" b="b"/>
                <a:pathLst>
                  <a:path w="13" h="11">
                    <a:moveTo>
                      <a:pt x="0" y="1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3" y="3"/>
                      <a:pt x="13" y="0"/>
                    </a:cubicBezTo>
                    <a:cubicBezTo>
                      <a:pt x="9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9" name="Freeform 139"/>
              <p:cNvSpPr>
                <a:spLocks/>
              </p:cNvSpPr>
              <p:nvPr/>
            </p:nvSpPr>
            <p:spPr bwMode="auto">
              <a:xfrm>
                <a:off x="85590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1" y="8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5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0" name="Freeform 140"/>
              <p:cNvSpPr>
                <a:spLocks/>
              </p:cNvSpPr>
              <p:nvPr/>
            </p:nvSpPr>
            <p:spPr bwMode="auto">
              <a:xfrm>
                <a:off x="853951" y="3174091"/>
                <a:ext cx="19541" cy="215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1"/>
                  </a:cxn>
                  <a:cxn ang="0">
                    <a:pos x="0" y="13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3">
                    <a:moveTo>
                      <a:pt x="12" y="0"/>
                    </a:moveTo>
                    <a:cubicBezTo>
                      <a:pt x="8" y="1"/>
                      <a:pt x="4" y="1"/>
                      <a:pt x="1" y="1"/>
                    </a:cubicBezTo>
                    <a:cubicBezTo>
                      <a:pt x="0" y="5"/>
                      <a:pt x="0" y="9"/>
                      <a:pt x="0" y="13"/>
                    </a:cubicBezTo>
                    <a:cubicBezTo>
                      <a:pt x="4" y="12"/>
                      <a:pt x="7" y="12"/>
                      <a:pt x="11" y="12"/>
                    </a:cubicBezTo>
                    <a:cubicBezTo>
                      <a:pt x="11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1" name="Freeform 141"/>
              <p:cNvSpPr>
                <a:spLocks/>
              </p:cNvSpPr>
              <p:nvPr/>
            </p:nvSpPr>
            <p:spPr bwMode="auto">
              <a:xfrm>
                <a:off x="828547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</a:cxnLst>
                <a:rect l="0" t="0" r="r" b="b"/>
                <a:pathLst>
                  <a:path w="11" h="10">
                    <a:moveTo>
                      <a:pt x="0" y="10"/>
                    </a:move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2" name="Freeform 142"/>
              <p:cNvSpPr>
                <a:spLocks/>
              </p:cNvSpPr>
              <p:nvPr/>
            </p:nvSpPr>
            <p:spPr bwMode="auto">
              <a:xfrm>
                <a:off x="855905" y="3078706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3" name="Freeform 143"/>
              <p:cNvSpPr>
                <a:spLocks/>
              </p:cNvSpPr>
              <p:nvPr/>
            </p:nvSpPr>
            <p:spPr bwMode="auto">
              <a:xfrm>
                <a:off x="881308" y="3080506"/>
                <a:ext cx="23449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"/>
                  </a:cxn>
                  <a:cxn ang="0">
                    <a:pos x="13" y="10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0">
                    <a:moveTo>
                      <a:pt x="0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5" y="10"/>
                      <a:pt x="9" y="10"/>
                      <a:pt x="13" y="10"/>
                    </a:cubicBezTo>
                    <a:cubicBezTo>
                      <a:pt x="13" y="7"/>
                      <a:pt x="13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4" name="Freeform 144"/>
              <p:cNvSpPr>
                <a:spLocks/>
              </p:cNvSpPr>
              <p:nvPr/>
            </p:nvSpPr>
            <p:spPr bwMode="auto">
              <a:xfrm>
                <a:off x="746475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3" y="8"/>
                      <a:pt x="13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5" y="12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5" name="Freeform 145"/>
              <p:cNvSpPr>
                <a:spLocks/>
              </p:cNvSpPr>
              <p:nvPr/>
            </p:nvSpPr>
            <p:spPr bwMode="auto">
              <a:xfrm>
                <a:off x="773832" y="3078706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6" name="Freeform 146"/>
              <p:cNvSpPr>
                <a:spLocks/>
              </p:cNvSpPr>
              <p:nvPr/>
            </p:nvSpPr>
            <p:spPr bwMode="auto">
              <a:xfrm>
                <a:off x="801190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7" y="10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1" y="0"/>
                  </a:cxn>
                </a:cxnLst>
                <a:rect l="0" t="0" r="r" b="b"/>
                <a:pathLst>
                  <a:path w="12" h="10">
                    <a:moveTo>
                      <a:pt x="1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5" y="10"/>
                      <a:pt x="7" y="10"/>
                    </a:cubicBezTo>
                    <a:cubicBezTo>
                      <a:pt x="9" y="10"/>
                      <a:pt x="10" y="10"/>
                      <a:pt x="12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6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7" name="Freeform 147"/>
              <p:cNvSpPr>
                <a:spLocks/>
              </p:cNvSpPr>
              <p:nvPr/>
            </p:nvSpPr>
            <p:spPr bwMode="auto">
              <a:xfrm>
                <a:off x="828547" y="3175891"/>
                <a:ext cx="19541" cy="19797"/>
              </a:xfrm>
              <a:custGeom>
                <a:avLst/>
                <a:gdLst/>
                <a:ahLst/>
                <a:cxnLst>
                  <a:cxn ang="0">
                    <a:pos x="10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" y="12"/>
                  </a:cxn>
                  <a:cxn ang="0">
                    <a:pos x="10" y="12"/>
                  </a:cxn>
                </a:cxnLst>
                <a:rect l="0" t="0" r="r" b="b"/>
                <a:pathLst>
                  <a:path w="11" h="12">
                    <a:moveTo>
                      <a:pt x="10" y="12"/>
                    </a:moveTo>
                    <a:cubicBezTo>
                      <a:pt x="10" y="8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4" y="12"/>
                      <a:pt x="7" y="12"/>
                      <a:pt x="1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8" name="Freeform 148"/>
              <p:cNvSpPr>
                <a:spLocks/>
              </p:cNvSpPr>
              <p:nvPr/>
            </p:nvSpPr>
            <p:spPr bwMode="auto">
              <a:xfrm>
                <a:off x="775786" y="3030113"/>
                <a:ext cx="21495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</a:cxnLst>
                <a:rect l="0" t="0" r="r" b="b"/>
                <a:pathLst>
                  <a:path w="12" h="11">
                    <a:moveTo>
                      <a:pt x="1" y="1"/>
                    </a:moveTo>
                    <a:cubicBezTo>
                      <a:pt x="1" y="4"/>
                      <a:pt x="1" y="8"/>
                      <a:pt x="0" y="11"/>
                    </a:cubicBez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9" name="Freeform 149"/>
              <p:cNvSpPr>
                <a:spLocks/>
              </p:cNvSpPr>
              <p:nvPr/>
            </p:nvSpPr>
            <p:spPr bwMode="auto">
              <a:xfrm>
                <a:off x="773832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4" y="12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0" name="Freeform 150"/>
              <p:cNvSpPr>
                <a:spLocks/>
              </p:cNvSpPr>
              <p:nvPr/>
            </p:nvSpPr>
            <p:spPr bwMode="auto">
              <a:xfrm>
                <a:off x="748429" y="3031913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cubicBezTo>
                      <a:pt x="8" y="0"/>
                      <a:pt x="5" y="0"/>
                      <a:pt x="1" y="1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1" name="Freeform 151"/>
              <p:cNvSpPr>
                <a:spLocks/>
              </p:cNvSpPr>
              <p:nvPr/>
            </p:nvSpPr>
            <p:spPr bwMode="auto">
              <a:xfrm>
                <a:off x="801190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2" name="Freeform 152"/>
              <p:cNvSpPr>
                <a:spLocks/>
              </p:cNvSpPr>
              <p:nvPr/>
            </p:nvSpPr>
            <p:spPr bwMode="auto">
              <a:xfrm>
                <a:off x="724979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0" y="11"/>
                  </a:cxn>
                  <a:cxn ang="0">
                    <a:pos x="10" y="10"/>
                  </a:cxn>
                  <a:cxn ang="0">
                    <a:pos x="11" y="0"/>
                  </a:cxn>
                  <a:cxn ang="0">
                    <a:pos x="2" y="1"/>
                  </a:cxn>
                  <a:cxn ang="0">
                    <a:pos x="1" y="2"/>
                  </a:cxn>
                </a:cxnLst>
                <a:rect l="0" t="0" r="r" b="b"/>
                <a:pathLst>
                  <a:path w="11" h="11">
                    <a:moveTo>
                      <a:pt x="1" y="2"/>
                    </a:moveTo>
                    <a:cubicBezTo>
                      <a:pt x="0" y="5"/>
                      <a:pt x="0" y="8"/>
                      <a:pt x="0" y="11"/>
                    </a:cubicBezTo>
                    <a:cubicBezTo>
                      <a:pt x="3" y="11"/>
                      <a:pt x="6" y="10"/>
                      <a:pt x="10" y="10"/>
                    </a:cubicBezTo>
                    <a:cubicBezTo>
                      <a:pt x="10" y="7"/>
                      <a:pt x="10" y="3"/>
                      <a:pt x="11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3" name="Freeform 153"/>
              <p:cNvSpPr>
                <a:spLocks/>
              </p:cNvSpPr>
              <p:nvPr/>
            </p:nvSpPr>
            <p:spPr bwMode="auto">
              <a:xfrm>
                <a:off x="732796" y="3015716"/>
                <a:ext cx="13679" cy="1259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" y="6"/>
                  </a:cxn>
                  <a:cxn ang="0">
                    <a:pos x="7" y="0"/>
                  </a:cxn>
                  <a:cxn ang="0">
                    <a:pos x="0" y="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2" y="6"/>
                      <a:pt x="4" y="6"/>
                      <a:pt x="6" y="6"/>
                    </a:cubicBezTo>
                    <a:cubicBezTo>
                      <a:pt x="6" y="4"/>
                      <a:pt x="7" y="2"/>
                      <a:pt x="7" y="0"/>
                    </a:cubicBezTo>
                    <a:cubicBezTo>
                      <a:pt x="4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4" name="Freeform 154"/>
              <p:cNvSpPr>
                <a:spLocks/>
              </p:cNvSpPr>
              <p:nvPr/>
            </p:nvSpPr>
            <p:spPr bwMode="auto">
              <a:xfrm>
                <a:off x="828547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3" y="11"/>
                      <a:pt x="7" y="11"/>
                      <a:pt x="11" y="11"/>
                    </a:cubicBezTo>
                    <a:cubicBezTo>
                      <a:pt x="11" y="8"/>
                      <a:pt x="11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5" name="Freeform 155"/>
              <p:cNvSpPr>
                <a:spLocks/>
              </p:cNvSpPr>
              <p:nvPr/>
            </p:nvSpPr>
            <p:spPr bwMode="auto">
              <a:xfrm>
                <a:off x="908666" y="3055310"/>
                <a:ext cx="19541" cy="21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1" y="13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3">
                    <a:moveTo>
                      <a:pt x="0" y="0"/>
                    </a:moveTo>
                    <a:cubicBezTo>
                      <a:pt x="0" y="4"/>
                      <a:pt x="0" y="8"/>
                      <a:pt x="1" y="12"/>
                    </a:cubicBezTo>
                    <a:cubicBezTo>
                      <a:pt x="4" y="12"/>
                      <a:pt x="7" y="12"/>
                      <a:pt x="11" y="13"/>
                    </a:cubicBezTo>
                    <a:cubicBezTo>
                      <a:pt x="10" y="9"/>
                      <a:pt x="10" y="5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6" name="Freeform 156"/>
              <p:cNvSpPr>
                <a:spLocks/>
              </p:cNvSpPr>
              <p:nvPr/>
            </p:nvSpPr>
            <p:spPr bwMode="auto">
              <a:xfrm>
                <a:off x="910620" y="3082305"/>
                <a:ext cx="17587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0" y="1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cubicBezTo>
                      <a:pt x="0" y="3"/>
                      <a:pt x="1" y="6"/>
                      <a:pt x="1" y="10"/>
                    </a:cubicBezTo>
                    <a:cubicBezTo>
                      <a:pt x="4" y="10"/>
                      <a:pt x="7" y="10"/>
                      <a:pt x="10" y="10"/>
                    </a:cubicBezTo>
                    <a:cubicBezTo>
                      <a:pt x="10" y="7"/>
                      <a:pt x="10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7" name="Freeform 157"/>
              <p:cNvSpPr>
                <a:spLocks/>
              </p:cNvSpPr>
              <p:nvPr/>
            </p:nvSpPr>
            <p:spPr bwMode="auto">
              <a:xfrm>
                <a:off x="910620" y="3127298"/>
                <a:ext cx="19541" cy="179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10" y="0"/>
                  </a:cxn>
                </a:cxnLst>
                <a:rect l="0" t="0" r="r" b="b"/>
                <a:pathLst>
                  <a:path w="10" h="11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cubicBezTo>
                      <a:pt x="10" y="7"/>
                      <a:pt x="10" y="3"/>
                      <a:pt x="1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8" name="Freeform 158"/>
              <p:cNvSpPr>
                <a:spLocks/>
              </p:cNvSpPr>
              <p:nvPr/>
            </p:nvSpPr>
            <p:spPr bwMode="auto">
              <a:xfrm>
                <a:off x="853951" y="3053510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9" name="Freeform 159"/>
              <p:cNvSpPr>
                <a:spLocks/>
              </p:cNvSpPr>
              <p:nvPr/>
            </p:nvSpPr>
            <p:spPr bwMode="auto">
              <a:xfrm>
                <a:off x="88326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0" name="Freeform 160"/>
              <p:cNvSpPr>
                <a:spLocks/>
              </p:cNvSpPr>
              <p:nvPr/>
            </p:nvSpPr>
            <p:spPr bwMode="auto">
              <a:xfrm>
                <a:off x="879354" y="3055310"/>
                <a:ext cx="23449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2">
                    <a:moveTo>
                      <a:pt x="1" y="11"/>
                    </a:moveTo>
                    <a:cubicBezTo>
                      <a:pt x="5" y="11"/>
                      <a:pt x="9" y="12"/>
                      <a:pt x="13" y="12"/>
                    </a:cubicBezTo>
                    <a:cubicBezTo>
                      <a:pt x="13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1" name="Freeform 161"/>
              <p:cNvSpPr>
                <a:spLocks/>
              </p:cNvSpPr>
              <p:nvPr/>
            </p:nvSpPr>
            <p:spPr bwMode="auto">
              <a:xfrm>
                <a:off x="746475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" y="1"/>
                  </a:cxn>
                  <a:cxn ang="0">
                    <a:pos x="0" y="12"/>
                  </a:cxn>
                  <a:cxn ang="0">
                    <a:pos x="13" y="12"/>
                  </a:cxn>
                  <a:cxn ang="0">
                    <a:pos x="13" y="0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9" y="0"/>
                      <a:pt x="5" y="1"/>
                      <a:pt x="1" y="1"/>
                    </a:cubicBezTo>
                    <a:cubicBezTo>
                      <a:pt x="1" y="5"/>
                      <a:pt x="1" y="9"/>
                      <a:pt x="0" y="12"/>
                    </a:cubicBezTo>
                    <a:cubicBezTo>
                      <a:pt x="5" y="12"/>
                      <a:pt x="9" y="12"/>
                      <a:pt x="13" y="12"/>
                    </a:cubicBezTo>
                    <a:cubicBezTo>
                      <a:pt x="13" y="8"/>
                      <a:pt x="13" y="4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2" name="Freeform 162"/>
              <p:cNvSpPr>
                <a:spLocks/>
              </p:cNvSpPr>
              <p:nvPr/>
            </p:nvSpPr>
            <p:spPr bwMode="auto">
              <a:xfrm>
                <a:off x="879354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2" y="9"/>
                  </a:cxn>
                  <a:cxn ang="0">
                    <a:pos x="13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3" y="12"/>
                      <a:pt x="7" y="12"/>
                      <a:pt x="10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2" y="6"/>
                      <a:pt x="13" y="3"/>
                      <a:pt x="13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3" name="Freeform 163"/>
              <p:cNvSpPr>
                <a:spLocks/>
              </p:cNvSpPr>
              <p:nvPr/>
            </p:nvSpPr>
            <p:spPr bwMode="auto">
              <a:xfrm>
                <a:off x="934069" y="3103902"/>
                <a:ext cx="11725" cy="16198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4" y="10"/>
                  </a:cxn>
                </a:cxnLst>
                <a:rect l="0" t="0" r="r" b="b"/>
                <a:pathLst>
                  <a:path w="6" h="10">
                    <a:moveTo>
                      <a:pt x="4" y="10"/>
                    </a:moveTo>
                    <a:cubicBezTo>
                      <a:pt x="5" y="7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3"/>
                      <a:pt x="1" y="7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4" name="Freeform 164"/>
              <p:cNvSpPr>
                <a:spLocks/>
              </p:cNvSpPr>
              <p:nvPr/>
            </p:nvSpPr>
            <p:spPr bwMode="auto">
              <a:xfrm>
                <a:off x="908666" y="3172291"/>
                <a:ext cx="3908" cy="899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5"/>
                  </a:cxn>
                  <a:cxn ang="0">
                    <a:pos x="3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5">
                    <a:moveTo>
                      <a:pt x="1" y="1"/>
                    </a:moveTo>
                    <a:cubicBezTo>
                      <a:pt x="1" y="2"/>
                      <a:pt x="1" y="3"/>
                      <a:pt x="0" y="5"/>
                    </a:cubicBezTo>
                    <a:cubicBezTo>
                      <a:pt x="1" y="3"/>
                      <a:pt x="2" y="2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5" name="Freeform 165"/>
              <p:cNvSpPr>
                <a:spLocks/>
              </p:cNvSpPr>
              <p:nvPr/>
            </p:nvSpPr>
            <p:spPr bwMode="auto">
              <a:xfrm>
                <a:off x="877400" y="3199287"/>
                <a:ext cx="15633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7" y="1"/>
                  </a:cxn>
                  <a:cxn ang="0">
                    <a:pos x="8" y="0"/>
                  </a:cxn>
                  <a:cxn ang="0">
                    <a:pos x="1" y="1"/>
                  </a:cxn>
                </a:cxnLst>
                <a:rect l="0" t="0" r="r" b="b"/>
                <a:pathLst>
                  <a:path w="8" h="11">
                    <a:moveTo>
                      <a:pt x="1" y="1"/>
                    </a:moveTo>
                    <a:cubicBezTo>
                      <a:pt x="1" y="4"/>
                      <a:pt x="0" y="8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6" y="1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6" name="Freeform 166"/>
              <p:cNvSpPr>
                <a:spLocks/>
              </p:cNvSpPr>
              <p:nvPr/>
            </p:nvSpPr>
            <p:spPr bwMode="auto">
              <a:xfrm>
                <a:off x="74647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3"/>
                  </a:cxn>
                </a:cxnLst>
                <a:rect l="0" t="0" r="r" b="b"/>
                <a:pathLst>
                  <a:path w="12" h="12">
                    <a:moveTo>
                      <a:pt x="12" y="3"/>
                    </a:moveTo>
                    <a:cubicBezTo>
                      <a:pt x="12" y="2"/>
                      <a:pt x="12" y="1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6"/>
                      <a:pt x="12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7" name="Freeform 167"/>
              <p:cNvSpPr>
                <a:spLocks/>
              </p:cNvSpPr>
              <p:nvPr/>
            </p:nvSpPr>
            <p:spPr bwMode="auto">
              <a:xfrm>
                <a:off x="855905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8" name="Freeform 168"/>
              <p:cNvSpPr>
                <a:spLocks/>
              </p:cNvSpPr>
              <p:nvPr/>
            </p:nvSpPr>
            <p:spPr bwMode="auto">
              <a:xfrm>
                <a:off x="910620" y="3102102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4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9" name="Freeform 169"/>
              <p:cNvSpPr>
                <a:spLocks/>
              </p:cNvSpPr>
              <p:nvPr/>
            </p:nvSpPr>
            <p:spPr bwMode="auto">
              <a:xfrm>
                <a:off x="693714" y="3139896"/>
                <a:ext cx="1954" cy="3599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0" name="Freeform 170"/>
              <p:cNvSpPr>
                <a:spLocks/>
              </p:cNvSpPr>
              <p:nvPr/>
            </p:nvSpPr>
            <p:spPr bwMode="auto">
              <a:xfrm>
                <a:off x="902804" y="3012116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6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9"/>
                      <a:pt x="10" y="8"/>
                      <a:pt x="10" y="6"/>
                    </a:cubicBezTo>
                    <a:cubicBezTo>
                      <a:pt x="8" y="4"/>
                      <a:pt x="6" y="2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1" name="Freeform 171"/>
              <p:cNvSpPr>
                <a:spLocks/>
              </p:cNvSpPr>
              <p:nvPr/>
            </p:nvSpPr>
            <p:spPr bwMode="auto">
              <a:xfrm>
                <a:off x="703484" y="3127298"/>
                <a:ext cx="11725" cy="1799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7" y="0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4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2" y="11"/>
                      <a:pt x="5" y="11"/>
                      <a:pt x="7" y="11"/>
                    </a:cubicBezTo>
                    <a:cubicBezTo>
                      <a:pt x="7" y="7"/>
                      <a:pt x="7" y="3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2" name="Freeform 172"/>
              <p:cNvSpPr>
                <a:spLocks/>
              </p:cNvSpPr>
              <p:nvPr/>
            </p:nvSpPr>
            <p:spPr bwMode="auto">
              <a:xfrm>
                <a:off x="709346" y="3057109"/>
                <a:ext cx="7816" cy="17997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0" y="11"/>
                  </a:cxn>
                  <a:cxn ang="0">
                    <a:pos x="3" y="11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3" y="8"/>
                      <a:pt x="3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7"/>
                      <a:pt x="0" y="11"/>
                    </a:cubicBezTo>
                    <a:cubicBezTo>
                      <a:pt x="1" y="11"/>
                      <a:pt x="2" y="11"/>
                      <a:pt x="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3" name="Freeform 173"/>
              <p:cNvSpPr>
                <a:spLocks/>
              </p:cNvSpPr>
              <p:nvPr/>
            </p:nvSpPr>
            <p:spPr bwMode="auto">
              <a:xfrm>
                <a:off x="707392" y="3170492"/>
                <a:ext cx="1367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8" y="12"/>
                  </a:cxn>
                  <a:cxn ang="0">
                    <a:pos x="7" y="1"/>
                  </a:cxn>
                  <a:cxn ang="0">
                    <a:pos x="1" y="0"/>
                  </a:cxn>
                  <a:cxn ang="0">
                    <a:pos x="0" y="4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cubicBezTo>
                      <a:pt x="3" y="12"/>
                      <a:pt x="5" y="12"/>
                      <a:pt x="8" y="12"/>
                    </a:cubicBezTo>
                    <a:cubicBezTo>
                      <a:pt x="7" y="8"/>
                      <a:pt x="7" y="5"/>
                      <a:pt x="7" y="1"/>
                    </a:cubicBezTo>
                    <a:cubicBezTo>
                      <a:pt x="5" y="1"/>
                      <a:pt x="3" y="1"/>
                      <a:pt x="1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7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4" name="Freeform 174"/>
              <p:cNvSpPr>
                <a:spLocks/>
              </p:cNvSpPr>
              <p:nvPr/>
            </p:nvSpPr>
            <p:spPr bwMode="auto">
              <a:xfrm>
                <a:off x="709346" y="3082305"/>
                <a:ext cx="5862" cy="1619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2" y="10"/>
                  </a:cxn>
                  <a:cxn ang="0">
                    <a:pos x="3" y="0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5" name="Freeform 175"/>
              <p:cNvSpPr>
                <a:spLocks/>
              </p:cNvSpPr>
              <p:nvPr/>
            </p:nvSpPr>
            <p:spPr bwMode="auto">
              <a:xfrm>
                <a:off x="723025" y="3055310"/>
                <a:ext cx="17587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2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3" y="12"/>
                      <a:pt x="6" y="12"/>
                      <a:pt x="10" y="12"/>
                    </a:cubicBez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0"/>
                      <a:pt x="1" y="1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6" name="Freeform 176"/>
              <p:cNvSpPr>
                <a:spLocks/>
              </p:cNvSpPr>
              <p:nvPr/>
            </p:nvSpPr>
            <p:spPr bwMode="auto">
              <a:xfrm>
                <a:off x="775786" y="3152495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3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7" name="Freeform 177"/>
              <p:cNvSpPr>
                <a:spLocks/>
              </p:cNvSpPr>
              <p:nvPr/>
            </p:nvSpPr>
            <p:spPr bwMode="auto">
              <a:xfrm>
                <a:off x="801190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0"/>
                      <a:pt x="8" y="10"/>
                      <a:pt x="11" y="10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8" name="Freeform 178"/>
              <p:cNvSpPr>
                <a:spLocks/>
              </p:cNvSpPr>
              <p:nvPr/>
            </p:nvSpPr>
            <p:spPr bwMode="auto">
              <a:xfrm>
                <a:off x="77383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2" y="12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ubicBezTo>
                      <a:pt x="5" y="12"/>
                      <a:pt x="8" y="12"/>
                      <a:pt x="12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9" name="Freeform 179"/>
              <p:cNvSpPr>
                <a:spLocks/>
              </p:cNvSpPr>
              <p:nvPr/>
            </p:nvSpPr>
            <p:spPr bwMode="auto">
              <a:xfrm>
                <a:off x="855905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2" y="0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6"/>
                      <a:pt x="11" y="3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0" name="Freeform 180"/>
              <p:cNvSpPr>
                <a:spLocks/>
              </p:cNvSpPr>
              <p:nvPr/>
            </p:nvSpPr>
            <p:spPr bwMode="auto">
              <a:xfrm>
                <a:off x="828547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1" name="Freeform 181"/>
              <p:cNvSpPr>
                <a:spLocks/>
              </p:cNvSpPr>
              <p:nvPr/>
            </p:nvSpPr>
            <p:spPr bwMode="auto">
              <a:xfrm>
                <a:off x="801190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5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9" y="0"/>
                      <a:pt x="7" y="0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2" name="Freeform 182"/>
              <p:cNvSpPr>
                <a:spLocks/>
              </p:cNvSpPr>
              <p:nvPr/>
            </p:nvSpPr>
            <p:spPr bwMode="auto">
              <a:xfrm>
                <a:off x="883262" y="3102102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3" name="Freeform 183"/>
              <p:cNvSpPr>
                <a:spLocks/>
              </p:cNvSpPr>
              <p:nvPr/>
            </p:nvSpPr>
            <p:spPr bwMode="auto">
              <a:xfrm>
                <a:off x="721071" y="3080506"/>
                <a:ext cx="17587" cy="16198"/>
              </a:xfrm>
              <a:custGeom>
                <a:avLst/>
                <a:gdLst/>
                <a:ahLst/>
                <a:cxnLst>
                  <a:cxn ang="0">
                    <a:pos x="10" y="10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0" y="10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cubicBezTo>
                      <a:pt x="10" y="7"/>
                      <a:pt x="10" y="4"/>
                      <a:pt x="10" y="0"/>
                    </a:cubicBezTo>
                    <a:cubicBezTo>
                      <a:pt x="7" y="1"/>
                      <a:pt x="4" y="1"/>
                      <a:pt x="1" y="1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3" y="10"/>
                      <a:pt x="7" y="10"/>
                      <a:pt x="1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4" name="Freeform 184"/>
              <p:cNvSpPr>
                <a:spLocks/>
              </p:cNvSpPr>
              <p:nvPr/>
            </p:nvSpPr>
            <p:spPr bwMode="auto">
              <a:xfrm>
                <a:off x="746475" y="3080506"/>
                <a:ext cx="21495" cy="1619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  <a:cxn ang="0">
                    <a:pos x="13" y="0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6"/>
                      <a:pt x="12" y="3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5" name="Freeform 185"/>
              <p:cNvSpPr>
                <a:spLocks/>
              </p:cNvSpPr>
              <p:nvPr/>
            </p:nvSpPr>
            <p:spPr bwMode="auto">
              <a:xfrm>
                <a:off x="773832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2"/>
                  </a:cxn>
                </a:cxnLst>
                <a:rect l="0" t="0" r="r" b="b"/>
                <a:pathLst>
                  <a:path w="12" h="12">
                    <a:moveTo>
                      <a:pt x="12" y="2"/>
                    </a:moveTo>
                    <a:cubicBezTo>
                      <a:pt x="12" y="1"/>
                      <a:pt x="12" y="1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5"/>
                      <a:pt x="12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6" name="Freeform 186"/>
              <p:cNvSpPr>
                <a:spLocks/>
              </p:cNvSpPr>
              <p:nvPr/>
            </p:nvSpPr>
            <p:spPr bwMode="auto">
              <a:xfrm>
                <a:off x="801190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5" y="12"/>
                      <a:pt x="9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7" name="Freeform 187"/>
              <p:cNvSpPr>
                <a:spLocks/>
              </p:cNvSpPr>
              <p:nvPr/>
            </p:nvSpPr>
            <p:spPr bwMode="auto">
              <a:xfrm>
                <a:off x="828547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8" name="Freeform 188"/>
              <p:cNvSpPr>
                <a:spLocks/>
              </p:cNvSpPr>
              <p:nvPr/>
            </p:nvSpPr>
            <p:spPr bwMode="auto">
              <a:xfrm>
                <a:off x="828547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2"/>
                      <a:pt x="7" y="12"/>
                      <a:pt x="11" y="12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9" name="Freeform 189"/>
              <p:cNvSpPr>
                <a:spLocks/>
              </p:cNvSpPr>
              <p:nvPr/>
            </p:nvSpPr>
            <p:spPr bwMode="auto">
              <a:xfrm>
                <a:off x="781649" y="29977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cubicBezTo>
                      <a:pt x="3" y="4"/>
                      <a:pt x="7" y="4"/>
                      <a:pt x="10" y="4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7" y="0"/>
                      <a:pt x="3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0" name="Freeform 190"/>
              <p:cNvSpPr>
                <a:spLocks/>
              </p:cNvSpPr>
              <p:nvPr/>
            </p:nvSpPr>
            <p:spPr bwMode="auto">
              <a:xfrm>
                <a:off x="801190" y="30301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1" h="11">
                    <a:moveTo>
                      <a:pt x="1" y="0"/>
                    </a:moveTo>
                    <a:cubicBezTo>
                      <a:pt x="1" y="4"/>
                      <a:pt x="1" y="7"/>
                      <a:pt x="0" y="11"/>
                    </a:cubicBezTo>
                    <a:cubicBezTo>
                      <a:pt x="4" y="11"/>
                      <a:pt x="7" y="11"/>
                      <a:pt x="10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1" name="Freeform 191"/>
              <p:cNvSpPr>
                <a:spLocks/>
              </p:cNvSpPr>
              <p:nvPr/>
            </p:nvSpPr>
            <p:spPr bwMode="auto">
              <a:xfrm>
                <a:off x="828547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8" y="7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1" y="7"/>
                  </a:cxn>
                </a:cxnLst>
                <a:rect l="0" t="0" r="r" b="b"/>
                <a:pathLst>
                  <a:path w="8" h="7">
                    <a:moveTo>
                      <a:pt x="1" y="7"/>
                    </a:moveTo>
                    <a:cubicBezTo>
                      <a:pt x="3" y="7"/>
                      <a:pt x="5" y="7"/>
                      <a:pt x="8" y="7"/>
                    </a:cubicBezTo>
                    <a:cubicBezTo>
                      <a:pt x="8" y="4"/>
                      <a:pt x="8" y="2"/>
                      <a:pt x="8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2" name="Freeform 192"/>
              <p:cNvSpPr>
                <a:spLocks/>
              </p:cNvSpPr>
              <p:nvPr/>
            </p:nvSpPr>
            <p:spPr bwMode="auto">
              <a:xfrm>
                <a:off x="873492" y="3242481"/>
                <a:ext cx="19541" cy="125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" y="1"/>
                  </a:cxn>
                  <a:cxn ang="0">
                    <a:pos x="0" y="8"/>
                  </a:cxn>
                  <a:cxn ang="0">
                    <a:pos x="11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cubicBezTo>
                      <a:pt x="7" y="1"/>
                      <a:pt x="4" y="1"/>
                      <a:pt x="1" y="1"/>
                    </a:cubicBezTo>
                    <a:cubicBezTo>
                      <a:pt x="1" y="3"/>
                      <a:pt x="0" y="6"/>
                      <a:pt x="0" y="8"/>
                    </a:cubicBezTo>
                    <a:cubicBezTo>
                      <a:pt x="4" y="8"/>
                      <a:pt x="7" y="7"/>
                      <a:pt x="11" y="7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3" name="Freeform 193"/>
              <p:cNvSpPr>
                <a:spLocks/>
              </p:cNvSpPr>
              <p:nvPr/>
            </p:nvSpPr>
            <p:spPr bwMode="auto">
              <a:xfrm>
                <a:off x="875446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3" y="1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4" name="Freeform 194"/>
              <p:cNvSpPr>
                <a:spLocks/>
              </p:cNvSpPr>
              <p:nvPr/>
            </p:nvSpPr>
            <p:spPr bwMode="auto">
              <a:xfrm>
                <a:off x="873492" y="29995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cubicBezTo>
                      <a:pt x="4" y="3"/>
                      <a:pt x="7" y="3"/>
                      <a:pt x="10" y="3"/>
                    </a:cubicBezTo>
                    <a:cubicBezTo>
                      <a:pt x="7" y="2"/>
                      <a:pt x="4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5" name="Freeform 195"/>
              <p:cNvSpPr>
                <a:spLocks/>
              </p:cNvSpPr>
              <p:nvPr/>
            </p:nvSpPr>
            <p:spPr bwMode="auto">
              <a:xfrm>
                <a:off x="828547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9" y="9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cubicBezTo>
                      <a:pt x="9" y="6"/>
                      <a:pt x="9" y="3"/>
                      <a:pt x="9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3" y="9"/>
                      <a:pt x="6" y="9"/>
                      <a:pt x="9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6" name="Freeform 196"/>
              <p:cNvSpPr>
                <a:spLocks/>
              </p:cNvSpPr>
              <p:nvPr/>
            </p:nvSpPr>
            <p:spPr bwMode="auto">
              <a:xfrm>
                <a:off x="750383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12" h="10">
                    <a:moveTo>
                      <a:pt x="1" y="1"/>
                    </a:moveTo>
                    <a:cubicBezTo>
                      <a:pt x="1" y="4"/>
                      <a:pt x="0" y="7"/>
                      <a:pt x="0" y="10"/>
                    </a:cubicBezTo>
                    <a:cubicBezTo>
                      <a:pt x="4" y="10"/>
                      <a:pt x="8" y="9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6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7" name="Freeform 197"/>
              <p:cNvSpPr>
                <a:spLocks/>
              </p:cNvSpPr>
              <p:nvPr/>
            </p:nvSpPr>
            <p:spPr bwMode="auto">
              <a:xfrm>
                <a:off x="850043" y="3010316"/>
                <a:ext cx="21495" cy="14398"/>
              </a:xfrm>
              <a:custGeom>
                <a:avLst/>
                <a:gdLst/>
                <a:ahLst/>
                <a:cxnLst>
                  <a:cxn ang="0">
                    <a:pos x="1" y="9"/>
                  </a:cxn>
                  <a:cxn ang="0">
                    <a:pos x="12" y="9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9"/>
                  </a:cxn>
                </a:cxnLst>
                <a:rect l="0" t="0" r="r" b="b"/>
                <a:pathLst>
                  <a:path w="12" h="9">
                    <a:moveTo>
                      <a:pt x="1" y="9"/>
                    </a:moveTo>
                    <a:cubicBezTo>
                      <a:pt x="4" y="9"/>
                      <a:pt x="8" y="9"/>
                      <a:pt x="12" y="9"/>
                    </a:cubicBezTo>
                    <a:cubicBezTo>
                      <a:pt x="11" y="6"/>
                      <a:pt x="11" y="3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2"/>
                      <a:pt x="1" y="5"/>
                      <a:pt x="1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8" name="Freeform 198"/>
              <p:cNvSpPr>
                <a:spLocks/>
              </p:cNvSpPr>
              <p:nvPr/>
            </p:nvSpPr>
            <p:spPr bwMode="auto">
              <a:xfrm>
                <a:off x="805098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9" y="9"/>
                  </a:cxn>
                  <a:cxn ang="0">
                    <a:pos x="9" y="0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6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9"/>
                      <a:pt x="9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9" name="Freeform 199"/>
              <p:cNvSpPr>
                <a:spLocks/>
              </p:cNvSpPr>
              <p:nvPr/>
            </p:nvSpPr>
            <p:spPr bwMode="auto">
              <a:xfrm>
                <a:off x="803144" y="3008517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0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7" y="0"/>
                      <a:pt x="4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0" name="Freeform 200"/>
              <p:cNvSpPr>
                <a:spLocks/>
              </p:cNvSpPr>
              <p:nvPr/>
            </p:nvSpPr>
            <p:spPr bwMode="auto">
              <a:xfrm>
                <a:off x="777740" y="3008517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</a:cxnLst>
                <a:rect l="0" t="0" r="r" b="b"/>
                <a:pathLst>
                  <a:path w="12" h="10">
                    <a:moveTo>
                      <a:pt x="0" y="10"/>
                    </a:moveTo>
                    <a:cubicBezTo>
                      <a:pt x="4" y="10"/>
                      <a:pt x="8" y="10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5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1" name="Freeform 201"/>
              <p:cNvSpPr>
                <a:spLocks/>
              </p:cNvSpPr>
              <p:nvPr/>
            </p:nvSpPr>
            <p:spPr bwMode="auto">
              <a:xfrm>
                <a:off x="781649" y="3222684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" y="8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1" y="1"/>
                  </a:cxn>
                </a:cxnLst>
                <a:rect l="0" t="0" r="r" b="b"/>
                <a:pathLst>
                  <a:path w="11" h="10">
                    <a:moveTo>
                      <a:pt x="11" y="1"/>
                    </a:moveTo>
                    <a:cubicBezTo>
                      <a:pt x="7" y="1"/>
                      <a:pt x="4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5" y="9"/>
                      <a:pt x="8" y="10"/>
                      <a:pt x="11" y="10"/>
                    </a:cubicBezTo>
                    <a:cubicBezTo>
                      <a:pt x="11" y="7"/>
                      <a:pt x="11" y="4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2" name="Freeform 202"/>
              <p:cNvSpPr>
                <a:spLocks/>
              </p:cNvSpPr>
              <p:nvPr/>
            </p:nvSpPr>
            <p:spPr bwMode="auto">
              <a:xfrm>
                <a:off x="709346" y="3102102"/>
                <a:ext cx="5862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3" y="1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6"/>
                  </a:cxn>
                  <a:cxn ang="0">
                    <a:pos x="0" y="11"/>
                  </a:cxn>
                </a:cxnLst>
                <a:rect l="0" t="0" r="r" b="b"/>
                <a:pathLst>
                  <a:path w="3" h="11">
                    <a:moveTo>
                      <a:pt x="0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2" y="8"/>
                      <a:pt x="2" y="4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2"/>
                      <a:pt x="2" y="4"/>
                      <a:pt x="2" y="6"/>
                    </a:cubicBezTo>
                    <a:cubicBezTo>
                      <a:pt x="2" y="7"/>
                      <a:pt x="1" y="9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3" name="Freeform 203"/>
              <p:cNvSpPr>
                <a:spLocks/>
              </p:cNvSpPr>
              <p:nvPr/>
            </p:nvSpPr>
            <p:spPr bwMode="auto">
              <a:xfrm>
                <a:off x="850043" y="3244280"/>
                <a:ext cx="19541" cy="107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7"/>
                  </a:cxn>
                  <a:cxn ang="0">
                    <a:pos x="10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0"/>
                      <a:pt x="4" y="1"/>
                      <a:pt x="0" y="1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3" y="7"/>
                      <a:pt x="7" y="7"/>
                      <a:pt x="10" y="7"/>
                    </a:cubicBezTo>
                    <a:cubicBezTo>
                      <a:pt x="11" y="5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4" name="Freeform 204"/>
              <p:cNvSpPr>
                <a:spLocks/>
              </p:cNvSpPr>
              <p:nvPr/>
            </p:nvSpPr>
            <p:spPr bwMode="auto">
              <a:xfrm>
                <a:off x="848088" y="3262278"/>
                <a:ext cx="19541" cy="53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1" y="3"/>
                  </a:cxn>
                  <a:cxn ang="0">
                    <a:pos x="11" y="0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5" name="Freeform 206"/>
              <p:cNvSpPr>
                <a:spLocks/>
              </p:cNvSpPr>
              <p:nvPr/>
            </p:nvSpPr>
            <p:spPr bwMode="auto">
              <a:xfrm>
                <a:off x="828547" y="3008517"/>
                <a:ext cx="15633" cy="143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9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3" y="9"/>
                      <a:pt x="6" y="9"/>
                      <a:pt x="9" y="9"/>
                    </a:cubicBezTo>
                    <a:cubicBezTo>
                      <a:pt x="9" y="6"/>
                      <a:pt x="9" y="3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6" name="Freeform 207"/>
              <p:cNvSpPr>
                <a:spLocks/>
              </p:cNvSpPr>
              <p:nvPr/>
            </p:nvSpPr>
            <p:spPr bwMode="auto">
              <a:xfrm>
                <a:off x="828547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7" y="3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1"/>
                      <a:pt x="8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7" name="Freeform 208"/>
              <p:cNvSpPr>
                <a:spLocks/>
              </p:cNvSpPr>
              <p:nvPr/>
            </p:nvSpPr>
            <p:spPr bwMode="auto">
              <a:xfrm>
                <a:off x="789465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8" y="3"/>
                  </a:cxn>
                  <a:cxn ang="0">
                    <a:pos x="7" y="0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8" name="Freeform 209"/>
              <p:cNvSpPr>
                <a:spLocks/>
              </p:cNvSpPr>
              <p:nvPr/>
            </p:nvSpPr>
            <p:spPr bwMode="auto">
              <a:xfrm>
                <a:off x="850043" y="2995919"/>
                <a:ext cx="19541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1" y="5"/>
                  </a:cxn>
                  <a:cxn ang="0">
                    <a:pos x="10" y="2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cubicBezTo>
                      <a:pt x="3" y="5"/>
                      <a:pt x="7" y="5"/>
                      <a:pt x="11" y="5"/>
                    </a:cubicBezTo>
                    <a:cubicBezTo>
                      <a:pt x="10" y="4"/>
                      <a:pt x="10" y="3"/>
                      <a:pt x="10" y="2"/>
                    </a:cubicBezTo>
                    <a:cubicBezTo>
                      <a:pt x="8" y="1"/>
                      <a:pt x="6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9" name="Freeform 210"/>
              <p:cNvSpPr>
                <a:spLocks/>
              </p:cNvSpPr>
              <p:nvPr/>
            </p:nvSpPr>
            <p:spPr bwMode="auto">
              <a:xfrm>
                <a:off x="807052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0" y="3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0" name="Freeform 211"/>
              <p:cNvSpPr>
                <a:spLocks/>
              </p:cNvSpPr>
              <p:nvPr/>
            </p:nvSpPr>
            <p:spPr bwMode="auto">
              <a:xfrm>
                <a:off x="873492" y="3260478"/>
                <a:ext cx="19541" cy="71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</a:cxnLst>
                <a:rect l="0" t="0" r="r" b="b"/>
                <a:pathLst>
                  <a:path w="11" h="4">
                    <a:moveTo>
                      <a:pt x="11" y="0"/>
                    </a:moveTo>
                    <a:cubicBezTo>
                      <a:pt x="7" y="0"/>
                      <a:pt x="3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1" name="Freeform 212"/>
              <p:cNvSpPr>
                <a:spLocks/>
              </p:cNvSpPr>
              <p:nvPr/>
            </p:nvSpPr>
            <p:spPr bwMode="auto">
              <a:xfrm>
                <a:off x="769924" y="3003118"/>
                <a:ext cx="3908" cy="18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2" name="Freeform 213"/>
              <p:cNvSpPr>
                <a:spLocks/>
              </p:cNvSpPr>
              <p:nvPr/>
            </p:nvSpPr>
            <p:spPr bwMode="auto">
              <a:xfrm>
                <a:off x="805098" y="2994119"/>
                <a:ext cx="15633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8" y="5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0" y="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3" y="5"/>
                      <a:pt x="6" y="5"/>
                      <a:pt x="8" y="5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3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3" name="Freeform 214"/>
              <p:cNvSpPr>
                <a:spLocks/>
              </p:cNvSpPr>
              <p:nvPr/>
            </p:nvSpPr>
            <p:spPr bwMode="auto">
              <a:xfrm>
                <a:off x="828547" y="2994119"/>
                <a:ext cx="13679" cy="89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8" y="6"/>
                  </a:cxn>
                  <a:cxn ang="0">
                    <a:pos x="8" y="1"/>
                  </a:cxn>
                  <a:cxn ang="0">
                    <a:pos x="0" y="0"/>
                  </a:cxn>
                </a:cxnLst>
                <a:rect l="0" t="0" r="r" b="b"/>
                <a:pathLst>
                  <a:path w="8" h="6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5" y="6"/>
                      <a:pt x="8" y="6"/>
                    </a:cubicBezTo>
                    <a:cubicBezTo>
                      <a:pt x="8" y="4"/>
                      <a:pt x="8" y="2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4" name="Freeform 215"/>
              <p:cNvSpPr>
                <a:spLocks/>
              </p:cNvSpPr>
              <p:nvPr/>
            </p:nvSpPr>
            <p:spPr bwMode="auto">
              <a:xfrm>
                <a:off x="685897" y="3150695"/>
                <a:ext cx="11725" cy="143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1" y="7"/>
                  </a:cxn>
                </a:cxnLst>
                <a:rect l="0" t="0" r="r" b="b"/>
                <a:pathLst>
                  <a:path w="7" h="9">
                    <a:moveTo>
                      <a:pt x="1" y="7"/>
                    </a:moveTo>
                    <a:cubicBezTo>
                      <a:pt x="2" y="8"/>
                      <a:pt x="3" y="8"/>
                      <a:pt x="4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1" y="3"/>
                      <a:pt x="0" y="5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5" name="Freeform 216"/>
              <p:cNvSpPr>
                <a:spLocks/>
              </p:cNvSpPr>
              <p:nvPr/>
            </p:nvSpPr>
            <p:spPr bwMode="auto">
              <a:xfrm>
                <a:off x="783603" y="3244281"/>
                <a:ext cx="17587" cy="107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2" y="7"/>
                  </a:cxn>
                  <a:cxn ang="0">
                    <a:pos x="10" y="7"/>
                  </a:cxn>
                  <a:cxn ang="0">
                    <a:pos x="10" y="1"/>
                  </a:cxn>
                </a:cxnLst>
                <a:rect l="0" t="0" r="r" b="b"/>
                <a:pathLst>
                  <a:path w="10" h="7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7"/>
                      <a:pt x="7" y="7"/>
                      <a:pt x="10" y="7"/>
                    </a:cubicBezTo>
                    <a:cubicBezTo>
                      <a:pt x="10" y="5"/>
                      <a:pt x="10" y="3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6" name="Freeform 217"/>
              <p:cNvSpPr>
                <a:spLocks/>
              </p:cNvSpPr>
              <p:nvPr/>
            </p:nvSpPr>
            <p:spPr bwMode="auto">
              <a:xfrm>
                <a:off x="807052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1" y="2"/>
                      <a:pt x="1" y="5"/>
                      <a:pt x="1" y="6"/>
                    </a:cubicBezTo>
                    <a:cubicBezTo>
                      <a:pt x="3" y="7"/>
                      <a:pt x="6" y="7"/>
                      <a:pt x="8" y="7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7" name="Freeform 218"/>
              <p:cNvSpPr>
                <a:spLocks/>
              </p:cNvSpPr>
              <p:nvPr/>
            </p:nvSpPr>
            <p:spPr bwMode="auto">
              <a:xfrm>
                <a:off x="703484" y="3150695"/>
                <a:ext cx="13679" cy="16198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8" y="10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cubicBezTo>
                      <a:pt x="8" y="7"/>
                      <a:pt x="8" y="4"/>
                      <a:pt x="8" y="1"/>
                    </a:cubicBezTo>
                    <a:cubicBezTo>
                      <a:pt x="5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10"/>
                    </a:cubicBezTo>
                    <a:cubicBezTo>
                      <a:pt x="3" y="10"/>
                      <a:pt x="6" y="10"/>
                      <a:pt x="8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8" name="Freeform 219"/>
              <p:cNvSpPr>
                <a:spLocks/>
              </p:cNvSpPr>
              <p:nvPr/>
            </p:nvSpPr>
            <p:spPr bwMode="auto">
              <a:xfrm>
                <a:off x="726933" y="3197488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9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1" y="10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0" y="8"/>
                      <a:pt x="10" y="4"/>
                      <a:pt x="9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9" name="Freeform 220"/>
              <p:cNvSpPr>
                <a:spLocks/>
              </p:cNvSpPr>
              <p:nvPr/>
            </p:nvSpPr>
            <p:spPr bwMode="auto">
              <a:xfrm>
                <a:off x="756245" y="3242481"/>
                <a:ext cx="11725" cy="35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0" name="Freeform 221"/>
              <p:cNvSpPr>
                <a:spLocks/>
              </p:cNvSpPr>
              <p:nvPr/>
            </p:nvSpPr>
            <p:spPr bwMode="auto">
              <a:xfrm>
                <a:off x="734750" y="3240681"/>
                <a:ext cx="15633" cy="5399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9" y="3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cubicBezTo>
                      <a:pt x="9" y="2"/>
                      <a:pt x="8" y="2"/>
                      <a:pt x="8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2" y="2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1" name="Freeform 222"/>
              <p:cNvSpPr>
                <a:spLocks/>
              </p:cNvSpPr>
              <p:nvPr/>
            </p:nvSpPr>
            <p:spPr bwMode="auto">
              <a:xfrm>
                <a:off x="754291" y="3220884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2" name="Freeform 223"/>
              <p:cNvSpPr>
                <a:spLocks/>
              </p:cNvSpPr>
              <p:nvPr/>
            </p:nvSpPr>
            <p:spPr bwMode="auto">
              <a:xfrm>
                <a:off x="779695" y="3201087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11" y="0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1"/>
                      <a:pt x="8" y="11"/>
                      <a:pt x="11" y="11"/>
                    </a:cubicBezTo>
                    <a:cubicBezTo>
                      <a:pt x="11" y="8"/>
                      <a:pt x="11" y="4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3" name="Freeform 224"/>
              <p:cNvSpPr>
                <a:spLocks/>
              </p:cNvSpPr>
              <p:nvPr/>
            </p:nvSpPr>
            <p:spPr bwMode="auto">
              <a:xfrm>
                <a:off x="750383" y="3199288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1">
                    <a:moveTo>
                      <a:pt x="0" y="0"/>
                    </a:moveTo>
                    <a:cubicBezTo>
                      <a:pt x="1" y="4"/>
                      <a:pt x="1" y="7"/>
                      <a:pt x="1" y="10"/>
                    </a:cubicBez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4" name="Freeform 225"/>
              <p:cNvSpPr>
                <a:spLocks/>
              </p:cNvSpPr>
              <p:nvPr/>
            </p:nvSpPr>
            <p:spPr bwMode="auto">
              <a:xfrm>
                <a:off x="723025" y="31506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6"/>
                      <a:pt x="10" y="3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5" name="Freeform 226"/>
              <p:cNvSpPr>
                <a:spLocks/>
              </p:cNvSpPr>
              <p:nvPr/>
            </p:nvSpPr>
            <p:spPr bwMode="auto">
              <a:xfrm>
                <a:off x="805098" y="3201087"/>
                <a:ext cx="15633" cy="1799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9" y="0"/>
                  </a:cxn>
                </a:cxnLst>
                <a:rect l="0" t="0" r="r" b="b"/>
                <a:pathLst>
                  <a:path w="9" h="11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6" name="Freeform 227"/>
              <p:cNvSpPr>
                <a:spLocks/>
              </p:cNvSpPr>
              <p:nvPr/>
            </p:nvSpPr>
            <p:spPr bwMode="auto">
              <a:xfrm>
                <a:off x="721071" y="3127299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7"/>
                      <a:pt x="10" y="4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4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7" name="Freeform 228"/>
              <p:cNvSpPr>
                <a:spLocks/>
              </p:cNvSpPr>
              <p:nvPr/>
            </p:nvSpPr>
            <p:spPr bwMode="auto">
              <a:xfrm>
                <a:off x="721071" y="3102102"/>
                <a:ext cx="17587" cy="17997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2"/>
                  </a:cxn>
                </a:cxnLst>
                <a:rect l="0" t="0" r="r" b="b"/>
                <a:pathLst>
                  <a:path w="10" h="11">
                    <a:moveTo>
                      <a:pt x="10" y="2"/>
                    </a:moveTo>
                    <a:cubicBezTo>
                      <a:pt x="10" y="1"/>
                      <a:pt x="10" y="1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5"/>
                      <a:pt x="10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8" name="Freeform 229"/>
              <p:cNvSpPr>
                <a:spLocks/>
              </p:cNvSpPr>
              <p:nvPr/>
            </p:nvSpPr>
            <p:spPr bwMode="auto">
              <a:xfrm>
                <a:off x="724979" y="3172292"/>
                <a:ext cx="19541" cy="19797"/>
              </a:xfrm>
              <a:custGeom>
                <a:avLst/>
                <a:gdLst/>
                <a:ahLst/>
                <a:cxnLst>
                  <a:cxn ang="0">
                    <a:pos x="11" y="12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1" y="12"/>
                  </a:cxn>
                </a:cxnLst>
                <a:rect l="0" t="0" r="r" b="b"/>
                <a:pathLst>
                  <a:path w="11" h="12">
                    <a:moveTo>
                      <a:pt x="11" y="12"/>
                    </a:moveTo>
                    <a:cubicBezTo>
                      <a:pt x="11" y="8"/>
                      <a:pt x="10" y="4"/>
                      <a:pt x="10" y="1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ubicBezTo>
                      <a:pt x="5" y="12"/>
                      <a:pt x="8" y="12"/>
                      <a:pt x="1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9" name="Freeform 230"/>
              <p:cNvSpPr>
                <a:spLocks/>
              </p:cNvSpPr>
              <p:nvPr/>
            </p:nvSpPr>
            <p:spPr bwMode="auto">
              <a:xfrm>
                <a:off x="728888" y="3219084"/>
                <a:ext cx="19541" cy="161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0" y="1"/>
                  </a:cxn>
                </a:cxnLst>
                <a:rect l="0" t="0" r="r" b="b"/>
                <a:pathLst>
                  <a:path w="11" h="10">
                    <a:moveTo>
                      <a:pt x="10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10"/>
                      <a:pt x="8" y="10"/>
                      <a:pt x="11" y="10"/>
                    </a:cubicBezTo>
                    <a:cubicBezTo>
                      <a:pt x="11" y="7"/>
                      <a:pt x="10" y="4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0" name="Freeform 231"/>
              <p:cNvSpPr>
                <a:spLocks/>
              </p:cNvSpPr>
              <p:nvPr/>
            </p:nvSpPr>
            <p:spPr bwMode="auto">
              <a:xfrm>
                <a:off x="709346" y="3197488"/>
                <a:ext cx="13679" cy="161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6" y="0"/>
                  </a:cxn>
                </a:cxnLst>
                <a:rect l="0" t="0" r="r" b="b"/>
                <a:pathLst>
                  <a:path w="7" h="10">
                    <a:moveTo>
                      <a:pt x="6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1" y="1"/>
                      <a:pt x="0" y="3"/>
                      <a:pt x="0" y="5"/>
                    </a:cubicBezTo>
                    <a:cubicBezTo>
                      <a:pt x="0" y="6"/>
                      <a:pt x="2" y="8"/>
                      <a:pt x="5" y="10"/>
                    </a:cubicBezTo>
                    <a:cubicBezTo>
                      <a:pt x="5" y="10"/>
                      <a:pt x="6" y="10"/>
                      <a:pt x="7" y="10"/>
                    </a:cubicBezTo>
                    <a:cubicBezTo>
                      <a:pt x="7" y="7"/>
                      <a:pt x="6" y="4"/>
                      <a:pt x="6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1" name="Freeform 232"/>
              <p:cNvSpPr>
                <a:spLocks/>
              </p:cNvSpPr>
              <p:nvPr/>
            </p:nvSpPr>
            <p:spPr bwMode="auto">
              <a:xfrm>
                <a:off x="930161" y="3057109"/>
                <a:ext cx="15633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8" y="12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8" h="12">
                    <a:moveTo>
                      <a:pt x="1" y="12"/>
                    </a:moveTo>
                    <a:cubicBezTo>
                      <a:pt x="3" y="12"/>
                      <a:pt x="6" y="12"/>
                      <a:pt x="8" y="12"/>
                    </a:cubicBezTo>
                    <a:cubicBezTo>
                      <a:pt x="7" y="9"/>
                      <a:pt x="7" y="5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2" name="Freeform 233"/>
              <p:cNvSpPr>
                <a:spLocks/>
              </p:cNvSpPr>
              <p:nvPr/>
            </p:nvSpPr>
            <p:spPr bwMode="auto">
              <a:xfrm>
                <a:off x="904758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8"/>
                      <a:pt x="11" y="4"/>
                      <a:pt x="10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1" y="4"/>
                      <a:pt x="1" y="7"/>
                      <a:pt x="1" y="11"/>
                    </a:cubicBezTo>
                    <a:cubicBezTo>
                      <a:pt x="5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3" name="Freeform 234"/>
              <p:cNvSpPr>
                <a:spLocks/>
              </p:cNvSpPr>
              <p:nvPr/>
            </p:nvSpPr>
            <p:spPr bwMode="auto">
              <a:xfrm>
                <a:off x="930161" y="3033713"/>
                <a:ext cx="9771" cy="17997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6" y="11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5" y="7"/>
                      <a:pt x="3" y="4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3" y="10"/>
                      <a:pt x="4" y="10"/>
                      <a:pt x="6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4" name="Freeform 235"/>
              <p:cNvSpPr>
                <a:spLocks/>
              </p:cNvSpPr>
              <p:nvPr/>
            </p:nvSpPr>
            <p:spPr bwMode="auto">
              <a:xfrm>
                <a:off x="828547" y="3201087"/>
                <a:ext cx="17587" cy="17997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9" y="11"/>
                  </a:cxn>
                </a:cxnLst>
                <a:rect l="0" t="0" r="r" b="b"/>
                <a:pathLst>
                  <a:path w="10" h="11">
                    <a:moveTo>
                      <a:pt x="9" y="11"/>
                    </a:move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4" y="11"/>
                      <a:pt x="6" y="11"/>
                      <a:pt x="9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5" name="Freeform 236"/>
              <p:cNvSpPr>
                <a:spLocks/>
              </p:cNvSpPr>
              <p:nvPr/>
            </p:nvSpPr>
            <p:spPr bwMode="auto">
              <a:xfrm>
                <a:off x="851997" y="3030114"/>
                <a:ext cx="21495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2" y="12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2" h="12">
                    <a:moveTo>
                      <a:pt x="1" y="11"/>
                    </a:moveTo>
                    <a:cubicBezTo>
                      <a:pt x="4" y="11"/>
                      <a:pt x="8" y="11"/>
                      <a:pt x="12" y="12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6" name="Freeform 237"/>
              <p:cNvSpPr>
                <a:spLocks/>
              </p:cNvSpPr>
              <p:nvPr/>
            </p:nvSpPr>
            <p:spPr bwMode="auto">
              <a:xfrm>
                <a:off x="934069" y="3082306"/>
                <a:ext cx="13679" cy="161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cubicBezTo>
                      <a:pt x="2" y="9"/>
                      <a:pt x="4" y="9"/>
                      <a:pt x="6" y="9"/>
                    </a:cubicBezTo>
                    <a:cubicBezTo>
                      <a:pt x="7" y="6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7" name="Freeform 238"/>
              <p:cNvSpPr>
                <a:spLocks/>
              </p:cNvSpPr>
              <p:nvPr/>
            </p:nvSpPr>
            <p:spPr bwMode="auto">
              <a:xfrm>
                <a:off x="877400" y="3031913"/>
                <a:ext cx="23449" cy="179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1" y="1"/>
                    </a:cubicBezTo>
                    <a:cubicBezTo>
                      <a:pt x="8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8" name="Freeform 239"/>
              <p:cNvSpPr>
                <a:spLocks/>
              </p:cNvSpPr>
              <p:nvPr/>
            </p:nvSpPr>
            <p:spPr bwMode="auto">
              <a:xfrm>
                <a:off x="828547" y="3030114"/>
                <a:ext cx="17587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3" y="11"/>
                      <a:pt x="6" y="11"/>
                      <a:pt x="10" y="11"/>
                    </a:cubicBezTo>
                    <a:cubicBezTo>
                      <a:pt x="10" y="7"/>
                      <a:pt x="10" y="4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9" name="Freeform 240"/>
              <p:cNvSpPr>
                <a:spLocks/>
              </p:cNvSpPr>
              <p:nvPr/>
            </p:nvSpPr>
            <p:spPr bwMode="auto">
              <a:xfrm>
                <a:off x="934069" y="3127299"/>
                <a:ext cx="5862" cy="899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0" name="Freeform 241"/>
              <p:cNvSpPr>
                <a:spLocks/>
              </p:cNvSpPr>
              <p:nvPr/>
            </p:nvSpPr>
            <p:spPr bwMode="auto">
              <a:xfrm>
                <a:off x="850043" y="3222684"/>
                <a:ext cx="21495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1" y="10"/>
                  </a:cxn>
                </a:cxnLst>
                <a:rect l="0" t="0" r="r" b="b"/>
                <a:pathLst>
                  <a:path w="12" h="10">
                    <a:moveTo>
                      <a:pt x="11" y="10"/>
                    </a:moveTo>
                    <a:cubicBezTo>
                      <a:pt x="11" y="7"/>
                      <a:pt x="12" y="4"/>
                      <a:pt x="12" y="0"/>
                    </a:cubicBezTo>
                    <a:cubicBezTo>
                      <a:pt x="8" y="1"/>
                      <a:pt x="4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1" name="Freeform 242"/>
              <p:cNvSpPr>
                <a:spLocks/>
              </p:cNvSpPr>
              <p:nvPr/>
            </p:nvSpPr>
            <p:spPr bwMode="auto">
              <a:xfrm>
                <a:off x="851997" y="3201087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11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1" y="0"/>
                    </a:cubicBezTo>
                    <a:cubicBezTo>
                      <a:pt x="1" y="4"/>
                      <a:pt x="0" y="8"/>
                      <a:pt x="0" y="11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1" y="7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2" name="Freeform 243"/>
              <p:cNvSpPr>
                <a:spLocks/>
              </p:cNvSpPr>
              <p:nvPr/>
            </p:nvSpPr>
            <p:spPr bwMode="auto">
              <a:xfrm>
                <a:off x="875446" y="3222684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10" y="9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1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3" name="Freeform 244"/>
              <p:cNvSpPr>
                <a:spLocks/>
              </p:cNvSpPr>
              <p:nvPr/>
            </p:nvSpPr>
            <p:spPr bwMode="auto">
              <a:xfrm>
                <a:off x="910620" y="3150695"/>
                <a:ext cx="17587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5" y="1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0" h="10">
                    <a:moveTo>
                      <a:pt x="1" y="0"/>
                    </a:moveTo>
                    <a:cubicBezTo>
                      <a:pt x="0" y="3"/>
                      <a:pt x="0" y="6"/>
                      <a:pt x="0" y="10"/>
                    </a:cubicBezTo>
                    <a:cubicBezTo>
                      <a:pt x="2" y="10"/>
                      <a:pt x="3" y="10"/>
                      <a:pt x="5" y="10"/>
                    </a:cubicBezTo>
                    <a:cubicBezTo>
                      <a:pt x="7" y="7"/>
                      <a:pt x="9" y="3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4" name="Freeform 245"/>
              <p:cNvSpPr>
                <a:spLocks noEditPoints="1"/>
              </p:cNvSpPr>
              <p:nvPr/>
            </p:nvSpPr>
            <p:spPr bwMode="auto">
              <a:xfrm>
                <a:off x="2290223" y="1664124"/>
                <a:ext cx="156329" cy="134979"/>
              </a:xfrm>
              <a:custGeom>
                <a:avLst/>
                <a:gdLst/>
                <a:ahLst/>
                <a:cxnLst>
                  <a:cxn ang="0">
                    <a:pos x="86" y="45"/>
                  </a:cxn>
                  <a:cxn ang="0">
                    <a:pos x="77" y="40"/>
                  </a:cxn>
                  <a:cxn ang="0">
                    <a:pos x="77" y="35"/>
                  </a:cxn>
                  <a:cxn ang="0">
                    <a:pos x="83" y="29"/>
                  </a:cxn>
                  <a:cxn ang="0">
                    <a:pos x="83" y="22"/>
                  </a:cxn>
                  <a:cxn ang="0">
                    <a:pos x="73" y="9"/>
                  </a:cxn>
                  <a:cxn ang="0">
                    <a:pos x="65" y="9"/>
                  </a:cxn>
                  <a:cxn ang="0">
                    <a:pos x="60" y="14"/>
                  </a:cxn>
                  <a:cxn ang="0">
                    <a:pos x="53" y="12"/>
                  </a:cxn>
                  <a:cxn ang="0">
                    <a:pos x="53" y="5"/>
                  </a:cxn>
                  <a:cxn ang="0">
                    <a:pos x="47" y="0"/>
                  </a:cxn>
                  <a:cxn ang="0">
                    <a:pos x="31" y="1"/>
                  </a:cxn>
                  <a:cxn ang="0">
                    <a:pos x="25" y="6"/>
                  </a:cxn>
                  <a:cxn ang="0">
                    <a:pos x="26" y="15"/>
                  </a:cxn>
                  <a:cxn ang="0">
                    <a:pos x="22" y="18"/>
                  </a:cxn>
                  <a:cxn ang="0">
                    <a:pos x="14" y="15"/>
                  </a:cxn>
                  <a:cxn ang="0">
                    <a:pos x="7" y="17"/>
                  </a:cxn>
                  <a:cxn ang="0">
                    <a:pos x="0" y="32"/>
                  </a:cxn>
                  <a:cxn ang="0">
                    <a:pos x="0" y="33"/>
                  </a:cxn>
                  <a:cxn ang="0">
                    <a:pos x="2" y="39"/>
                  </a:cxn>
                  <a:cxn ang="0">
                    <a:pos x="10" y="43"/>
                  </a:cxn>
                  <a:cxn ang="0">
                    <a:pos x="11" y="48"/>
                  </a:cxn>
                  <a:cxn ang="0">
                    <a:pos x="5" y="54"/>
                  </a:cxn>
                  <a:cxn ang="0">
                    <a:pos x="5" y="61"/>
                  </a:cxn>
                  <a:cxn ang="0">
                    <a:pos x="16" y="74"/>
                  </a:cxn>
                  <a:cxn ang="0">
                    <a:pos x="22" y="74"/>
                  </a:cxn>
                  <a:cxn ang="0">
                    <a:pos x="23" y="74"/>
                  </a:cxn>
                  <a:cxn ang="0">
                    <a:pos x="29" y="69"/>
                  </a:cxn>
                  <a:cxn ang="0">
                    <a:pos x="34" y="71"/>
                  </a:cxn>
                  <a:cxn ang="0">
                    <a:pos x="35" y="77"/>
                  </a:cxn>
                  <a:cxn ang="0">
                    <a:pos x="40" y="83"/>
                  </a:cxn>
                  <a:cxn ang="0">
                    <a:pos x="57" y="81"/>
                  </a:cxn>
                  <a:cxn ang="0">
                    <a:pos x="62" y="76"/>
                  </a:cxn>
                  <a:cxn ang="0">
                    <a:pos x="62" y="67"/>
                  </a:cxn>
                  <a:cxn ang="0">
                    <a:pos x="65" y="65"/>
                  </a:cxn>
                  <a:cxn ang="0">
                    <a:pos x="72" y="68"/>
                  </a:cxn>
                  <a:cxn ang="0">
                    <a:pos x="79" y="66"/>
                  </a:cxn>
                  <a:cxn ang="0">
                    <a:pos x="88" y="52"/>
                  </a:cxn>
                  <a:cxn ang="0">
                    <a:pos x="86" y="45"/>
                  </a:cxn>
                  <a:cxn ang="0">
                    <a:pos x="43" y="58"/>
                  </a:cxn>
                  <a:cxn ang="0">
                    <a:pos x="26" y="41"/>
                  </a:cxn>
                  <a:cxn ang="0">
                    <a:pos x="43" y="24"/>
                  </a:cxn>
                  <a:cxn ang="0">
                    <a:pos x="60" y="41"/>
                  </a:cxn>
                  <a:cxn ang="0">
                    <a:pos x="43" y="58"/>
                  </a:cxn>
                </a:cxnLst>
                <a:rect l="0" t="0" r="r" b="b"/>
                <a:pathLst>
                  <a:path w="88" h="83">
                    <a:moveTo>
                      <a:pt x="86" y="45"/>
                    </a:moveTo>
                    <a:cubicBezTo>
                      <a:pt x="86" y="45"/>
                      <a:pt x="80" y="41"/>
                      <a:pt x="77" y="40"/>
                    </a:cubicBezTo>
                    <a:cubicBezTo>
                      <a:pt x="77" y="38"/>
                      <a:pt x="77" y="37"/>
                      <a:pt x="77" y="35"/>
                    </a:cubicBezTo>
                    <a:cubicBezTo>
                      <a:pt x="79" y="33"/>
                      <a:pt x="83" y="29"/>
                      <a:pt x="83" y="29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1" y="12"/>
                      <a:pt x="60" y="14"/>
                    </a:cubicBezTo>
                    <a:cubicBezTo>
                      <a:pt x="58" y="13"/>
                      <a:pt x="55" y="12"/>
                      <a:pt x="53" y="12"/>
                    </a:cubicBezTo>
                    <a:cubicBezTo>
                      <a:pt x="53" y="9"/>
                      <a:pt x="53" y="5"/>
                      <a:pt x="53" y="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6" y="12"/>
                      <a:pt x="26" y="15"/>
                    </a:cubicBezTo>
                    <a:cubicBezTo>
                      <a:pt x="24" y="16"/>
                      <a:pt x="23" y="17"/>
                      <a:pt x="22" y="18"/>
                    </a:cubicBezTo>
                    <a:cubicBezTo>
                      <a:pt x="19" y="17"/>
                      <a:pt x="14" y="15"/>
                      <a:pt x="1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8" y="42"/>
                      <a:pt x="10" y="43"/>
                    </a:cubicBezTo>
                    <a:cubicBezTo>
                      <a:pt x="10" y="45"/>
                      <a:pt x="11" y="47"/>
                      <a:pt x="11" y="48"/>
                    </a:cubicBezTo>
                    <a:cubicBezTo>
                      <a:pt x="9" y="50"/>
                      <a:pt x="5" y="54"/>
                      <a:pt x="5" y="54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22" y="75"/>
                      <a:pt x="22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7" y="71"/>
                      <a:pt x="29" y="69"/>
                    </a:cubicBezTo>
                    <a:cubicBezTo>
                      <a:pt x="31" y="70"/>
                      <a:pt x="33" y="70"/>
                      <a:pt x="34" y="71"/>
                    </a:cubicBezTo>
                    <a:cubicBezTo>
                      <a:pt x="35" y="73"/>
                      <a:pt x="35" y="77"/>
                      <a:pt x="35" y="77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57" y="81"/>
                      <a:pt x="57" y="81"/>
                      <a:pt x="57" y="81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2" y="76"/>
                      <a:pt x="62" y="70"/>
                      <a:pt x="62" y="67"/>
                    </a:cubicBezTo>
                    <a:cubicBezTo>
                      <a:pt x="63" y="66"/>
                      <a:pt x="64" y="66"/>
                      <a:pt x="65" y="65"/>
                    </a:cubicBezTo>
                    <a:cubicBezTo>
                      <a:pt x="68" y="66"/>
                      <a:pt x="72" y="68"/>
                      <a:pt x="72" y="68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88" y="52"/>
                      <a:pt x="88" y="52"/>
                      <a:pt x="88" y="52"/>
                    </a:cubicBezTo>
                    <a:lnTo>
                      <a:pt x="86" y="45"/>
                    </a:lnTo>
                    <a:close/>
                    <a:moveTo>
                      <a:pt x="43" y="58"/>
                    </a:moveTo>
                    <a:cubicBezTo>
                      <a:pt x="34" y="58"/>
                      <a:pt x="26" y="51"/>
                      <a:pt x="26" y="41"/>
                    </a:cubicBezTo>
                    <a:cubicBezTo>
                      <a:pt x="26" y="32"/>
                      <a:pt x="34" y="24"/>
                      <a:pt x="43" y="24"/>
                    </a:cubicBezTo>
                    <a:cubicBezTo>
                      <a:pt x="52" y="24"/>
                      <a:pt x="60" y="32"/>
                      <a:pt x="60" y="41"/>
                    </a:cubicBezTo>
                    <a:cubicBezTo>
                      <a:pt x="60" y="51"/>
                      <a:pt x="52" y="58"/>
                      <a:pt x="43" y="5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5" name="Freeform 246"/>
              <p:cNvSpPr>
                <a:spLocks noEditPoints="1"/>
              </p:cNvSpPr>
              <p:nvPr/>
            </p:nvSpPr>
            <p:spPr bwMode="auto">
              <a:xfrm>
                <a:off x="2342984" y="1710917"/>
                <a:ext cx="46899" cy="4319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14" y="27"/>
                  </a:cxn>
                  <a:cxn ang="0">
                    <a:pos x="27" y="13"/>
                  </a:cxn>
                  <a:cxn ang="0">
                    <a:pos x="14" y="0"/>
                  </a:cxn>
                  <a:cxn ang="0">
                    <a:pos x="14" y="23"/>
                  </a:cxn>
                  <a:cxn ang="0">
                    <a:pos x="4" y="13"/>
                  </a:cxn>
                  <a:cxn ang="0">
                    <a:pos x="14" y="3"/>
                  </a:cxn>
                  <a:cxn ang="0">
                    <a:pos x="24" y="13"/>
                  </a:cxn>
                  <a:cxn ang="0">
                    <a:pos x="14" y="23"/>
                  </a:cxn>
                </a:cxnLst>
                <a:rect l="0" t="0" r="r" b="b"/>
                <a:pathLst>
                  <a:path w="27" h="27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21" y="27"/>
                      <a:pt x="27" y="21"/>
                      <a:pt x="27" y="13"/>
                    </a:cubicBezTo>
                    <a:cubicBezTo>
                      <a:pt x="27" y="6"/>
                      <a:pt x="21" y="0"/>
                      <a:pt x="14" y="0"/>
                    </a:cubicBezTo>
                    <a:close/>
                    <a:moveTo>
                      <a:pt x="14" y="23"/>
                    </a:moveTo>
                    <a:cubicBezTo>
                      <a:pt x="8" y="23"/>
                      <a:pt x="4" y="19"/>
                      <a:pt x="4" y="13"/>
                    </a:cubicBezTo>
                    <a:cubicBezTo>
                      <a:pt x="4" y="8"/>
                      <a:pt x="8" y="3"/>
                      <a:pt x="14" y="3"/>
                    </a:cubicBezTo>
                    <a:cubicBezTo>
                      <a:pt x="19" y="3"/>
                      <a:pt x="24" y="8"/>
                      <a:pt x="24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6" name="Freeform 247"/>
              <p:cNvSpPr>
                <a:spLocks noEditPoints="1"/>
              </p:cNvSpPr>
              <p:nvPr/>
            </p:nvSpPr>
            <p:spPr bwMode="auto">
              <a:xfrm>
                <a:off x="2147573" y="1622730"/>
                <a:ext cx="138742" cy="124181"/>
              </a:xfrm>
              <a:custGeom>
                <a:avLst/>
                <a:gdLst/>
                <a:ahLst/>
                <a:cxnLst>
                  <a:cxn ang="0">
                    <a:pos x="70" y="37"/>
                  </a:cxn>
                  <a:cxn ang="0">
                    <a:pos x="70" y="32"/>
                  </a:cxn>
                  <a:cxn ang="0">
                    <a:pos x="76" y="27"/>
                  </a:cxn>
                  <a:cxn ang="0">
                    <a:pos x="76" y="20"/>
                  </a:cxn>
                  <a:cxn ang="0">
                    <a:pos x="66" y="9"/>
                  </a:cxn>
                  <a:cxn ang="0">
                    <a:pos x="59" y="9"/>
                  </a:cxn>
                  <a:cxn ang="0">
                    <a:pos x="54" y="13"/>
                  </a:cxn>
                  <a:cxn ang="0">
                    <a:pos x="48" y="11"/>
                  </a:cxn>
                  <a:cxn ang="0">
                    <a:pos x="48" y="5"/>
                  </a:cxn>
                  <a:cxn ang="0">
                    <a:pos x="43" y="0"/>
                  </a:cxn>
                  <a:cxn ang="0">
                    <a:pos x="28" y="1"/>
                  </a:cxn>
                  <a:cxn ang="0">
                    <a:pos x="23" y="6"/>
                  </a:cxn>
                  <a:cxn ang="0">
                    <a:pos x="23" y="14"/>
                  </a:cxn>
                  <a:cxn ang="0">
                    <a:pos x="19" y="17"/>
                  </a:cxn>
                  <a:cxn ang="0">
                    <a:pos x="13" y="14"/>
                  </a:cxn>
                  <a:cxn ang="0">
                    <a:pos x="6" y="16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9" y="40"/>
                  </a:cxn>
                  <a:cxn ang="0">
                    <a:pos x="10" y="44"/>
                  </a:cxn>
                  <a:cxn ang="0">
                    <a:pos x="4" y="49"/>
                  </a:cxn>
                  <a:cxn ang="0">
                    <a:pos x="4" y="56"/>
                  </a:cxn>
                  <a:cxn ang="0">
                    <a:pos x="14" y="68"/>
                  </a:cxn>
                  <a:cxn ang="0">
                    <a:pos x="20" y="68"/>
                  </a:cxn>
                  <a:cxn ang="0">
                    <a:pos x="21" y="68"/>
                  </a:cxn>
                  <a:cxn ang="0">
                    <a:pos x="26" y="63"/>
                  </a:cxn>
                  <a:cxn ang="0">
                    <a:pos x="31" y="65"/>
                  </a:cxn>
                  <a:cxn ang="0">
                    <a:pos x="32" y="71"/>
                  </a:cxn>
                  <a:cxn ang="0">
                    <a:pos x="36" y="76"/>
                  </a:cxn>
                  <a:cxn ang="0">
                    <a:pos x="52" y="74"/>
                  </a:cxn>
                  <a:cxn ang="0">
                    <a:pos x="56" y="70"/>
                  </a:cxn>
                  <a:cxn ang="0">
                    <a:pos x="56" y="62"/>
                  </a:cxn>
                  <a:cxn ang="0">
                    <a:pos x="59" y="59"/>
                  </a:cxn>
                  <a:cxn ang="0">
                    <a:pos x="65" y="63"/>
                  </a:cxn>
                  <a:cxn ang="0">
                    <a:pos x="72" y="61"/>
                  </a:cxn>
                  <a:cxn ang="0">
                    <a:pos x="79" y="48"/>
                  </a:cxn>
                  <a:cxn ang="0">
                    <a:pos x="78" y="41"/>
                  </a:cxn>
                  <a:cxn ang="0">
                    <a:pos x="70" y="37"/>
                  </a:cxn>
                  <a:cxn ang="0">
                    <a:pos x="39" y="53"/>
                  </a:cxn>
                  <a:cxn ang="0">
                    <a:pos x="23" y="38"/>
                  </a:cxn>
                  <a:cxn ang="0">
                    <a:pos x="39" y="23"/>
                  </a:cxn>
                  <a:cxn ang="0">
                    <a:pos x="54" y="38"/>
                  </a:cxn>
                  <a:cxn ang="0">
                    <a:pos x="39" y="53"/>
                  </a:cxn>
                </a:cxnLst>
                <a:rect l="0" t="0" r="r" b="b"/>
                <a:pathLst>
                  <a:path w="79" h="76">
                    <a:moveTo>
                      <a:pt x="70" y="37"/>
                    </a:moveTo>
                    <a:cubicBezTo>
                      <a:pt x="70" y="35"/>
                      <a:pt x="70" y="34"/>
                      <a:pt x="70" y="32"/>
                    </a:cubicBezTo>
                    <a:cubicBezTo>
                      <a:pt x="72" y="31"/>
                      <a:pt x="76" y="27"/>
                      <a:pt x="76" y="27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9"/>
                      <a:pt x="55" y="12"/>
                      <a:pt x="54" y="13"/>
                    </a:cubicBezTo>
                    <a:cubicBezTo>
                      <a:pt x="52" y="12"/>
                      <a:pt x="50" y="11"/>
                      <a:pt x="48" y="11"/>
                    </a:cubicBezTo>
                    <a:cubicBezTo>
                      <a:pt x="48" y="9"/>
                      <a:pt x="48" y="5"/>
                      <a:pt x="48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11"/>
                      <a:pt x="23" y="14"/>
                    </a:cubicBezTo>
                    <a:cubicBezTo>
                      <a:pt x="22" y="15"/>
                      <a:pt x="21" y="16"/>
                      <a:pt x="19" y="17"/>
                    </a:cubicBezTo>
                    <a:cubicBezTo>
                      <a:pt x="17" y="16"/>
                      <a:pt x="13" y="14"/>
                      <a:pt x="13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7" y="39"/>
                      <a:pt x="9" y="40"/>
                    </a:cubicBezTo>
                    <a:cubicBezTo>
                      <a:pt x="9" y="41"/>
                      <a:pt x="9" y="43"/>
                      <a:pt x="10" y="44"/>
                    </a:cubicBezTo>
                    <a:cubicBezTo>
                      <a:pt x="8" y="46"/>
                      <a:pt x="4" y="49"/>
                      <a:pt x="4" y="49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8"/>
                      <a:pt x="20" y="68"/>
                      <a:pt x="20" y="68"/>
                    </a:cubicBezTo>
                    <a:cubicBezTo>
                      <a:pt x="20" y="68"/>
                      <a:pt x="21" y="68"/>
                      <a:pt x="21" y="68"/>
                    </a:cubicBezTo>
                    <a:cubicBezTo>
                      <a:pt x="21" y="68"/>
                      <a:pt x="24" y="65"/>
                      <a:pt x="26" y="63"/>
                    </a:cubicBezTo>
                    <a:cubicBezTo>
                      <a:pt x="28" y="64"/>
                      <a:pt x="29" y="64"/>
                      <a:pt x="31" y="65"/>
                    </a:cubicBezTo>
                    <a:cubicBezTo>
                      <a:pt x="31" y="67"/>
                      <a:pt x="32" y="71"/>
                      <a:pt x="32" y="71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6" y="70"/>
                      <a:pt x="56" y="64"/>
                      <a:pt x="56" y="62"/>
                    </a:cubicBezTo>
                    <a:cubicBezTo>
                      <a:pt x="57" y="61"/>
                      <a:pt x="58" y="60"/>
                      <a:pt x="59" y="59"/>
                    </a:cubicBezTo>
                    <a:cubicBezTo>
                      <a:pt x="61" y="60"/>
                      <a:pt x="65" y="63"/>
                      <a:pt x="65" y="63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3" y="38"/>
                      <a:pt x="70" y="37"/>
                    </a:cubicBezTo>
                    <a:close/>
                    <a:moveTo>
                      <a:pt x="39" y="53"/>
                    </a:moveTo>
                    <a:cubicBezTo>
                      <a:pt x="30" y="53"/>
                      <a:pt x="23" y="46"/>
                      <a:pt x="23" y="38"/>
                    </a:cubicBezTo>
                    <a:cubicBezTo>
                      <a:pt x="23" y="30"/>
                      <a:pt x="30" y="23"/>
                      <a:pt x="39" y="23"/>
                    </a:cubicBezTo>
                    <a:cubicBezTo>
                      <a:pt x="47" y="23"/>
                      <a:pt x="54" y="30"/>
                      <a:pt x="54" y="38"/>
                    </a:cubicBezTo>
                    <a:cubicBezTo>
                      <a:pt x="54" y="46"/>
                      <a:pt x="47" y="53"/>
                      <a:pt x="39" y="5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7" name="Freeform 248"/>
              <p:cNvSpPr>
                <a:spLocks noEditPoints="1"/>
              </p:cNvSpPr>
              <p:nvPr/>
            </p:nvSpPr>
            <p:spPr bwMode="auto">
              <a:xfrm>
                <a:off x="2194471" y="1664124"/>
                <a:ext cx="42990" cy="3959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2"/>
                  </a:cxn>
                  <a:cxn ang="0">
                    <a:pos x="13" y="24"/>
                  </a:cxn>
                  <a:cxn ang="0">
                    <a:pos x="25" y="12"/>
                  </a:cxn>
                  <a:cxn ang="0">
                    <a:pos x="13" y="0"/>
                  </a:cxn>
                  <a:cxn ang="0">
                    <a:pos x="13" y="21"/>
                  </a:cxn>
                  <a:cxn ang="0">
                    <a:pos x="4" y="12"/>
                  </a:cxn>
                  <a:cxn ang="0">
                    <a:pos x="13" y="3"/>
                  </a:cxn>
                  <a:cxn ang="0">
                    <a:pos x="22" y="12"/>
                  </a:cxn>
                  <a:cxn ang="0">
                    <a:pos x="13" y="21"/>
                  </a:cxn>
                </a:cxnLst>
                <a:rect l="0" t="0" r="r" b="b"/>
                <a:pathLst>
                  <a:path w="25" h="24">
                    <a:moveTo>
                      <a:pt x="13" y="0"/>
                    </a:moveTo>
                    <a:cubicBezTo>
                      <a:pt x="6" y="0"/>
                      <a:pt x="0" y="5"/>
                      <a:pt x="0" y="12"/>
                    </a:cubicBezTo>
                    <a:cubicBezTo>
                      <a:pt x="0" y="19"/>
                      <a:pt x="6" y="24"/>
                      <a:pt x="13" y="24"/>
                    </a:cubicBezTo>
                    <a:cubicBezTo>
                      <a:pt x="19" y="24"/>
                      <a:pt x="25" y="19"/>
                      <a:pt x="25" y="12"/>
                    </a:cubicBezTo>
                    <a:cubicBezTo>
                      <a:pt x="25" y="5"/>
                      <a:pt x="19" y="0"/>
                      <a:pt x="13" y="0"/>
                    </a:cubicBezTo>
                    <a:close/>
                    <a:moveTo>
                      <a:pt x="13" y="21"/>
                    </a:moveTo>
                    <a:cubicBezTo>
                      <a:pt x="8" y="21"/>
                      <a:pt x="4" y="17"/>
                      <a:pt x="4" y="12"/>
                    </a:cubicBezTo>
                    <a:cubicBezTo>
                      <a:pt x="4" y="7"/>
                      <a:pt x="8" y="3"/>
                      <a:pt x="13" y="3"/>
                    </a:cubicBezTo>
                    <a:cubicBezTo>
                      <a:pt x="18" y="3"/>
                      <a:pt x="22" y="7"/>
                      <a:pt x="22" y="12"/>
                    </a:cubicBezTo>
                    <a:cubicBezTo>
                      <a:pt x="22" y="17"/>
                      <a:pt x="18" y="21"/>
                      <a:pt x="13" y="2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8" name="Freeform 249"/>
              <p:cNvSpPr>
                <a:spLocks noEditPoints="1"/>
              </p:cNvSpPr>
              <p:nvPr/>
            </p:nvSpPr>
            <p:spPr bwMode="auto">
              <a:xfrm>
                <a:off x="2235508" y="1545342"/>
                <a:ext cx="97706" cy="84587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7" y="30"/>
                  </a:cxn>
                  <a:cxn ang="0">
                    <a:pos x="3" y="34"/>
                  </a:cxn>
                  <a:cxn ang="0">
                    <a:pos x="3" y="38"/>
                  </a:cxn>
                  <a:cxn ang="0">
                    <a:pos x="10" y="46"/>
                  </a:cxn>
                  <a:cxn ang="0">
                    <a:pos x="14" y="47"/>
                  </a:cxn>
                  <a:cxn ang="0">
                    <a:pos x="14" y="46"/>
                  </a:cxn>
                  <a:cxn ang="0">
                    <a:pos x="18" y="43"/>
                  </a:cxn>
                  <a:cxn ang="0">
                    <a:pos x="21" y="44"/>
                  </a:cxn>
                  <a:cxn ang="0">
                    <a:pos x="22" y="49"/>
                  </a:cxn>
                  <a:cxn ang="0">
                    <a:pos x="25" y="52"/>
                  </a:cxn>
                  <a:cxn ang="0">
                    <a:pos x="36" y="51"/>
                  </a:cxn>
                  <a:cxn ang="0">
                    <a:pos x="39" y="48"/>
                  </a:cxn>
                  <a:cxn ang="0">
                    <a:pos x="38" y="42"/>
                  </a:cxn>
                  <a:cxn ang="0">
                    <a:pos x="41" y="41"/>
                  </a:cxn>
                  <a:cxn ang="0">
                    <a:pos x="45" y="43"/>
                  </a:cxn>
                  <a:cxn ang="0">
                    <a:pos x="50" y="42"/>
                  </a:cxn>
                  <a:cxn ang="0">
                    <a:pos x="55" y="33"/>
                  </a:cxn>
                  <a:cxn ang="0">
                    <a:pos x="54" y="28"/>
                  </a:cxn>
                  <a:cxn ang="0">
                    <a:pos x="48" y="25"/>
                  </a:cxn>
                  <a:cxn ang="0">
                    <a:pos x="48" y="22"/>
                  </a:cxn>
                  <a:cxn ang="0">
                    <a:pos x="52" y="19"/>
                  </a:cxn>
                  <a:cxn ang="0">
                    <a:pos x="52" y="14"/>
                  </a:cxn>
                  <a:cxn ang="0">
                    <a:pos x="45" y="6"/>
                  </a:cxn>
                  <a:cxn ang="0">
                    <a:pos x="41" y="6"/>
                  </a:cxn>
                  <a:cxn ang="0">
                    <a:pos x="37" y="9"/>
                  </a:cxn>
                  <a:cxn ang="0">
                    <a:pos x="33" y="7"/>
                  </a:cxn>
                  <a:cxn ang="0">
                    <a:pos x="33" y="3"/>
                  </a:cxn>
                  <a:cxn ang="0">
                    <a:pos x="30" y="0"/>
                  </a:cxn>
                  <a:cxn ang="0">
                    <a:pos x="19" y="1"/>
                  </a:cxn>
                  <a:cxn ang="0">
                    <a:pos x="16" y="4"/>
                  </a:cxn>
                  <a:cxn ang="0">
                    <a:pos x="16" y="9"/>
                  </a:cxn>
                  <a:cxn ang="0">
                    <a:pos x="13" y="11"/>
                  </a:cxn>
                  <a:cxn ang="0">
                    <a:pos x="9" y="9"/>
                  </a:cxn>
                  <a:cxn ang="0">
                    <a:pos x="4" y="11"/>
                  </a:cxn>
                  <a:cxn ang="0">
                    <a:pos x="0" y="20"/>
                  </a:cxn>
                  <a:cxn ang="0">
                    <a:pos x="0" y="21"/>
                  </a:cxn>
                  <a:cxn ang="0">
                    <a:pos x="1" y="25"/>
                  </a:cxn>
                  <a:cxn ang="0">
                    <a:pos x="6" y="27"/>
                  </a:cxn>
                  <a:cxn ang="0">
                    <a:pos x="27" y="15"/>
                  </a:cxn>
                  <a:cxn ang="0">
                    <a:pos x="37" y="26"/>
                  </a:cxn>
                  <a:cxn ang="0">
                    <a:pos x="27" y="36"/>
                  </a:cxn>
                  <a:cxn ang="0">
                    <a:pos x="16" y="26"/>
                  </a:cxn>
                  <a:cxn ang="0">
                    <a:pos x="27" y="15"/>
                  </a:cxn>
                </a:cxnLst>
                <a:rect l="0" t="0" r="r" b="b"/>
                <a:pathLst>
                  <a:path w="55" h="52">
                    <a:moveTo>
                      <a:pt x="6" y="27"/>
                    </a:moveTo>
                    <a:cubicBezTo>
                      <a:pt x="6" y="28"/>
                      <a:pt x="6" y="29"/>
                      <a:pt x="7" y="30"/>
                    </a:cubicBezTo>
                    <a:cubicBezTo>
                      <a:pt x="5" y="31"/>
                      <a:pt x="3" y="34"/>
                      <a:pt x="3" y="34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4" y="47"/>
                      <a:pt x="14" y="47"/>
                    </a:cubicBezTo>
                    <a:cubicBezTo>
                      <a:pt x="14" y="47"/>
                      <a:pt x="14" y="46"/>
                      <a:pt x="14" y="46"/>
                    </a:cubicBezTo>
                    <a:cubicBezTo>
                      <a:pt x="14" y="46"/>
                      <a:pt x="17" y="44"/>
                      <a:pt x="18" y="43"/>
                    </a:cubicBezTo>
                    <a:cubicBezTo>
                      <a:pt x="19" y="44"/>
                      <a:pt x="20" y="44"/>
                      <a:pt x="21" y="44"/>
                    </a:cubicBezTo>
                    <a:cubicBezTo>
                      <a:pt x="21" y="46"/>
                      <a:pt x="22" y="49"/>
                      <a:pt x="22" y="49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4"/>
                      <a:pt x="38" y="42"/>
                    </a:cubicBezTo>
                    <a:cubicBezTo>
                      <a:pt x="39" y="42"/>
                      <a:pt x="40" y="41"/>
                      <a:pt x="41" y="41"/>
                    </a:cubicBezTo>
                    <a:cubicBezTo>
                      <a:pt x="42" y="41"/>
                      <a:pt x="45" y="43"/>
                      <a:pt x="45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0" y="26"/>
                      <a:pt x="48" y="25"/>
                    </a:cubicBezTo>
                    <a:cubicBezTo>
                      <a:pt x="48" y="24"/>
                      <a:pt x="48" y="23"/>
                      <a:pt x="48" y="22"/>
                    </a:cubicBezTo>
                    <a:cubicBezTo>
                      <a:pt x="49" y="21"/>
                      <a:pt x="52" y="19"/>
                      <a:pt x="52" y="19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38" y="8"/>
                      <a:pt x="37" y="9"/>
                    </a:cubicBezTo>
                    <a:cubicBezTo>
                      <a:pt x="36" y="8"/>
                      <a:pt x="35" y="8"/>
                      <a:pt x="33" y="7"/>
                    </a:cubicBezTo>
                    <a:cubicBezTo>
                      <a:pt x="33" y="6"/>
                      <a:pt x="33" y="3"/>
                      <a:pt x="33" y="3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8"/>
                      <a:pt x="16" y="9"/>
                    </a:cubicBezTo>
                    <a:cubicBezTo>
                      <a:pt x="15" y="10"/>
                      <a:pt x="14" y="11"/>
                      <a:pt x="13" y="11"/>
                    </a:cubicBezTo>
                    <a:cubicBezTo>
                      <a:pt x="12" y="11"/>
                      <a:pt x="9" y="9"/>
                      <a:pt x="9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4" y="26"/>
                      <a:pt x="6" y="27"/>
                    </a:cubicBezTo>
                    <a:close/>
                    <a:moveTo>
                      <a:pt x="27" y="15"/>
                    </a:moveTo>
                    <a:cubicBezTo>
                      <a:pt x="33" y="15"/>
                      <a:pt x="37" y="20"/>
                      <a:pt x="37" y="26"/>
                    </a:cubicBezTo>
                    <a:cubicBezTo>
                      <a:pt x="37" y="32"/>
                      <a:pt x="33" y="36"/>
                      <a:pt x="27" y="36"/>
                    </a:cubicBezTo>
                    <a:cubicBezTo>
                      <a:pt x="21" y="36"/>
                      <a:pt x="16" y="32"/>
                      <a:pt x="16" y="26"/>
                    </a:cubicBezTo>
                    <a:cubicBezTo>
                      <a:pt x="16" y="20"/>
                      <a:pt x="21" y="15"/>
                      <a:pt x="27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9" name="Freeform 250"/>
              <p:cNvSpPr>
                <a:spLocks noEditPoints="1"/>
              </p:cNvSpPr>
              <p:nvPr/>
            </p:nvSpPr>
            <p:spPr bwMode="auto">
              <a:xfrm>
                <a:off x="2268728" y="1572338"/>
                <a:ext cx="29312" cy="26996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7" y="9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9" y="3"/>
                  </a:cxn>
                  <a:cxn ang="0">
                    <a:pos x="15" y="9"/>
                  </a:cxn>
                  <a:cxn ang="0">
                    <a:pos x="9" y="15"/>
                  </a:cxn>
                  <a:cxn ang="0">
                    <a:pos x="2" y="9"/>
                  </a:cxn>
                  <a:cxn ang="0">
                    <a:pos x="9" y="3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4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7"/>
                      <a:pt x="9" y="17"/>
                    </a:cubicBezTo>
                    <a:close/>
                    <a:moveTo>
                      <a:pt x="9" y="3"/>
                    </a:moveTo>
                    <a:cubicBezTo>
                      <a:pt x="12" y="3"/>
                      <a:pt x="15" y="5"/>
                      <a:pt x="15" y="9"/>
                    </a:cubicBezTo>
                    <a:cubicBezTo>
                      <a:pt x="15" y="12"/>
                      <a:pt x="12" y="15"/>
                      <a:pt x="9" y="15"/>
                    </a:cubicBezTo>
                    <a:cubicBezTo>
                      <a:pt x="5" y="15"/>
                      <a:pt x="2" y="12"/>
                      <a:pt x="2" y="9"/>
                    </a:cubicBezTo>
                    <a:cubicBezTo>
                      <a:pt x="2" y="5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0" name="Freeform 251"/>
              <p:cNvSpPr>
                <a:spLocks/>
              </p:cNvSpPr>
              <p:nvPr/>
            </p:nvSpPr>
            <p:spPr bwMode="auto">
              <a:xfrm>
                <a:off x="3988346" y="2603579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29"/>
                      <a:pt x="28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3" y="8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1" name="Freeform 252"/>
              <p:cNvSpPr>
                <a:spLocks/>
              </p:cNvSpPr>
              <p:nvPr/>
            </p:nvSpPr>
            <p:spPr bwMode="auto">
              <a:xfrm>
                <a:off x="4033290" y="2531590"/>
                <a:ext cx="93797" cy="75588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53" y="4"/>
                  </a:cxn>
                  <a:cxn ang="0">
                    <a:pos x="18" y="11"/>
                  </a:cxn>
                  <a:cxn ang="0">
                    <a:pos x="0" y="39"/>
                  </a:cxn>
                  <a:cxn ang="0">
                    <a:pos x="35" y="35"/>
                  </a:cxn>
                </a:cxnLst>
                <a:rect l="0" t="0" r="r" b="b"/>
                <a:pathLst>
                  <a:path w="53" h="46">
                    <a:moveTo>
                      <a:pt x="35" y="35"/>
                    </a:moveTo>
                    <a:cubicBezTo>
                      <a:pt x="52" y="25"/>
                      <a:pt x="53" y="4"/>
                      <a:pt x="53" y="4"/>
                    </a:cubicBezTo>
                    <a:cubicBezTo>
                      <a:pt x="53" y="4"/>
                      <a:pt x="36" y="0"/>
                      <a:pt x="18" y="11"/>
                    </a:cubicBezTo>
                    <a:cubicBezTo>
                      <a:pt x="0" y="21"/>
                      <a:pt x="0" y="39"/>
                      <a:pt x="0" y="39"/>
                    </a:cubicBezTo>
                    <a:cubicBezTo>
                      <a:pt x="0" y="39"/>
                      <a:pt x="18" y="46"/>
                      <a:pt x="35" y="3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2" name="Freeform 253"/>
              <p:cNvSpPr>
                <a:spLocks/>
              </p:cNvSpPr>
              <p:nvPr/>
            </p:nvSpPr>
            <p:spPr bwMode="auto">
              <a:xfrm>
                <a:off x="3925814" y="2637774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0" y="13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3" y="4"/>
                  </a:cxn>
                </a:cxnLst>
                <a:rect l="0" t="0" r="r" b="b"/>
                <a:pathLst>
                  <a:path w="62" h="39">
                    <a:moveTo>
                      <a:pt x="33" y="4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4"/>
                    </a:cubicBezTo>
                    <a:cubicBezTo>
                      <a:pt x="47" y="39"/>
                      <a:pt x="62" y="24"/>
                      <a:pt x="62" y="24"/>
                    </a:cubicBezTo>
                    <a:cubicBezTo>
                      <a:pt x="62" y="24"/>
                      <a:pt x="53" y="9"/>
                      <a:pt x="33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3" name="Freeform 254"/>
              <p:cNvSpPr>
                <a:spLocks/>
              </p:cNvSpPr>
              <p:nvPr/>
            </p:nvSpPr>
            <p:spPr bwMode="auto">
              <a:xfrm>
                <a:off x="3865237" y="2671969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0" y="13"/>
                  </a:cxn>
                  <a:cxn ang="0">
                    <a:pos x="28" y="35"/>
                  </a:cxn>
                  <a:cxn ang="0">
                    <a:pos x="63" y="25"/>
                  </a:cxn>
                  <a:cxn ang="0">
                    <a:pos x="33" y="5"/>
                  </a:cxn>
                </a:cxnLst>
                <a:rect l="0" t="0" r="r" b="b"/>
                <a:pathLst>
                  <a:path w="63" h="39">
                    <a:moveTo>
                      <a:pt x="33" y="5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5"/>
                    </a:cubicBezTo>
                    <a:cubicBezTo>
                      <a:pt x="48" y="39"/>
                      <a:pt x="63" y="25"/>
                      <a:pt x="63" y="25"/>
                    </a:cubicBezTo>
                    <a:cubicBezTo>
                      <a:pt x="63" y="25"/>
                      <a:pt x="53" y="9"/>
                      <a:pt x="33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4" name="Freeform 255"/>
              <p:cNvSpPr>
                <a:spLocks/>
              </p:cNvSpPr>
              <p:nvPr/>
            </p:nvSpPr>
            <p:spPr bwMode="auto">
              <a:xfrm>
                <a:off x="3804659" y="2707963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7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30"/>
                      <a:pt x="27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2" y="9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5" name="Freeform 256"/>
              <p:cNvSpPr>
                <a:spLocks/>
              </p:cNvSpPr>
              <p:nvPr/>
            </p:nvSpPr>
            <p:spPr bwMode="auto">
              <a:xfrm>
                <a:off x="3962942" y="2518992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6" name="Freeform 257"/>
              <p:cNvSpPr>
                <a:spLocks/>
              </p:cNvSpPr>
              <p:nvPr/>
            </p:nvSpPr>
            <p:spPr bwMode="auto">
              <a:xfrm>
                <a:off x="3902365" y="2553187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6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6"/>
                      <a:pt x="34" y="36"/>
                    </a:cubicBezTo>
                    <a:cubicBezTo>
                      <a:pt x="39" y="16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7" name="Freeform 258"/>
              <p:cNvSpPr>
                <a:spLocks/>
              </p:cNvSpPr>
              <p:nvPr/>
            </p:nvSpPr>
            <p:spPr bwMode="auto">
              <a:xfrm>
                <a:off x="3841787" y="2589182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3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8" y="55"/>
                      <a:pt x="33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8" name="Freeform 259"/>
              <p:cNvSpPr>
                <a:spLocks/>
              </p:cNvSpPr>
              <p:nvPr/>
            </p:nvSpPr>
            <p:spPr bwMode="auto">
              <a:xfrm>
                <a:off x="3779256" y="2623376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9" name="Freeform 260"/>
              <p:cNvSpPr>
                <a:spLocks/>
              </p:cNvSpPr>
              <p:nvPr/>
            </p:nvSpPr>
            <p:spPr bwMode="auto">
              <a:xfrm>
                <a:off x="3749944" y="2729560"/>
                <a:ext cx="42990" cy="3239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13"/>
                  </a:cxn>
                  <a:cxn ang="0">
                    <a:pos x="1" y="14"/>
                  </a:cxn>
                  <a:cxn ang="0">
                    <a:pos x="4" y="19"/>
                  </a:cxn>
                  <a:cxn ang="0">
                    <a:pos x="25" y="6"/>
                  </a:cxn>
                  <a:cxn ang="0">
                    <a:pos x="21" y="0"/>
                  </a:cxn>
                </a:cxnLst>
                <a:rect l="0" t="0" r="r" b="b"/>
                <a:pathLst>
                  <a:path w="25" h="19">
                    <a:moveTo>
                      <a:pt x="21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2" y="16"/>
                      <a:pt x="3" y="17"/>
                      <a:pt x="4" y="19"/>
                    </a:cubicBezTo>
                    <a:cubicBezTo>
                      <a:pt x="25" y="6"/>
                      <a:pt x="25" y="6"/>
                      <a:pt x="25" y="6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0" name="Freeform 261"/>
              <p:cNvSpPr>
                <a:spLocks/>
              </p:cNvSpPr>
              <p:nvPr/>
            </p:nvSpPr>
            <p:spPr bwMode="auto">
              <a:xfrm>
                <a:off x="4316636" y="2151849"/>
                <a:ext cx="164145" cy="66590"/>
              </a:xfrm>
              <a:custGeom>
                <a:avLst/>
                <a:gdLst/>
                <a:ahLst/>
                <a:cxnLst>
                  <a:cxn ang="0">
                    <a:pos x="47" y="16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47" y="41"/>
                  </a:cxn>
                  <a:cxn ang="0">
                    <a:pos x="93" y="28"/>
                  </a:cxn>
                  <a:cxn ang="0">
                    <a:pos x="93" y="0"/>
                  </a:cxn>
                  <a:cxn ang="0">
                    <a:pos x="47" y="16"/>
                  </a:cxn>
                </a:cxnLst>
                <a:rect l="0" t="0" r="r" b="b"/>
                <a:pathLst>
                  <a:path w="93" h="41">
                    <a:moveTo>
                      <a:pt x="47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22" y="41"/>
                      <a:pt x="47" y="41"/>
                    </a:cubicBezTo>
                    <a:cubicBezTo>
                      <a:pt x="72" y="41"/>
                      <a:pt x="93" y="28"/>
                      <a:pt x="93" y="28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47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1" name="Freeform 262"/>
              <p:cNvSpPr>
                <a:spLocks/>
              </p:cNvSpPr>
              <p:nvPr/>
            </p:nvSpPr>
            <p:spPr bwMode="auto">
              <a:xfrm>
                <a:off x="4275600" y="2079860"/>
                <a:ext cx="246218" cy="125981"/>
              </a:xfrm>
              <a:custGeom>
                <a:avLst/>
                <a:gdLst/>
                <a:ahLst/>
                <a:cxnLst>
                  <a:cxn ang="0">
                    <a:pos x="119" y="29"/>
                  </a:cxn>
                  <a:cxn ang="0">
                    <a:pos x="126" y="26"/>
                  </a:cxn>
                  <a:cxn ang="0">
                    <a:pos x="63" y="0"/>
                  </a:cxn>
                  <a:cxn ang="0">
                    <a:pos x="0" y="26"/>
                  </a:cxn>
                  <a:cxn ang="0">
                    <a:pos x="63" y="49"/>
                  </a:cxn>
                  <a:cxn ang="0">
                    <a:pos x="113" y="31"/>
                  </a:cxn>
                  <a:cxn ang="0">
                    <a:pos x="113" y="58"/>
                  </a:cxn>
                  <a:cxn ang="0">
                    <a:pos x="110" y="58"/>
                  </a:cxn>
                  <a:cxn ang="0">
                    <a:pos x="110" y="70"/>
                  </a:cxn>
                  <a:cxn ang="0">
                    <a:pos x="120" y="70"/>
                  </a:cxn>
                  <a:cxn ang="0">
                    <a:pos x="120" y="58"/>
                  </a:cxn>
                  <a:cxn ang="0">
                    <a:pos x="119" y="58"/>
                  </a:cxn>
                  <a:cxn ang="0">
                    <a:pos x="119" y="29"/>
                  </a:cxn>
                </a:cxnLst>
                <a:rect l="0" t="0" r="r" b="b"/>
                <a:pathLst>
                  <a:path w="126" h="70">
                    <a:moveTo>
                      <a:pt x="119" y="29"/>
                    </a:moveTo>
                    <a:lnTo>
                      <a:pt x="126" y="26"/>
                    </a:lnTo>
                    <a:lnTo>
                      <a:pt x="63" y="0"/>
                    </a:lnTo>
                    <a:lnTo>
                      <a:pt x="0" y="26"/>
                    </a:lnTo>
                    <a:lnTo>
                      <a:pt x="63" y="49"/>
                    </a:lnTo>
                    <a:lnTo>
                      <a:pt x="113" y="31"/>
                    </a:lnTo>
                    <a:lnTo>
                      <a:pt x="113" y="58"/>
                    </a:lnTo>
                    <a:lnTo>
                      <a:pt x="110" y="58"/>
                    </a:lnTo>
                    <a:lnTo>
                      <a:pt x="110" y="70"/>
                    </a:lnTo>
                    <a:lnTo>
                      <a:pt x="120" y="70"/>
                    </a:lnTo>
                    <a:lnTo>
                      <a:pt x="120" y="58"/>
                    </a:lnTo>
                    <a:lnTo>
                      <a:pt x="119" y="58"/>
                    </a:lnTo>
                    <a:lnTo>
                      <a:pt x="119" y="2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2" name="Freeform 263"/>
              <p:cNvSpPr>
                <a:spLocks noEditPoints="1"/>
              </p:cNvSpPr>
              <p:nvPr/>
            </p:nvSpPr>
            <p:spPr bwMode="auto">
              <a:xfrm>
                <a:off x="3714770" y="4972014"/>
                <a:ext cx="330245" cy="226765"/>
              </a:xfrm>
              <a:custGeom>
                <a:avLst/>
                <a:gdLst/>
                <a:ahLst/>
                <a:cxnLst>
                  <a:cxn ang="0">
                    <a:pos x="179" y="18"/>
                  </a:cxn>
                  <a:cxn ang="0">
                    <a:pos x="179" y="7"/>
                  </a:cxn>
                  <a:cxn ang="0">
                    <a:pos x="177" y="6"/>
                  </a:cxn>
                  <a:cxn ang="0">
                    <a:pos x="145" y="0"/>
                  </a:cxn>
                  <a:cxn ang="0">
                    <a:pos x="94" y="18"/>
                  </a:cxn>
                  <a:cxn ang="0">
                    <a:pos x="43" y="0"/>
                  </a:cxn>
                  <a:cxn ang="0">
                    <a:pos x="10" y="6"/>
                  </a:cxn>
                  <a:cxn ang="0">
                    <a:pos x="9" y="7"/>
                  </a:cxn>
                  <a:cxn ang="0">
                    <a:pos x="9" y="18"/>
                  </a:cxn>
                  <a:cxn ang="0">
                    <a:pos x="0" y="24"/>
                  </a:cxn>
                  <a:cxn ang="0">
                    <a:pos x="0" y="136"/>
                  </a:cxn>
                  <a:cxn ang="0">
                    <a:pos x="82" y="136"/>
                  </a:cxn>
                  <a:cxn ang="0">
                    <a:pos x="94" y="140"/>
                  </a:cxn>
                  <a:cxn ang="0">
                    <a:pos x="106" y="136"/>
                  </a:cxn>
                  <a:cxn ang="0">
                    <a:pos x="187" y="136"/>
                  </a:cxn>
                  <a:cxn ang="0">
                    <a:pos x="187" y="24"/>
                  </a:cxn>
                  <a:cxn ang="0">
                    <a:pos x="179" y="18"/>
                  </a:cxn>
                  <a:cxn ang="0">
                    <a:pos x="93" y="127"/>
                  </a:cxn>
                  <a:cxn ang="0">
                    <a:pos x="39" y="115"/>
                  </a:cxn>
                  <a:cxn ang="0">
                    <a:pos x="14" y="120"/>
                  </a:cxn>
                  <a:cxn ang="0">
                    <a:pos x="14" y="10"/>
                  </a:cxn>
                  <a:cxn ang="0">
                    <a:pos x="43" y="6"/>
                  </a:cxn>
                  <a:cxn ang="0">
                    <a:pos x="90" y="22"/>
                  </a:cxn>
                  <a:cxn ang="0">
                    <a:pos x="90" y="87"/>
                  </a:cxn>
                  <a:cxn ang="0">
                    <a:pos x="93" y="84"/>
                  </a:cxn>
                  <a:cxn ang="0">
                    <a:pos x="93" y="127"/>
                  </a:cxn>
                  <a:cxn ang="0">
                    <a:pos x="174" y="120"/>
                  </a:cxn>
                  <a:cxn ang="0">
                    <a:pos x="148" y="115"/>
                  </a:cxn>
                  <a:cxn ang="0">
                    <a:pos x="95" y="127"/>
                  </a:cxn>
                  <a:cxn ang="0">
                    <a:pos x="95" y="84"/>
                  </a:cxn>
                  <a:cxn ang="0">
                    <a:pos x="98" y="87"/>
                  </a:cxn>
                  <a:cxn ang="0">
                    <a:pos x="98" y="22"/>
                  </a:cxn>
                  <a:cxn ang="0">
                    <a:pos x="145" y="6"/>
                  </a:cxn>
                  <a:cxn ang="0">
                    <a:pos x="174" y="10"/>
                  </a:cxn>
                  <a:cxn ang="0">
                    <a:pos x="174" y="120"/>
                  </a:cxn>
                </a:cxnLst>
                <a:rect l="0" t="0" r="r" b="b"/>
                <a:pathLst>
                  <a:path w="187" h="140">
                    <a:moveTo>
                      <a:pt x="179" y="18"/>
                    </a:moveTo>
                    <a:cubicBezTo>
                      <a:pt x="179" y="7"/>
                      <a:pt x="179" y="7"/>
                      <a:pt x="179" y="7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7" y="6"/>
                      <a:pt x="163" y="0"/>
                      <a:pt x="145" y="0"/>
                    </a:cubicBezTo>
                    <a:cubicBezTo>
                      <a:pt x="125" y="0"/>
                      <a:pt x="108" y="6"/>
                      <a:pt x="94" y="18"/>
                    </a:cubicBezTo>
                    <a:cubicBezTo>
                      <a:pt x="80" y="6"/>
                      <a:pt x="63" y="0"/>
                      <a:pt x="43" y="0"/>
                    </a:cubicBezTo>
                    <a:cubicBezTo>
                      <a:pt x="25" y="0"/>
                      <a:pt x="11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3" y="19"/>
                      <a:pt x="0" y="20"/>
                      <a:pt x="0" y="24"/>
                    </a:cubicBezTo>
                    <a:cubicBezTo>
                      <a:pt x="0" y="39"/>
                      <a:pt x="0" y="136"/>
                      <a:pt x="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5" y="138"/>
                      <a:pt x="89" y="140"/>
                      <a:pt x="94" y="140"/>
                    </a:cubicBezTo>
                    <a:cubicBezTo>
                      <a:pt x="99" y="140"/>
                      <a:pt x="103" y="138"/>
                      <a:pt x="106" y="136"/>
                    </a:cubicBezTo>
                    <a:cubicBezTo>
                      <a:pt x="187" y="136"/>
                      <a:pt x="187" y="136"/>
                      <a:pt x="187" y="136"/>
                    </a:cubicBezTo>
                    <a:cubicBezTo>
                      <a:pt x="187" y="136"/>
                      <a:pt x="187" y="29"/>
                      <a:pt x="187" y="24"/>
                    </a:cubicBezTo>
                    <a:cubicBezTo>
                      <a:pt x="187" y="21"/>
                      <a:pt x="184" y="19"/>
                      <a:pt x="179" y="18"/>
                    </a:cubicBezTo>
                    <a:close/>
                    <a:moveTo>
                      <a:pt x="93" y="127"/>
                    </a:moveTo>
                    <a:cubicBezTo>
                      <a:pt x="86" y="124"/>
                      <a:pt x="63" y="115"/>
                      <a:pt x="39" y="115"/>
                    </a:cubicBezTo>
                    <a:cubicBezTo>
                      <a:pt x="29" y="115"/>
                      <a:pt x="21" y="117"/>
                      <a:pt x="14" y="12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8" y="9"/>
                      <a:pt x="29" y="6"/>
                      <a:pt x="43" y="6"/>
                    </a:cubicBezTo>
                    <a:cubicBezTo>
                      <a:pt x="62" y="6"/>
                      <a:pt x="77" y="11"/>
                      <a:pt x="90" y="22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4"/>
                      <a:pt x="93" y="84"/>
                      <a:pt x="93" y="84"/>
                    </a:cubicBezTo>
                    <a:lnTo>
                      <a:pt x="93" y="127"/>
                    </a:lnTo>
                    <a:close/>
                    <a:moveTo>
                      <a:pt x="174" y="120"/>
                    </a:moveTo>
                    <a:cubicBezTo>
                      <a:pt x="166" y="116"/>
                      <a:pt x="158" y="115"/>
                      <a:pt x="148" y="115"/>
                    </a:cubicBezTo>
                    <a:cubicBezTo>
                      <a:pt x="124" y="115"/>
                      <a:pt x="102" y="124"/>
                      <a:pt x="95" y="127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98" y="87"/>
                      <a:pt x="98" y="87"/>
                      <a:pt x="98" y="8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111" y="11"/>
                      <a:pt x="126" y="6"/>
                      <a:pt x="145" y="6"/>
                    </a:cubicBezTo>
                    <a:cubicBezTo>
                      <a:pt x="158" y="6"/>
                      <a:pt x="170" y="9"/>
                      <a:pt x="174" y="10"/>
                    </a:cubicBezTo>
                    <a:lnTo>
                      <a:pt x="174" y="12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3" name="Freeform 264"/>
              <p:cNvSpPr>
                <a:spLocks/>
              </p:cNvSpPr>
              <p:nvPr/>
            </p:nvSpPr>
            <p:spPr bwMode="auto">
              <a:xfrm>
                <a:off x="3757760" y="4999010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4" name="Freeform 265"/>
              <p:cNvSpPr>
                <a:spLocks/>
              </p:cNvSpPr>
              <p:nvPr/>
            </p:nvSpPr>
            <p:spPr bwMode="auto">
              <a:xfrm>
                <a:off x="3757760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5" name="Freeform 266"/>
              <p:cNvSpPr>
                <a:spLocks/>
              </p:cNvSpPr>
              <p:nvPr/>
            </p:nvSpPr>
            <p:spPr bwMode="auto">
              <a:xfrm>
                <a:off x="3757760" y="5038604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4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4"/>
                      <a:pt x="54" y="18"/>
                      <a:pt x="54" y="18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6" name="Freeform 267"/>
              <p:cNvSpPr>
                <a:spLocks/>
              </p:cNvSpPr>
              <p:nvPr/>
            </p:nvSpPr>
            <p:spPr bwMode="auto">
              <a:xfrm>
                <a:off x="3757760" y="5058401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7" name="Freeform 268"/>
              <p:cNvSpPr>
                <a:spLocks/>
              </p:cNvSpPr>
              <p:nvPr/>
            </p:nvSpPr>
            <p:spPr bwMode="auto">
              <a:xfrm>
                <a:off x="3757760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8" name="Freeform 269"/>
              <p:cNvSpPr>
                <a:spLocks/>
              </p:cNvSpPr>
              <p:nvPr/>
            </p:nvSpPr>
            <p:spPr bwMode="auto">
              <a:xfrm>
                <a:off x="3757760" y="5096195"/>
                <a:ext cx="99660" cy="323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9" name="Freeform 270"/>
              <p:cNvSpPr>
                <a:spLocks/>
              </p:cNvSpPr>
              <p:nvPr/>
            </p:nvSpPr>
            <p:spPr bwMode="auto">
              <a:xfrm>
                <a:off x="3757760" y="5115992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0" name="Freeform 271"/>
              <p:cNvSpPr>
                <a:spLocks/>
              </p:cNvSpPr>
              <p:nvPr/>
            </p:nvSpPr>
            <p:spPr bwMode="auto">
              <a:xfrm>
                <a:off x="3904319" y="4999010"/>
                <a:ext cx="99660" cy="30595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  <a:cxn ang="0">
                    <a:pos x="2" y="19"/>
                  </a:cxn>
                </a:cxnLst>
                <a:rect l="0" t="0" r="r" b="b"/>
                <a:pathLst>
                  <a:path w="56" h="19">
                    <a:moveTo>
                      <a:pt x="2" y="19"/>
                    </a:moveTo>
                    <a:cubicBezTo>
                      <a:pt x="2" y="19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1" name="Freeform 272"/>
              <p:cNvSpPr>
                <a:spLocks/>
              </p:cNvSpPr>
              <p:nvPr/>
            </p:nvSpPr>
            <p:spPr bwMode="auto">
              <a:xfrm>
                <a:off x="3904319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2" name="Freeform 273"/>
              <p:cNvSpPr>
                <a:spLocks/>
              </p:cNvSpPr>
              <p:nvPr/>
            </p:nvSpPr>
            <p:spPr bwMode="auto">
              <a:xfrm>
                <a:off x="3904319" y="5038604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3" name="Freeform 274"/>
              <p:cNvSpPr>
                <a:spLocks/>
              </p:cNvSpPr>
              <p:nvPr/>
            </p:nvSpPr>
            <p:spPr bwMode="auto">
              <a:xfrm>
                <a:off x="3904319" y="5060201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4" name="Freeform 275"/>
              <p:cNvSpPr>
                <a:spLocks/>
              </p:cNvSpPr>
              <p:nvPr/>
            </p:nvSpPr>
            <p:spPr bwMode="auto">
              <a:xfrm>
                <a:off x="3904319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5" name="Freeform 276"/>
              <p:cNvSpPr>
                <a:spLocks/>
              </p:cNvSpPr>
              <p:nvPr/>
            </p:nvSpPr>
            <p:spPr bwMode="auto">
              <a:xfrm>
                <a:off x="3904319" y="5097995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6" name="Freeform 277"/>
              <p:cNvSpPr>
                <a:spLocks/>
              </p:cNvSpPr>
              <p:nvPr/>
            </p:nvSpPr>
            <p:spPr bwMode="auto">
              <a:xfrm>
                <a:off x="3904319" y="5117792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7" name="Freeform 278"/>
              <p:cNvSpPr>
                <a:spLocks noEditPoints="1"/>
              </p:cNvSpPr>
              <p:nvPr/>
            </p:nvSpPr>
            <p:spPr bwMode="auto">
              <a:xfrm>
                <a:off x="619457" y="3798595"/>
                <a:ext cx="263805" cy="235764"/>
              </a:xfrm>
              <a:custGeom>
                <a:avLst/>
                <a:gdLst/>
                <a:ahLst/>
                <a:cxnLst>
                  <a:cxn ang="0">
                    <a:pos x="48" y="110"/>
                  </a:cxn>
                  <a:cxn ang="0">
                    <a:pos x="116" y="42"/>
                  </a:cxn>
                  <a:cxn ang="0">
                    <a:pos x="135" y="0"/>
                  </a:cxn>
                  <a:cxn ang="0">
                    <a:pos x="92" y="16"/>
                  </a:cxn>
                  <a:cxn ang="0">
                    <a:pos x="23" y="83"/>
                  </a:cxn>
                  <a:cxn ang="0">
                    <a:pos x="22" y="83"/>
                  </a:cxn>
                  <a:cxn ang="0">
                    <a:pos x="0" y="106"/>
                  </a:cxn>
                  <a:cxn ang="0">
                    <a:pos x="27" y="131"/>
                  </a:cxn>
                  <a:cxn ang="0">
                    <a:pos x="48" y="110"/>
                  </a:cxn>
                  <a:cxn ang="0">
                    <a:pos x="48" y="110"/>
                  </a:cxn>
                  <a:cxn ang="0">
                    <a:pos x="27" y="121"/>
                  </a:cxn>
                  <a:cxn ang="0">
                    <a:pos x="10" y="106"/>
                  </a:cxn>
                  <a:cxn ang="0">
                    <a:pos x="18" y="98"/>
                  </a:cxn>
                  <a:cxn ang="0">
                    <a:pos x="35" y="114"/>
                  </a:cxn>
                  <a:cxn ang="0">
                    <a:pos x="27" y="121"/>
                  </a:cxn>
                  <a:cxn ang="0">
                    <a:pos x="111" y="43"/>
                  </a:cxn>
                  <a:cxn ang="0">
                    <a:pos x="112" y="29"/>
                  </a:cxn>
                  <a:cxn ang="0">
                    <a:pos x="102" y="31"/>
                  </a:cxn>
                  <a:cxn ang="0">
                    <a:pos x="103" y="21"/>
                  </a:cxn>
                  <a:cxn ang="0">
                    <a:pos x="91" y="21"/>
                  </a:cxn>
                  <a:cxn ang="0">
                    <a:pos x="93" y="18"/>
                  </a:cxn>
                  <a:cxn ang="0">
                    <a:pos x="118" y="10"/>
                  </a:cxn>
                  <a:cxn ang="0">
                    <a:pos x="124" y="16"/>
                  </a:cxn>
                  <a:cxn ang="0">
                    <a:pos x="113" y="40"/>
                  </a:cxn>
                  <a:cxn ang="0">
                    <a:pos x="111" y="43"/>
                  </a:cxn>
                </a:cxnLst>
                <a:rect l="0" t="0" r="r" b="b"/>
                <a:pathLst>
                  <a:path w="135" h="131">
                    <a:moveTo>
                      <a:pt x="48" y="110"/>
                    </a:moveTo>
                    <a:lnTo>
                      <a:pt x="116" y="42"/>
                    </a:lnTo>
                    <a:lnTo>
                      <a:pt x="135" y="0"/>
                    </a:lnTo>
                    <a:lnTo>
                      <a:pt x="92" y="16"/>
                    </a:lnTo>
                    <a:lnTo>
                      <a:pt x="23" y="83"/>
                    </a:lnTo>
                    <a:lnTo>
                      <a:pt x="22" y="83"/>
                    </a:lnTo>
                    <a:lnTo>
                      <a:pt x="0" y="106"/>
                    </a:lnTo>
                    <a:lnTo>
                      <a:pt x="27" y="131"/>
                    </a:lnTo>
                    <a:lnTo>
                      <a:pt x="48" y="110"/>
                    </a:lnTo>
                    <a:lnTo>
                      <a:pt x="48" y="110"/>
                    </a:lnTo>
                    <a:close/>
                    <a:moveTo>
                      <a:pt x="27" y="121"/>
                    </a:moveTo>
                    <a:lnTo>
                      <a:pt x="10" y="106"/>
                    </a:lnTo>
                    <a:lnTo>
                      <a:pt x="18" y="98"/>
                    </a:lnTo>
                    <a:lnTo>
                      <a:pt x="35" y="114"/>
                    </a:lnTo>
                    <a:lnTo>
                      <a:pt x="27" y="121"/>
                    </a:lnTo>
                    <a:close/>
                    <a:moveTo>
                      <a:pt x="111" y="43"/>
                    </a:moveTo>
                    <a:lnTo>
                      <a:pt x="112" y="29"/>
                    </a:lnTo>
                    <a:lnTo>
                      <a:pt x="102" y="31"/>
                    </a:lnTo>
                    <a:lnTo>
                      <a:pt x="103" y="21"/>
                    </a:lnTo>
                    <a:lnTo>
                      <a:pt x="91" y="21"/>
                    </a:lnTo>
                    <a:lnTo>
                      <a:pt x="93" y="18"/>
                    </a:lnTo>
                    <a:lnTo>
                      <a:pt x="118" y="10"/>
                    </a:lnTo>
                    <a:lnTo>
                      <a:pt x="124" y="16"/>
                    </a:lnTo>
                    <a:lnTo>
                      <a:pt x="113" y="40"/>
                    </a:lnTo>
                    <a:lnTo>
                      <a:pt x="111" y="4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8" name="Freeform 279"/>
              <p:cNvSpPr>
                <a:spLocks/>
              </p:cNvSpPr>
              <p:nvPr/>
            </p:nvSpPr>
            <p:spPr bwMode="auto">
              <a:xfrm>
                <a:off x="4910686" y="4075752"/>
                <a:ext cx="54715" cy="55791"/>
              </a:xfrm>
              <a:custGeom>
                <a:avLst/>
                <a:gdLst/>
                <a:ahLst/>
                <a:cxnLst>
                  <a:cxn ang="0">
                    <a:pos x="21" y="23"/>
                  </a:cxn>
                  <a:cxn ang="0">
                    <a:pos x="20" y="25"/>
                  </a:cxn>
                  <a:cxn ang="0">
                    <a:pos x="19" y="26"/>
                  </a:cxn>
                  <a:cxn ang="0">
                    <a:pos x="16" y="26"/>
                  </a:cxn>
                  <a:cxn ang="0">
                    <a:pos x="13" y="26"/>
                  </a:cxn>
                  <a:cxn ang="0">
                    <a:pos x="11" y="23"/>
                  </a:cxn>
                  <a:cxn ang="0">
                    <a:pos x="10" y="20"/>
                  </a:cxn>
                  <a:cxn ang="0">
                    <a:pos x="10" y="17"/>
                  </a:cxn>
                  <a:cxn ang="0">
                    <a:pos x="10" y="14"/>
                  </a:cxn>
                  <a:cxn ang="0">
                    <a:pos x="11" y="11"/>
                  </a:cxn>
                  <a:cxn ang="0">
                    <a:pos x="13" y="9"/>
                  </a:cxn>
                  <a:cxn ang="0">
                    <a:pos x="16" y="8"/>
                  </a:cxn>
                  <a:cxn ang="0">
                    <a:pos x="19" y="9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22" y="13"/>
                  </a:cxn>
                  <a:cxn ang="0">
                    <a:pos x="32" y="13"/>
                  </a:cxn>
                  <a:cxn ang="0">
                    <a:pos x="27" y="3"/>
                  </a:cxn>
                  <a:cxn ang="0">
                    <a:pos x="17" y="0"/>
                  </a:cxn>
                  <a:cxn ang="0">
                    <a:pos x="10" y="1"/>
                  </a:cxn>
                  <a:cxn ang="0">
                    <a:pos x="4" y="4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1" y="24"/>
                  </a:cxn>
                  <a:cxn ang="0">
                    <a:pos x="4" y="30"/>
                  </a:cxn>
                  <a:cxn ang="0">
                    <a:pos x="9" y="33"/>
                  </a:cxn>
                  <a:cxn ang="0">
                    <a:pos x="17" y="35"/>
                  </a:cxn>
                  <a:cxn ang="0">
                    <a:pos x="23" y="33"/>
                  </a:cxn>
                  <a:cxn ang="0">
                    <a:pos x="28" y="30"/>
                  </a:cxn>
                  <a:cxn ang="0">
                    <a:pos x="31" y="26"/>
                  </a:cxn>
                  <a:cxn ang="0">
                    <a:pos x="32" y="21"/>
                  </a:cxn>
                  <a:cxn ang="0">
                    <a:pos x="22" y="21"/>
                  </a:cxn>
                  <a:cxn ang="0">
                    <a:pos x="21" y="23"/>
                  </a:cxn>
                </a:cxnLst>
                <a:rect l="0" t="0" r="r" b="b"/>
                <a:pathLst>
                  <a:path w="32" h="35">
                    <a:moveTo>
                      <a:pt x="21" y="23"/>
                    </a:moveTo>
                    <a:cubicBezTo>
                      <a:pt x="21" y="24"/>
                      <a:pt x="21" y="24"/>
                      <a:pt x="20" y="25"/>
                    </a:cubicBezTo>
                    <a:cubicBezTo>
                      <a:pt x="20" y="25"/>
                      <a:pt x="19" y="26"/>
                      <a:pt x="19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5" y="26"/>
                      <a:pt x="14" y="26"/>
                      <a:pt x="13" y="26"/>
                    </a:cubicBezTo>
                    <a:cubicBezTo>
                      <a:pt x="12" y="25"/>
                      <a:pt x="12" y="24"/>
                      <a:pt x="11" y="23"/>
                    </a:cubicBezTo>
                    <a:cubicBezTo>
                      <a:pt x="11" y="23"/>
                      <a:pt x="10" y="22"/>
                      <a:pt x="10" y="20"/>
                    </a:cubicBezTo>
                    <a:cubicBezTo>
                      <a:pt x="10" y="19"/>
                      <a:pt x="10" y="18"/>
                      <a:pt x="10" y="17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3"/>
                      <a:pt x="11" y="12"/>
                      <a:pt x="11" y="11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7" y="8"/>
                      <a:pt x="18" y="8"/>
                      <a:pt x="19" y="9"/>
                    </a:cubicBezTo>
                    <a:cubicBezTo>
                      <a:pt x="20" y="9"/>
                      <a:pt x="20" y="9"/>
                      <a:pt x="21" y="10"/>
                    </a:cubicBezTo>
                    <a:cubicBezTo>
                      <a:pt x="21" y="10"/>
                      <a:pt x="21" y="11"/>
                      <a:pt x="21" y="12"/>
                    </a:cubicBezTo>
                    <a:cubicBezTo>
                      <a:pt x="22" y="12"/>
                      <a:pt x="22" y="13"/>
                      <a:pt x="2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9"/>
                      <a:pt x="30" y="5"/>
                      <a:pt x="27" y="3"/>
                    </a:cubicBezTo>
                    <a:cubicBezTo>
                      <a:pt x="25" y="1"/>
                      <a:pt x="21" y="0"/>
                      <a:pt x="17" y="0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7" y="2"/>
                      <a:pt x="6" y="3"/>
                      <a:pt x="4" y="4"/>
                    </a:cubicBezTo>
                    <a:cubicBezTo>
                      <a:pt x="3" y="6"/>
                      <a:pt x="2" y="8"/>
                      <a:pt x="1" y="10"/>
                    </a:cubicBezTo>
                    <a:cubicBezTo>
                      <a:pt x="0" y="12"/>
                      <a:pt x="0" y="14"/>
                      <a:pt x="0" y="17"/>
                    </a:cubicBezTo>
                    <a:cubicBezTo>
                      <a:pt x="0" y="20"/>
                      <a:pt x="0" y="22"/>
                      <a:pt x="1" y="24"/>
                    </a:cubicBezTo>
                    <a:cubicBezTo>
                      <a:pt x="1" y="26"/>
                      <a:pt x="3" y="28"/>
                      <a:pt x="4" y="30"/>
                    </a:cubicBezTo>
                    <a:cubicBezTo>
                      <a:pt x="5" y="31"/>
                      <a:pt x="7" y="32"/>
                      <a:pt x="9" y="33"/>
                    </a:cubicBezTo>
                    <a:cubicBezTo>
                      <a:pt x="11" y="34"/>
                      <a:pt x="14" y="35"/>
                      <a:pt x="17" y="35"/>
                    </a:cubicBezTo>
                    <a:cubicBezTo>
                      <a:pt x="19" y="35"/>
                      <a:pt x="21" y="34"/>
                      <a:pt x="23" y="33"/>
                    </a:cubicBezTo>
                    <a:cubicBezTo>
                      <a:pt x="25" y="33"/>
                      <a:pt x="27" y="32"/>
                      <a:pt x="28" y="30"/>
                    </a:cubicBezTo>
                    <a:cubicBezTo>
                      <a:pt x="29" y="29"/>
                      <a:pt x="30" y="27"/>
                      <a:pt x="31" y="26"/>
                    </a:cubicBezTo>
                    <a:cubicBezTo>
                      <a:pt x="32" y="24"/>
                      <a:pt x="32" y="22"/>
                      <a:pt x="3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1" y="22"/>
                      <a:pt x="21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9" name="Freeform 280"/>
              <p:cNvSpPr>
                <a:spLocks noEditPoints="1"/>
              </p:cNvSpPr>
              <p:nvPr/>
            </p:nvSpPr>
            <p:spPr bwMode="auto">
              <a:xfrm>
                <a:off x="4883329" y="4046957"/>
                <a:ext cx="117247" cy="109783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60" y="61"/>
                  </a:cxn>
                  <a:cxn ang="0">
                    <a:pos x="60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7" y="8"/>
                  </a:cxn>
                  <a:cxn ang="0">
                    <a:pos x="52" y="8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8"/>
                  </a:cxn>
                </a:cxnLst>
                <a:rect l="0" t="0" r="r" b="b"/>
                <a:pathLst>
                  <a:path w="60" h="61">
                    <a:moveTo>
                      <a:pt x="0" y="61"/>
                    </a:moveTo>
                    <a:lnTo>
                      <a:pt x="60" y="61"/>
                    </a:lnTo>
                    <a:lnTo>
                      <a:pt x="60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  <a:moveTo>
                      <a:pt x="7" y="8"/>
                    </a:moveTo>
                    <a:lnTo>
                      <a:pt x="52" y="8"/>
                    </a:lnTo>
                    <a:lnTo>
                      <a:pt x="52" y="54"/>
                    </a:lnTo>
                    <a:lnTo>
                      <a:pt x="7" y="54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0" name="Freeform 281"/>
              <p:cNvSpPr>
                <a:spLocks noEditPoints="1"/>
              </p:cNvSpPr>
              <p:nvPr/>
            </p:nvSpPr>
            <p:spPr bwMode="auto">
              <a:xfrm>
                <a:off x="5027933" y="4066754"/>
                <a:ext cx="37128" cy="4679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0" y="26"/>
                  </a:cxn>
                  <a:cxn ang="0">
                    <a:pos x="6" y="25"/>
                  </a:cxn>
                  <a:cxn ang="0">
                    <a:pos x="7" y="21"/>
                  </a:cxn>
                  <a:cxn ang="0">
                    <a:pos x="13" y="18"/>
                  </a:cxn>
                  <a:cxn ang="0">
                    <a:pos x="14" y="22"/>
                  </a:cxn>
                  <a:cxn ang="0">
                    <a:pos x="19" y="19"/>
                  </a:cxn>
                  <a:cxn ang="0">
                    <a:pos x="13" y="0"/>
                  </a:cxn>
                  <a:cxn ang="0">
                    <a:pos x="7" y="2"/>
                  </a:cxn>
                  <a:cxn ang="0">
                    <a:pos x="8" y="16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2" y="15"/>
                  </a:cxn>
                  <a:cxn ang="0">
                    <a:pos x="8" y="16"/>
                  </a:cxn>
                </a:cxnLst>
                <a:rect l="0" t="0" r="r" b="b"/>
                <a:pathLst>
                  <a:path w="19" h="26">
                    <a:moveTo>
                      <a:pt x="7" y="2"/>
                    </a:moveTo>
                    <a:lnTo>
                      <a:pt x="0" y="26"/>
                    </a:lnTo>
                    <a:lnTo>
                      <a:pt x="6" y="25"/>
                    </a:lnTo>
                    <a:lnTo>
                      <a:pt x="7" y="21"/>
                    </a:lnTo>
                    <a:lnTo>
                      <a:pt x="13" y="18"/>
                    </a:lnTo>
                    <a:lnTo>
                      <a:pt x="14" y="22"/>
                    </a:lnTo>
                    <a:lnTo>
                      <a:pt x="19" y="19"/>
                    </a:lnTo>
                    <a:lnTo>
                      <a:pt x="13" y="0"/>
                    </a:lnTo>
                    <a:lnTo>
                      <a:pt x="7" y="2"/>
                    </a:lnTo>
                    <a:close/>
                    <a:moveTo>
                      <a:pt x="8" y="16"/>
                    </a:moveTo>
                    <a:lnTo>
                      <a:pt x="10" y="8"/>
                    </a:lnTo>
                    <a:lnTo>
                      <a:pt x="10" y="8"/>
                    </a:lnTo>
                    <a:lnTo>
                      <a:pt x="12" y="15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1" name="Freeform 282"/>
              <p:cNvSpPr>
                <a:spLocks noEditPoints="1"/>
              </p:cNvSpPr>
              <p:nvPr/>
            </p:nvSpPr>
            <p:spPr bwMode="auto">
              <a:xfrm>
                <a:off x="5215528" y="4012762"/>
                <a:ext cx="72302" cy="13497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15"/>
                  </a:cxn>
                  <a:cxn ang="0">
                    <a:pos x="0" y="75"/>
                  </a:cxn>
                  <a:cxn ang="0">
                    <a:pos x="37" y="61"/>
                  </a:cxn>
                  <a:cxn ang="0">
                    <a:pos x="37" y="0"/>
                  </a:cxn>
                  <a:cxn ang="0">
                    <a:pos x="7" y="65"/>
                  </a:cxn>
                  <a:cxn ang="0">
                    <a:pos x="7" y="19"/>
                  </a:cxn>
                  <a:cxn ang="0">
                    <a:pos x="30" y="11"/>
                  </a:cxn>
                  <a:cxn ang="0">
                    <a:pos x="30" y="56"/>
                  </a:cxn>
                  <a:cxn ang="0">
                    <a:pos x="7" y="65"/>
                  </a:cxn>
                </a:cxnLst>
                <a:rect l="0" t="0" r="r" b="b"/>
                <a:pathLst>
                  <a:path w="37" h="75">
                    <a:moveTo>
                      <a:pt x="37" y="0"/>
                    </a:moveTo>
                    <a:lnTo>
                      <a:pt x="0" y="15"/>
                    </a:lnTo>
                    <a:lnTo>
                      <a:pt x="0" y="75"/>
                    </a:lnTo>
                    <a:lnTo>
                      <a:pt x="37" y="61"/>
                    </a:lnTo>
                    <a:lnTo>
                      <a:pt x="37" y="0"/>
                    </a:lnTo>
                    <a:close/>
                    <a:moveTo>
                      <a:pt x="7" y="65"/>
                    </a:moveTo>
                    <a:lnTo>
                      <a:pt x="7" y="19"/>
                    </a:lnTo>
                    <a:lnTo>
                      <a:pt x="30" y="11"/>
                    </a:lnTo>
                    <a:lnTo>
                      <a:pt x="30" y="56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2" name="Freeform 283"/>
              <p:cNvSpPr>
                <a:spLocks noEditPoints="1"/>
              </p:cNvSpPr>
              <p:nvPr/>
            </p:nvSpPr>
            <p:spPr bwMode="auto">
              <a:xfrm>
                <a:off x="5119776" y="4068554"/>
                <a:ext cx="54715" cy="53992"/>
              </a:xfrm>
              <a:custGeom>
                <a:avLst/>
                <a:gdLst/>
                <a:ahLst/>
                <a:cxnLst>
                  <a:cxn ang="0">
                    <a:pos x="24" y="33"/>
                  </a:cxn>
                  <a:cxn ang="0">
                    <a:pos x="27" y="31"/>
                  </a:cxn>
                  <a:cxn ang="0">
                    <a:pos x="30" y="28"/>
                  </a:cxn>
                  <a:cxn ang="0">
                    <a:pos x="31" y="23"/>
                  </a:cxn>
                  <a:cxn ang="0">
                    <a:pos x="31" y="20"/>
                  </a:cxn>
                  <a:cxn ang="0">
                    <a:pos x="29" y="18"/>
                  </a:cxn>
                  <a:cxn ang="0">
                    <a:pos x="28" y="16"/>
                  </a:cxn>
                  <a:cxn ang="0">
                    <a:pos x="25" y="15"/>
                  </a:cxn>
                  <a:cxn ang="0">
                    <a:pos x="28" y="12"/>
                  </a:cxn>
                  <a:cxn ang="0">
                    <a:pos x="29" y="8"/>
                  </a:cxn>
                  <a:cxn ang="0">
                    <a:pos x="29" y="5"/>
                  </a:cxn>
                  <a:cxn ang="0">
                    <a:pos x="27" y="3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19" y="33"/>
                  </a:cxn>
                  <a:cxn ang="0">
                    <a:pos x="24" y="33"/>
                  </a:cxn>
                  <a:cxn ang="0">
                    <a:pos x="11" y="8"/>
                  </a:cxn>
                  <a:cxn ang="0">
                    <a:pos x="16" y="8"/>
                  </a:cxn>
                  <a:cxn ang="0">
                    <a:pos x="19" y="8"/>
                  </a:cxn>
                  <a:cxn ang="0">
                    <a:pos x="20" y="10"/>
                  </a:cxn>
                  <a:cxn ang="0">
                    <a:pos x="19" y="12"/>
                  </a:cxn>
                  <a:cxn ang="0">
                    <a:pos x="16" y="13"/>
                  </a:cxn>
                  <a:cxn ang="0">
                    <a:pos x="11" y="13"/>
                  </a:cxn>
                  <a:cxn ang="0">
                    <a:pos x="11" y="8"/>
                  </a:cxn>
                  <a:cxn ang="0">
                    <a:pos x="17" y="25"/>
                  </a:cxn>
                  <a:cxn ang="0">
                    <a:pos x="11" y="25"/>
                  </a:cxn>
                  <a:cxn ang="0">
                    <a:pos x="11" y="19"/>
                  </a:cxn>
                  <a:cxn ang="0">
                    <a:pos x="17" y="19"/>
                  </a:cxn>
                  <a:cxn ang="0">
                    <a:pos x="21" y="22"/>
                  </a:cxn>
                  <a:cxn ang="0">
                    <a:pos x="20" y="24"/>
                  </a:cxn>
                  <a:cxn ang="0">
                    <a:pos x="20" y="25"/>
                  </a:cxn>
                  <a:cxn ang="0">
                    <a:pos x="18" y="25"/>
                  </a:cxn>
                  <a:cxn ang="0">
                    <a:pos x="17" y="25"/>
                  </a:cxn>
                </a:cxnLst>
                <a:rect l="0" t="0" r="r" b="b"/>
                <a:pathLst>
                  <a:path w="31" h="33">
                    <a:moveTo>
                      <a:pt x="24" y="33"/>
                    </a:moveTo>
                    <a:cubicBezTo>
                      <a:pt x="25" y="32"/>
                      <a:pt x="26" y="32"/>
                      <a:pt x="27" y="31"/>
                    </a:cubicBezTo>
                    <a:cubicBezTo>
                      <a:pt x="29" y="30"/>
                      <a:pt x="29" y="29"/>
                      <a:pt x="30" y="28"/>
                    </a:cubicBezTo>
                    <a:cubicBezTo>
                      <a:pt x="31" y="26"/>
                      <a:pt x="31" y="25"/>
                      <a:pt x="31" y="23"/>
                    </a:cubicBezTo>
                    <a:cubicBezTo>
                      <a:pt x="31" y="22"/>
                      <a:pt x="31" y="21"/>
                      <a:pt x="31" y="20"/>
                    </a:cubicBezTo>
                    <a:cubicBezTo>
                      <a:pt x="30" y="19"/>
                      <a:pt x="30" y="18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7" y="15"/>
                      <a:pt x="26" y="15"/>
                      <a:pt x="25" y="15"/>
                    </a:cubicBezTo>
                    <a:cubicBezTo>
                      <a:pt x="27" y="14"/>
                      <a:pt x="28" y="13"/>
                      <a:pt x="28" y="12"/>
                    </a:cubicBezTo>
                    <a:cubicBezTo>
                      <a:pt x="29" y="11"/>
                      <a:pt x="29" y="10"/>
                      <a:pt x="29" y="8"/>
                    </a:cubicBezTo>
                    <a:cubicBezTo>
                      <a:pt x="29" y="7"/>
                      <a:pt x="29" y="6"/>
                      <a:pt x="29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7" y="2"/>
                      <a:pt x="26" y="1"/>
                      <a:pt x="24" y="1"/>
                    </a:cubicBezTo>
                    <a:cubicBezTo>
                      <a:pt x="23" y="0"/>
                      <a:pt x="21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1" y="33"/>
                      <a:pt x="22" y="33"/>
                      <a:pt x="24" y="33"/>
                    </a:cubicBezTo>
                    <a:close/>
                    <a:moveTo>
                      <a:pt x="11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8" y="8"/>
                      <a:pt x="19" y="8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0" y="11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6" y="13"/>
                    </a:cubicBezTo>
                    <a:cubicBezTo>
                      <a:pt x="11" y="13"/>
                      <a:pt x="11" y="13"/>
                      <a:pt x="11" y="13"/>
                    </a:cubicBezTo>
                    <a:lnTo>
                      <a:pt x="11" y="8"/>
                    </a:lnTo>
                    <a:close/>
                    <a:moveTo>
                      <a:pt x="17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20" y="19"/>
                      <a:pt x="21" y="20"/>
                      <a:pt x="21" y="22"/>
                    </a:cubicBezTo>
                    <a:cubicBezTo>
                      <a:pt x="21" y="23"/>
                      <a:pt x="21" y="23"/>
                      <a:pt x="20" y="24"/>
                    </a:cubicBezTo>
                    <a:cubicBezTo>
                      <a:pt x="20" y="24"/>
                      <a:pt x="20" y="25"/>
                      <a:pt x="20" y="25"/>
                    </a:cubicBezTo>
                    <a:cubicBezTo>
                      <a:pt x="19" y="25"/>
                      <a:pt x="19" y="25"/>
                      <a:pt x="18" y="25"/>
                    </a:cubicBezTo>
                    <a:cubicBezTo>
                      <a:pt x="18" y="25"/>
                      <a:pt x="17" y="25"/>
                      <a:pt x="17" y="2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3" name="Freeform 284"/>
              <p:cNvSpPr>
                <a:spLocks/>
              </p:cNvSpPr>
              <p:nvPr/>
            </p:nvSpPr>
            <p:spPr bwMode="auto">
              <a:xfrm>
                <a:off x="5233115" y="4059555"/>
                <a:ext cx="37128" cy="43193"/>
              </a:xfrm>
              <a:custGeom>
                <a:avLst/>
                <a:gdLst/>
                <a:ahLst/>
                <a:cxnLst>
                  <a:cxn ang="0">
                    <a:pos x="14" y="17"/>
                  </a:cxn>
                  <a:cxn ang="0">
                    <a:pos x="13" y="18"/>
                  </a:cxn>
                  <a:cxn ang="0">
                    <a:pos x="12" y="19"/>
                  </a:cxn>
                  <a:cxn ang="0">
                    <a:pos x="11" y="20"/>
                  </a:cxn>
                  <a:cxn ang="0">
                    <a:pos x="9" y="20"/>
                  </a:cxn>
                  <a:cxn ang="0">
                    <a:pos x="8" y="19"/>
                  </a:cxn>
                  <a:cxn ang="0">
                    <a:pos x="7" y="17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8" y="10"/>
                  </a:cxn>
                  <a:cxn ang="0">
                    <a:pos x="9" y="8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20" y="8"/>
                  </a:cxn>
                  <a:cxn ang="0">
                    <a:pos x="18" y="1"/>
                  </a:cxn>
                  <a:cxn ang="0">
                    <a:pos x="11" y="1"/>
                  </a:cxn>
                  <a:cxn ang="0">
                    <a:pos x="7" y="3"/>
                  </a:cxn>
                  <a:cxn ang="0">
                    <a:pos x="3" y="6"/>
                  </a:cxn>
                  <a:cxn ang="0">
                    <a:pos x="1" y="11"/>
                  </a:cxn>
                  <a:cxn ang="0">
                    <a:pos x="0" y="16"/>
                  </a:cxn>
                  <a:cxn ang="0">
                    <a:pos x="1" y="21"/>
                  </a:cxn>
                  <a:cxn ang="0">
                    <a:pos x="3" y="25"/>
                  </a:cxn>
                  <a:cxn ang="0">
                    <a:pos x="7" y="26"/>
                  </a:cxn>
                  <a:cxn ang="0">
                    <a:pos x="11" y="26"/>
                  </a:cxn>
                  <a:cxn ang="0">
                    <a:pos x="15" y="24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1" y="13"/>
                  </a:cxn>
                  <a:cxn ang="0">
                    <a:pos x="14" y="15"/>
                  </a:cxn>
                  <a:cxn ang="0">
                    <a:pos x="14" y="17"/>
                  </a:cxn>
                </a:cxnLst>
                <a:rect l="0" t="0" r="r" b="b"/>
                <a:pathLst>
                  <a:path w="21" h="27">
                    <a:moveTo>
                      <a:pt x="14" y="17"/>
                    </a:moveTo>
                    <a:cubicBezTo>
                      <a:pt x="14" y="17"/>
                      <a:pt x="14" y="18"/>
                      <a:pt x="13" y="18"/>
                    </a:cubicBezTo>
                    <a:cubicBezTo>
                      <a:pt x="13" y="19"/>
                      <a:pt x="13" y="19"/>
                      <a:pt x="12" y="19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ubicBezTo>
                      <a:pt x="7" y="18"/>
                      <a:pt x="7" y="18"/>
                      <a:pt x="7" y="17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7" y="11"/>
                      <a:pt x="7" y="10"/>
                      <a:pt x="8" y="10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3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5"/>
                      <a:pt x="19" y="3"/>
                      <a:pt x="18" y="1"/>
                    </a:cubicBezTo>
                    <a:cubicBezTo>
                      <a:pt x="16" y="0"/>
                      <a:pt x="14" y="0"/>
                      <a:pt x="11" y="1"/>
                    </a:cubicBezTo>
                    <a:cubicBezTo>
                      <a:pt x="9" y="1"/>
                      <a:pt x="8" y="2"/>
                      <a:pt x="7" y="3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8"/>
                      <a:pt x="1" y="20"/>
                      <a:pt x="1" y="21"/>
                    </a:cubicBezTo>
                    <a:cubicBezTo>
                      <a:pt x="2" y="23"/>
                      <a:pt x="2" y="24"/>
                      <a:pt x="3" y="25"/>
                    </a:cubicBezTo>
                    <a:cubicBezTo>
                      <a:pt x="4" y="25"/>
                      <a:pt x="5" y="26"/>
                      <a:pt x="7" y="26"/>
                    </a:cubicBezTo>
                    <a:cubicBezTo>
                      <a:pt x="8" y="27"/>
                      <a:pt x="9" y="26"/>
                      <a:pt x="11" y="26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6" y="23"/>
                      <a:pt x="17" y="22"/>
                      <a:pt x="18" y="21"/>
                    </a:cubicBezTo>
                    <a:cubicBezTo>
                      <a:pt x="19" y="19"/>
                      <a:pt x="19" y="18"/>
                      <a:pt x="20" y="17"/>
                    </a:cubicBezTo>
                    <a:cubicBezTo>
                      <a:pt x="20" y="16"/>
                      <a:pt x="21" y="14"/>
                      <a:pt x="21" y="13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4" name="Freeform 285"/>
              <p:cNvSpPr>
                <a:spLocks/>
              </p:cNvSpPr>
              <p:nvPr/>
            </p:nvSpPr>
            <p:spPr bwMode="auto">
              <a:xfrm>
                <a:off x="5164721" y="4007363"/>
                <a:ext cx="115293" cy="2339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24" y="13"/>
                  </a:cxn>
                  <a:cxn ang="0">
                    <a:pos x="59" y="1"/>
                  </a:cxn>
                  <a:cxn ang="0">
                    <a:pos x="36" y="0"/>
                  </a:cxn>
                </a:cxnLst>
                <a:rect l="0" t="0" r="r" b="b"/>
                <a:pathLst>
                  <a:path w="59" h="13">
                    <a:moveTo>
                      <a:pt x="36" y="0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59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5" name="Freeform 286"/>
              <p:cNvSpPr>
                <a:spLocks noEditPoints="1"/>
              </p:cNvSpPr>
              <p:nvPr/>
            </p:nvSpPr>
            <p:spPr bwMode="auto">
              <a:xfrm>
                <a:off x="4992759" y="3931775"/>
                <a:ext cx="117247" cy="10798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0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7"/>
                  </a:cxn>
                  <a:cxn ang="0">
                    <a:pos x="52" y="7"/>
                  </a:cxn>
                  <a:cxn ang="0">
                    <a:pos x="52" y="54"/>
                  </a:cxn>
                </a:cxnLst>
                <a:rect l="0" t="0" r="r" b="b"/>
                <a:pathLst>
                  <a:path w="60" h="60">
                    <a:moveTo>
                      <a:pt x="60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close/>
                    <a:moveTo>
                      <a:pt x="52" y="54"/>
                    </a:moveTo>
                    <a:lnTo>
                      <a:pt x="7" y="54"/>
                    </a:lnTo>
                    <a:lnTo>
                      <a:pt x="7" y="7"/>
                    </a:lnTo>
                    <a:lnTo>
                      <a:pt x="52" y="7"/>
                    </a:lnTo>
                    <a:lnTo>
                      <a:pt x="52" y="5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6" name="Freeform 287"/>
              <p:cNvSpPr>
                <a:spLocks noEditPoints="1"/>
              </p:cNvSpPr>
              <p:nvPr/>
            </p:nvSpPr>
            <p:spPr bwMode="auto">
              <a:xfrm>
                <a:off x="5121730" y="3906579"/>
                <a:ext cx="70348" cy="134979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36" y="60"/>
                  </a:cxn>
                  <a:cxn ang="0">
                    <a:pos x="36" y="0"/>
                  </a:cxn>
                  <a:cxn ang="0">
                    <a:pos x="0" y="14"/>
                  </a:cxn>
                  <a:cxn ang="0">
                    <a:pos x="0" y="75"/>
                  </a:cxn>
                  <a:cxn ang="0">
                    <a:pos x="29" y="11"/>
                  </a:cxn>
                  <a:cxn ang="0">
                    <a:pos x="29" y="56"/>
                  </a:cxn>
                  <a:cxn ang="0">
                    <a:pos x="7" y="64"/>
                  </a:cxn>
                  <a:cxn ang="0">
                    <a:pos x="7" y="19"/>
                  </a:cxn>
                  <a:cxn ang="0">
                    <a:pos x="29" y="11"/>
                  </a:cxn>
                </a:cxnLst>
                <a:rect l="0" t="0" r="r" b="b"/>
                <a:pathLst>
                  <a:path w="36" h="75">
                    <a:moveTo>
                      <a:pt x="0" y="75"/>
                    </a:moveTo>
                    <a:lnTo>
                      <a:pt x="36" y="60"/>
                    </a:lnTo>
                    <a:lnTo>
                      <a:pt x="36" y="0"/>
                    </a:lnTo>
                    <a:lnTo>
                      <a:pt x="0" y="14"/>
                    </a:lnTo>
                    <a:lnTo>
                      <a:pt x="0" y="75"/>
                    </a:lnTo>
                    <a:close/>
                    <a:moveTo>
                      <a:pt x="29" y="11"/>
                    </a:moveTo>
                    <a:lnTo>
                      <a:pt x="29" y="56"/>
                    </a:lnTo>
                    <a:lnTo>
                      <a:pt x="7" y="64"/>
                    </a:lnTo>
                    <a:lnTo>
                      <a:pt x="7" y="19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7" name="Freeform 288"/>
              <p:cNvSpPr>
                <a:spLocks/>
              </p:cNvSpPr>
              <p:nvPr/>
            </p:nvSpPr>
            <p:spPr bwMode="auto">
              <a:xfrm>
                <a:off x="4992759" y="3901179"/>
                <a:ext cx="193457" cy="2339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64" y="13"/>
                  </a:cxn>
                  <a:cxn ang="0">
                    <a:pos x="99" y="0"/>
                  </a:cxn>
                </a:cxnLst>
                <a:rect l="0" t="0" r="r" b="b"/>
                <a:pathLst>
                  <a:path w="99" h="13">
                    <a:moveTo>
                      <a:pt x="99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64" y="1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8" name="Freeform 289"/>
              <p:cNvSpPr>
                <a:spLocks noEditPoints="1"/>
              </p:cNvSpPr>
              <p:nvPr/>
            </p:nvSpPr>
            <p:spPr bwMode="auto">
              <a:xfrm>
                <a:off x="5024025" y="3956971"/>
                <a:ext cx="60577" cy="53992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20" y="26"/>
                  </a:cxn>
                  <a:cxn ang="0">
                    <a:pos x="22" y="30"/>
                  </a:cxn>
                  <a:cxn ang="0">
                    <a:pos x="31" y="30"/>
                  </a:cxn>
                  <a:cxn ang="0">
                    <a:pos x="20" y="0"/>
                  </a:cxn>
                  <a:cxn ang="0">
                    <a:pos x="11" y="0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0" y="26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18" y="19"/>
                  </a:cxn>
                  <a:cxn ang="0">
                    <a:pos x="13" y="19"/>
                  </a:cxn>
                  <a:cxn ang="0">
                    <a:pos x="16" y="10"/>
                  </a:cxn>
                </a:cxnLst>
                <a:rect l="0" t="0" r="r" b="b"/>
                <a:pathLst>
                  <a:path w="31" h="30">
                    <a:moveTo>
                      <a:pt x="10" y="26"/>
                    </a:moveTo>
                    <a:lnTo>
                      <a:pt x="20" y="26"/>
                    </a:lnTo>
                    <a:lnTo>
                      <a:pt x="22" y="30"/>
                    </a:lnTo>
                    <a:lnTo>
                      <a:pt x="31" y="30"/>
                    </a:lnTo>
                    <a:lnTo>
                      <a:pt x="20" y="0"/>
                    </a:lnTo>
                    <a:lnTo>
                      <a:pt x="11" y="0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0" y="26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8" y="19"/>
                    </a:lnTo>
                    <a:lnTo>
                      <a:pt x="13" y="19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9" name="Freeform 290"/>
              <p:cNvSpPr>
                <a:spLocks noEditPoints="1"/>
              </p:cNvSpPr>
              <p:nvPr/>
            </p:nvSpPr>
            <p:spPr bwMode="auto">
              <a:xfrm>
                <a:off x="5145180" y="3953371"/>
                <a:ext cx="31266" cy="44993"/>
              </a:xfrm>
              <a:custGeom>
                <a:avLst/>
                <a:gdLst/>
                <a:ahLst/>
                <a:cxnLst>
                  <a:cxn ang="0">
                    <a:pos x="14" y="23"/>
                  </a:cxn>
                  <a:cxn ang="0">
                    <a:pos x="16" y="21"/>
                  </a:cxn>
                  <a:cxn ang="0">
                    <a:pos x="18" y="18"/>
                  </a:cxn>
                  <a:cxn ang="0">
                    <a:pos x="18" y="15"/>
                  </a:cxn>
                  <a:cxn ang="0">
                    <a:pos x="18" y="12"/>
                  </a:cxn>
                  <a:cxn ang="0">
                    <a:pos x="17" y="11"/>
                  </a:cxn>
                  <a:cxn ang="0">
                    <a:pos x="16" y="10"/>
                  </a:cxn>
                  <a:cxn ang="0">
                    <a:pos x="15" y="10"/>
                  </a:cxn>
                  <a:cxn ang="0">
                    <a:pos x="17" y="7"/>
                  </a:cxn>
                  <a:cxn ang="0">
                    <a:pos x="17" y="4"/>
                  </a:cxn>
                  <a:cxn ang="0">
                    <a:pos x="17" y="3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1"/>
                  </a:cxn>
                  <a:cxn ang="0">
                    <a:pos x="0" y="4"/>
                  </a:cxn>
                  <a:cxn ang="0">
                    <a:pos x="0" y="28"/>
                  </a:cxn>
                  <a:cxn ang="0">
                    <a:pos x="11" y="24"/>
                  </a:cxn>
                  <a:cxn ang="0">
                    <a:pos x="14" y="23"/>
                  </a:cxn>
                  <a:cxn ang="0">
                    <a:pos x="6" y="8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11" y="9"/>
                  </a:cxn>
                  <a:cxn ang="0">
                    <a:pos x="9" y="10"/>
                  </a:cxn>
                  <a:cxn ang="0">
                    <a:pos x="6" y="11"/>
                  </a:cxn>
                  <a:cxn ang="0">
                    <a:pos x="6" y="8"/>
                  </a:cxn>
                  <a:cxn ang="0">
                    <a:pos x="10" y="19"/>
                  </a:cxn>
                  <a:cxn ang="0">
                    <a:pos x="6" y="20"/>
                  </a:cxn>
                  <a:cxn ang="0">
                    <a:pos x="6" y="16"/>
                  </a:cxn>
                  <a:cxn ang="0">
                    <a:pos x="10" y="15"/>
                  </a:cxn>
                  <a:cxn ang="0">
                    <a:pos x="12" y="16"/>
                  </a:cxn>
                  <a:cxn ang="0">
                    <a:pos x="12" y="17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0" y="19"/>
                  </a:cxn>
                </a:cxnLst>
                <a:rect l="0" t="0" r="r" b="b"/>
                <a:pathLst>
                  <a:path w="18" h="28">
                    <a:moveTo>
                      <a:pt x="14" y="23"/>
                    </a:moveTo>
                    <a:cubicBezTo>
                      <a:pt x="15" y="22"/>
                      <a:pt x="15" y="21"/>
                      <a:pt x="16" y="21"/>
                    </a:cubicBezTo>
                    <a:cubicBezTo>
                      <a:pt x="17" y="20"/>
                      <a:pt x="17" y="19"/>
                      <a:pt x="18" y="18"/>
                    </a:cubicBezTo>
                    <a:cubicBezTo>
                      <a:pt x="18" y="17"/>
                      <a:pt x="18" y="16"/>
                      <a:pt x="18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7" y="11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6" y="10"/>
                      <a:pt x="15" y="10"/>
                      <a:pt x="15" y="10"/>
                    </a:cubicBezTo>
                    <a:cubicBezTo>
                      <a:pt x="16" y="9"/>
                      <a:pt x="16" y="8"/>
                      <a:pt x="17" y="7"/>
                    </a:cubicBezTo>
                    <a:cubicBezTo>
                      <a:pt x="17" y="7"/>
                      <a:pt x="17" y="6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13" y="0"/>
                      <a:pt x="12" y="0"/>
                      <a:pt x="11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3" y="23"/>
                      <a:pt x="14" y="23"/>
                    </a:cubicBezTo>
                    <a:close/>
                    <a:moveTo>
                      <a:pt x="6" y="8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6" y="11"/>
                      <a:pt x="6" y="11"/>
                      <a:pt x="6" y="11"/>
                    </a:cubicBezTo>
                    <a:lnTo>
                      <a:pt x="6" y="8"/>
                    </a:lnTo>
                    <a:close/>
                    <a:moveTo>
                      <a:pt x="10" y="19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2" y="16"/>
                      <a:pt x="12" y="17"/>
                      <a:pt x="12" y="17"/>
                    </a:cubicBezTo>
                    <a:cubicBezTo>
                      <a:pt x="12" y="17"/>
                      <a:pt x="12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0" name="Freeform 291"/>
              <p:cNvSpPr>
                <a:spLocks noEditPoints="1"/>
              </p:cNvSpPr>
              <p:nvPr/>
            </p:nvSpPr>
            <p:spPr bwMode="auto">
              <a:xfrm>
                <a:off x="5086556" y="4039758"/>
                <a:ext cx="117247" cy="107983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4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26" y="0"/>
                  </a:cxn>
                  <a:cxn ang="0">
                    <a:pos x="15" y="4"/>
                  </a:cxn>
                  <a:cxn ang="0">
                    <a:pos x="53" y="52"/>
                  </a:cxn>
                  <a:cxn ang="0">
                    <a:pos x="7" y="52"/>
                  </a:cxn>
                  <a:cxn ang="0">
                    <a:pos x="7" y="7"/>
                  </a:cxn>
                  <a:cxn ang="0">
                    <a:pos x="53" y="7"/>
                  </a:cxn>
                  <a:cxn ang="0">
                    <a:pos x="53" y="52"/>
                  </a:cxn>
                </a:cxnLst>
                <a:rect l="0" t="0" r="r" b="b"/>
                <a:pathLst>
                  <a:path w="60" h="60">
                    <a:moveTo>
                      <a:pt x="15" y="4"/>
                    </a:moveTo>
                    <a:lnTo>
                      <a:pt x="0" y="4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lnTo>
                      <a:pt x="26" y="0"/>
                    </a:lnTo>
                    <a:lnTo>
                      <a:pt x="15" y="4"/>
                    </a:lnTo>
                    <a:close/>
                    <a:moveTo>
                      <a:pt x="53" y="52"/>
                    </a:moveTo>
                    <a:lnTo>
                      <a:pt x="7" y="52"/>
                    </a:lnTo>
                    <a:lnTo>
                      <a:pt x="7" y="7"/>
                    </a:lnTo>
                    <a:lnTo>
                      <a:pt x="53" y="7"/>
                    </a:lnTo>
                    <a:lnTo>
                      <a:pt x="53" y="5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1" name="Freeform 292"/>
              <p:cNvSpPr>
                <a:spLocks/>
              </p:cNvSpPr>
              <p:nvPr/>
            </p:nvSpPr>
            <p:spPr bwMode="auto">
              <a:xfrm>
                <a:off x="4883329" y="4016362"/>
                <a:ext cx="103568" cy="23396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53" y="13"/>
                  </a:cxn>
                  <a:cxn ang="0">
                    <a:pos x="53" y="0"/>
                  </a:cxn>
                </a:cxnLst>
                <a:rect l="0" t="0" r="r" b="b"/>
                <a:pathLst>
                  <a:path w="53" h="13">
                    <a:moveTo>
                      <a:pt x="53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53" y="13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2" name="Freeform 293"/>
              <p:cNvSpPr>
                <a:spLocks/>
              </p:cNvSpPr>
              <p:nvPr/>
            </p:nvSpPr>
            <p:spPr bwMode="auto">
              <a:xfrm>
                <a:off x="5012300" y="4046957"/>
                <a:ext cx="70348" cy="10978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9" y="42"/>
                  </a:cxn>
                  <a:cxn ang="0">
                    <a:pos x="7" y="50"/>
                  </a:cxn>
                  <a:cxn ang="0">
                    <a:pos x="6" y="6"/>
                  </a:cxn>
                  <a:cxn ang="0">
                    <a:pos x="2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36" y="47"/>
                  </a:cxn>
                  <a:cxn ang="0">
                    <a:pos x="36" y="0"/>
                  </a:cxn>
                  <a:cxn ang="0">
                    <a:pos x="29" y="0"/>
                  </a:cxn>
                </a:cxnLst>
                <a:rect l="0" t="0" r="r" b="b"/>
                <a:pathLst>
                  <a:path w="36" h="61">
                    <a:moveTo>
                      <a:pt x="29" y="0"/>
                    </a:moveTo>
                    <a:lnTo>
                      <a:pt x="29" y="42"/>
                    </a:lnTo>
                    <a:lnTo>
                      <a:pt x="7" y="50"/>
                    </a:lnTo>
                    <a:lnTo>
                      <a:pt x="6" y="6"/>
                    </a:lnTo>
                    <a:lnTo>
                      <a:pt x="2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6" y="47"/>
                    </a:lnTo>
                    <a:lnTo>
                      <a:pt x="36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3" name="Freeform 294"/>
              <p:cNvSpPr>
                <a:spLocks noEditPoints="1"/>
              </p:cNvSpPr>
              <p:nvPr/>
            </p:nvSpPr>
            <p:spPr bwMode="auto">
              <a:xfrm>
                <a:off x="4844247" y="2216639"/>
                <a:ext cx="244264" cy="224965"/>
              </a:xfrm>
              <a:custGeom>
                <a:avLst/>
                <a:gdLst/>
                <a:ahLst/>
                <a:cxnLst>
                  <a:cxn ang="0">
                    <a:pos x="138" y="65"/>
                  </a:cxn>
                  <a:cxn ang="0">
                    <a:pos x="126" y="30"/>
                  </a:cxn>
                  <a:cxn ang="0">
                    <a:pos x="86" y="2"/>
                  </a:cxn>
                  <a:cxn ang="0">
                    <a:pos x="69" y="0"/>
                  </a:cxn>
                  <a:cxn ang="0">
                    <a:pos x="48" y="3"/>
                  </a:cxn>
                  <a:cxn ang="0">
                    <a:pos x="9" y="34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13" y="110"/>
                  </a:cxn>
                  <a:cxn ang="0">
                    <a:pos x="47" y="135"/>
                  </a:cxn>
                  <a:cxn ang="0">
                    <a:pos x="69" y="138"/>
                  </a:cxn>
                  <a:cxn ang="0">
                    <a:pos x="98" y="132"/>
                  </a:cxn>
                  <a:cxn ang="0">
                    <a:pos x="123" y="112"/>
                  </a:cxn>
                  <a:cxn ang="0">
                    <a:pos x="138" y="69"/>
                  </a:cxn>
                  <a:cxn ang="0">
                    <a:pos x="138" y="65"/>
                  </a:cxn>
                  <a:cxn ang="0">
                    <a:pos x="124" y="65"/>
                  </a:cxn>
                  <a:cxn ang="0">
                    <a:pos x="110" y="90"/>
                  </a:cxn>
                  <a:cxn ang="0">
                    <a:pos x="119" y="106"/>
                  </a:cxn>
                  <a:cxn ang="0">
                    <a:pos x="95" y="126"/>
                  </a:cxn>
                  <a:cxn ang="0">
                    <a:pos x="88" y="114"/>
                  </a:cxn>
                  <a:cxn ang="0">
                    <a:pos x="59" y="114"/>
                  </a:cxn>
                  <a:cxn ang="0">
                    <a:pos x="50" y="129"/>
                  </a:cxn>
                  <a:cxn ang="0">
                    <a:pos x="17" y="104"/>
                  </a:cxn>
                  <a:cxn ang="0">
                    <a:pos x="28" y="85"/>
                  </a:cxn>
                  <a:cxn ang="0">
                    <a:pos x="14" y="61"/>
                  </a:cxn>
                  <a:cxn ang="0">
                    <a:pos x="7" y="61"/>
                  </a:cxn>
                  <a:cxn ang="0">
                    <a:pos x="17" y="34"/>
                  </a:cxn>
                  <a:cxn ang="0">
                    <a:pos x="37" y="34"/>
                  </a:cxn>
                  <a:cxn ang="0">
                    <a:pos x="51" y="10"/>
                  </a:cxn>
                  <a:cxn ang="0">
                    <a:pos x="51" y="9"/>
                  </a:cxn>
                  <a:cxn ang="0">
                    <a:pos x="69" y="7"/>
                  </a:cxn>
                  <a:cxn ang="0">
                    <a:pos x="82" y="8"/>
                  </a:cxn>
                  <a:cxn ang="0">
                    <a:pos x="81" y="10"/>
                  </a:cxn>
                  <a:cxn ang="0">
                    <a:pos x="95" y="34"/>
                  </a:cxn>
                  <a:cxn ang="0">
                    <a:pos x="121" y="34"/>
                  </a:cxn>
                  <a:cxn ang="0">
                    <a:pos x="131" y="65"/>
                  </a:cxn>
                  <a:cxn ang="0">
                    <a:pos x="124" y="65"/>
                  </a:cxn>
                </a:cxnLst>
                <a:rect l="0" t="0" r="r" b="b"/>
                <a:pathLst>
                  <a:path w="138" h="138">
                    <a:moveTo>
                      <a:pt x="138" y="65"/>
                    </a:moveTo>
                    <a:cubicBezTo>
                      <a:pt x="137" y="52"/>
                      <a:pt x="133" y="40"/>
                      <a:pt x="126" y="30"/>
                    </a:cubicBezTo>
                    <a:cubicBezTo>
                      <a:pt x="117" y="16"/>
                      <a:pt x="102" y="6"/>
                      <a:pt x="86" y="2"/>
                    </a:cubicBezTo>
                    <a:cubicBezTo>
                      <a:pt x="80" y="1"/>
                      <a:pt x="75" y="0"/>
                      <a:pt x="69" y="0"/>
                    </a:cubicBezTo>
                    <a:cubicBezTo>
                      <a:pt x="62" y="0"/>
                      <a:pt x="54" y="1"/>
                      <a:pt x="48" y="3"/>
                    </a:cubicBezTo>
                    <a:cubicBezTo>
                      <a:pt x="31" y="9"/>
                      <a:pt x="18" y="20"/>
                      <a:pt x="9" y="34"/>
                    </a:cubicBezTo>
                    <a:cubicBezTo>
                      <a:pt x="5" y="42"/>
                      <a:pt x="2" y="51"/>
                      <a:pt x="0" y="61"/>
                    </a:cubicBezTo>
                    <a:cubicBezTo>
                      <a:pt x="0" y="63"/>
                      <a:pt x="0" y="66"/>
                      <a:pt x="0" y="69"/>
                    </a:cubicBezTo>
                    <a:cubicBezTo>
                      <a:pt x="0" y="84"/>
                      <a:pt x="5" y="98"/>
                      <a:pt x="13" y="110"/>
                    </a:cubicBezTo>
                    <a:cubicBezTo>
                      <a:pt x="22" y="121"/>
                      <a:pt x="33" y="130"/>
                      <a:pt x="47" y="135"/>
                    </a:cubicBezTo>
                    <a:cubicBezTo>
                      <a:pt x="54" y="137"/>
                      <a:pt x="61" y="138"/>
                      <a:pt x="69" y="138"/>
                    </a:cubicBezTo>
                    <a:cubicBezTo>
                      <a:pt x="79" y="138"/>
                      <a:pt x="89" y="136"/>
                      <a:pt x="98" y="132"/>
                    </a:cubicBezTo>
                    <a:cubicBezTo>
                      <a:pt x="108" y="127"/>
                      <a:pt x="116" y="121"/>
                      <a:pt x="123" y="112"/>
                    </a:cubicBezTo>
                    <a:cubicBezTo>
                      <a:pt x="132" y="101"/>
                      <a:pt x="138" y="85"/>
                      <a:pt x="138" y="69"/>
                    </a:cubicBezTo>
                    <a:cubicBezTo>
                      <a:pt x="138" y="68"/>
                      <a:pt x="138" y="67"/>
                      <a:pt x="138" y="65"/>
                    </a:cubicBezTo>
                    <a:close/>
                    <a:moveTo>
                      <a:pt x="124" y="65"/>
                    </a:moveTo>
                    <a:cubicBezTo>
                      <a:pt x="110" y="90"/>
                      <a:pt x="110" y="90"/>
                      <a:pt x="110" y="90"/>
                    </a:cubicBezTo>
                    <a:cubicBezTo>
                      <a:pt x="119" y="106"/>
                      <a:pt x="119" y="106"/>
                      <a:pt x="119" y="106"/>
                    </a:cubicBezTo>
                    <a:cubicBezTo>
                      <a:pt x="113" y="115"/>
                      <a:pt x="104" y="121"/>
                      <a:pt x="95" y="126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59" y="114"/>
                      <a:pt x="59" y="114"/>
                      <a:pt x="59" y="114"/>
                    </a:cubicBezTo>
                    <a:cubicBezTo>
                      <a:pt x="50" y="129"/>
                      <a:pt x="50" y="129"/>
                      <a:pt x="50" y="129"/>
                    </a:cubicBezTo>
                    <a:cubicBezTo>
                      <a:pt x="37" y="124"/>
                      <a:pt x="25" y="116"/>
                      <a:pt x="17" y="104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8" y="51"/>
                      <a:pt x="12" y="42"/>
                      <a:pt x="1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7" y="8"/>
                      <a:pt x="63" y="7"/>
                      <a:pt x="69" y="7"/>
                    </a:cubicBezTo>
                    <a:cubicBezTo>
                      <a:pt x="73" y="7"/>
                      <a:pt x="78" y="7"/>
                      <a:pt x="82" y="8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27" y="43"/>
                      <a:pt x="131" y="54"/>
                      <a:pt x="131" y="65"/>
                    </a:cubicBezTo>
                    <a:lnTo>
                      <a:pt x="124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4" name="Freeform 295"/>
              <p:cNvSpPr>
                <a:spLocks/>
              </p:cNvSpPr>
              <p:nvPr/>
            </p:nvSpPr>
            <p:spPr bwMode="auto">
              <a:xfrm>
                <a:off x="4916549" y="2288628"/>
                <a:ext cx="99660" cy="791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21"/>
                  </a:cxn>
                  <a:cxn ang="0">
                    <a:pos x="13" y="44"/>
                  </a:cxn>
                  <a:cxn ang="0">
                    <a:pos x="38" y="44"/>
                  </a:cxn>
                  <a:cxn ang="0">
                    <a:pos x="51" y="21"/>
                  </a:cxn>
                  <a:cxn ang="0">
                    <a:pos x="38" y="0"/>
                  </a:cxn>
                  <a:cxn ang="0">
                    <a:pos x="13" y="0"/>
                  </a:cxn>
                </a:cxnLst>
                <a:rect l="0" t="0" r="r" b="b"/>
                <a:pathLst>
                  <a:path w="51" h="44">
                    <a:moveTo>
                      <a:pt x="13" y="0"/>
                    </a:moveTo>
                    <a:lnTo>
                      <a:pt x="0" y="21"/>
                    </a:lnTo>
                    <a:lnTo>
                      <a:pt x="13" y="44"/>
                    </a:lnTo>
                    <a:lnTo>
                      <a:pt x="38" y="44"/>
                    </a:lnTo>
                    <a:lnTo>
                      <a:pt x="51" y="21"/>
                    </a:lnTo>
                    <a:lnTo>
                      <a:pt x="38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5" name="Freeform 296"/>
              <p:cNvSpPr>
                <a:spLocks/>
              </p:cNvSpPr>
              <p:nvPr/>
            </p:nvSpPr>
            <p:spPr bwMode="auto">
              <a:xfrm>
                <a:off x="748429" y="4333113"/>
                <a:ext cx="175870" cy="68389"/>
              </a:xfrm>
              <a:custGeom>
                <a:avLst/>
                <a:gdLst/>
                <a:ahLst/>
                <a:cxnLst>
                  <a:cxn ang="0">
                    <a:pos x="46" y="38"/>
                  </a:cxn>
                  <a:cxn ang="0">
                    <a:pos x="90" y="0"/>
                  </a:cxn>
                  <a:cxn ang="0">
                    <a:pos x="0" y="0"/>
                  </a:cxn>
                  <a:cxn ang="0">
                    <a:pos x="46" y="38"/>
                  </a:cxn>
                </a:cxnLst>
                <a:rect l="0" t="0" r="r" b="b"/>
                <a:pathLst>
                  <a:path w="90" h="38">
                    <a:moveTo>
                      <a:pt x="46" y="38"/>
                    </a:moveTo>
                    <a:lnTo>
                      <a:pt x="90" y="0"/>
                    </a:lnTo>
                    <a:lnTo>
                      <a:pt x="0" y="0"/>
                    </a:lnTo>
                    <a:lnTo>
                      <a:pt x="46" y="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6" name="Freeform 297"/>
              <p:cNvSpPr>
                <a:spLocks/>
              </p:cNvSpPr>
              <p:nvPr/>
            </p:nvSpPr>
            <p:spPr bwMode="auto">
              <a:xfrm>
                <a:off x="742566" y="4338512"/>
                <a:ext cx="189549" cy="100784"/>
              </a:xfrm>
              <a:custGeom>
                <a:avLst/>
                <a:gdLst/>
                <a:ahLst/>
                <a:cxnLst>
                  <a:cxn ang="0">
                    <a:pos x="49" y="41"/>
                  </a:cxn>
                  <a:cxn ang="0">
                    <a:pos x="0" y="0"/>
                  </a:cxn>
                  <a:cxn ang="0">
                    <a:pos x="0" y="56"/>
                  </a:cxn>
                  <a:cxn ang="0">
                    <a:pos x="97" y="56"/>
                  </a:cxn>
                  <a:cxn ang="0">
                    <a:pos x="97" y="0"/>
                  </a:cxn>
                  <a:cxn ang="0">
                    <a:pos x="49" y="41"/>
                  </a:cxn>
                </a:cxnLst>
                <a:rect l="0" t="0" r="r" b="b"/>
                <a:pathLst>
                  <a:path w="97" h="56">
                    <a:moveTo>
                      <a:pt x="49" y="41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97" y="56"/>
                    </a:lnTo>
                    <a:lnTo>
                      <a:pt x="97" y="0"/>
                    </a:lnTo>
                    <a:lnTo>
                      <a:pt x="49" y="4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7" name="Freeform 298"/>
              <p:cNvSpPr>
                <a:spLocks noEditPoints="1"/>
              </p:cNvSpPr>
              <p:nvPr/>
            </p:nvSpPr>
            <p:spPr bwMode="auto">
              <a:xfrm>
                <a:off x="3200839" y="2171646"/>
                <a:ext cx="300933" cy="278957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86"/>
                  </a:cxn>
                  <a:cxn ang="0">
                    <a:pos x="4" y="112"/>
                  </a:cxn>
                  <a:cxn ang="0">
                    <a:pos x="58" y="116"/>
                  </a:cxn>
                  <a:cxn ang="0">
                    <a:pos x="57" y="166"/>
                  </a:cxn>
                  <a:cxn ang="0">
                    <a:pos x="85" y="171"/>
                  </a:cxn>
                  <a:cxn ang="0">
                    <a:pos x="171" y="86"/>
                  </a:cxn>
                  <a:cxn ang="0">
                    <a:pos x="85" y="0"/>
                  </a:cxn>
                  <a:cxn ang="0">
                    <a:pos x="127" y="29"/>
                  </a:cxn>
                  <a:cxn ang="0">
                    <a:pos x="144" y="44"/>
                  </a:cxn>
                  <a:cxn ang="0">
                    <a:pos x="127" y="59"/>
                  </a:cxn>
                  <a:cxn ang="0">
                    <a:pos x="109" y="44"/>
                  </a:cxn>
                  <a:cxn ang="0">
                    <a:pos x="127" y="29"/>
                  </a:cxn>
                  <a:cxn ang="0">
                    <a:pos x="27" y="91"/>
                  </a:cxn>
                  <a:cxn ang="0">
                    <a:pos x="9" y="76"/>
                  </a:cxn>
                  <a:cxn ang="0">
                    <a:pos x="27" y="61"/>
                  </a:cxn>
                  <a:cxn ang="0">
                    <a:pos x="45" y="76"/>
                  </a:cxn>
                  <a:cxn ang="0">
                    <a:pos x="27" y="91"/>
                  </a:cxn>
                  <a:cxn ang="0">
                    <a:pos x="48" y="57"/>
                  </a:cxn>
                  <a:cxn ang="0">
                    <a:pos x="30" y="42"/>
                  </a:cxn>
                  <a:cxn ang="0">
                    <a:pos x="48" y="27"/>
                  </a:cxn>
                  <a:cxn ang="0">
                    <a:pos x="65" y="42"/>
                  </a:cxn>
                  <a:cxn ang="0">
                    <a:pos x="48" y="57"/>
                  </a:cxn>
                  <a:cxn ang="0">
                    <a:pos x="69" y="24"/>
                  </a:cxn>
                  <a:cxn ang="0">
                    <a:pos x="87" y="9"/>
                  </a:cxn>
                  <a:cxn ang="0">
                    <a:pos x="104" y="24"/>
                  </a:cxn>
                  <a:cxn ang="0">
                    <a:pos x="87" y="39"/>
                  </a:cxn>
                  <a:cxn ang="0">
                    <a:pos x="69" y="24"/>
                  </a:cxn>
                  <a:cxn ang="0">
                    <a:pos x="99" y="159"/>
                  </a:cxn>
                  <a:cxn ang="0">
                    <a:pos x="82" y="144"/>
                  </a:cxn>
                  <a:cxn ang="0">
                    <a:pos x="99" y="129"/>
                  </a:cxn>
                  <a:cxn ang="0">
                    <a:pos x="117" y="144"/>
                  </a:cxn>
                  <a:cxn ang="0">
                    <a:pos x="99" y="159"/>
                  </a:cxn>
                  <a:cxn ang="0">
                    <a:pos x="135" y="133"/>
                  </a:cxn>
                  <a:cxn ang="0">
                    <a:pos x="117" y="118"/>
                  </a:cxn>
                  <a:cxn ang="0">
                    <a:pos x="135" y="103"/>
                  </a:cxn>
                  <a:cxn ang="0">
                    <a:pos x="152" y="118"/>
                  </a:cxn>
                  <a:cxn ang="0">
                    <a:pos x="135" y="133"/>
                  </a:cxn>
                  <a:cxn ang="0">
                    <a:pos x="144" y="96"/>
                  </a:cxn>
                  <a:cxn ang="0">
                    <a:pos x="127" y="81"/>
                  </a:cxn>
                  <a:cxn ang="0">
                    <a:pos x="144" y="66"/>
                  </a:cxn>
                  <a:cxn ang="0">
                    <a:pos x="162" y="81"/>
                  </a:cxn>
                  <a:cxn ang="0">
                    <a:pos x="144" y="96"/>
                  </a:cxn>
                </a:cxnLst>
                <a:rect l="0" t="0" r="r" b="b"/>
                <a:pathLst>
                  <a:path w="171" h="171">
                    <a:moveTo>
                      <a:pt x="85" y="0"/>
                    </a:moveTo>
                    <a:cubicBezTo>
                      <a:pt x="38" y="0"/>
                      <a:pt x="0" y="39"/>
                      <a:pt x="0" y="86"/>
                    </a:cubicBezTo>
                    <a:cubicBezTo>
                      <a:pt x="0" y="96"/>
                      <a:pt x="1" y="102"/>
                      <a:pt x="4" y="112"/>
                    </a:cubicBezTo>
                    <a:cubicBezTo>
                      <a:pt x="10" y="130"/>
                      <a:pt x="44" y="96"/>
                      <a:pt x="58" y="116"/>
                    </a:cubicBezTo>
                    <a:cubicBezTo>
                      <a:pt x="72" y="136"/>
                      <a:pt x="26" y="154"/>
                      <a:pt x="57" y="166"/>
                    </a:cubicBezTo>
                    <a:cubicBezTo>
                      <a:pt x="71" y="170"/>
                      <a:pt x="75" y="171"/>
                      <a:pt x="85" y="171"/>
                    </a:cubicBezTo>
                    <a:cubicBezTo>
                      <a:pt x="132" y="171"/>
                      <a:pt x="171" y="133"/>
                      <a:pt x="171" y="86"/>
                    </a:cubicBezTo>
                    <a:cubicBezTo>
                      <a:pt x="171" y="39"/>
                      <a:pt x="132" y="0"/>
                      <a:pt x="85" y="0"/>
                    </a:cubicBezTo>
                    <a:close/>
                    <a:moveTo>
                      <a:pt x="127" y="29"/>
                    </a:moveTo>
                    <a:cubicBezTo>
                      <a:pt x="136" y="29"/>
                      <a:pt x="144" y="36"/>
                      <a:pt x="144" y="44"/>
                    </a:cubicBezTo>
                    <a:cubicBezTo>
                      <a:pt x="144" y="52"/>
                      <a:pt x="136" y="59"/>
                      <a:pt x="127" y="59"/>
                    </a:cubicBezTo>
                    <a:cubicBezTo>
                      <a:pt x="117" y="59"/>
                      <a:pt x="109" y="52"/>
                      <a:pt x="109" y="44"/>
                    </a:cubicBezTo>
                    <a:cubicBezTo>
                      <a:pt x="109" y="36"/>
                      <a:pt x="117" y="29"/>
                      <a:pt x="127" y="29"/>
                    </a:cubicBezTo>
                    <a:close/>
                    <a:moveTo>
                      <a:pt x="27" y="91"/>
                    </a:moveTo>
                    <a:cubicBezTo>
                      <a:pt x="17" y="91"/>
                      <a:pt x="9" y="84"/>
                      <a:pt x="9" y="76"/>
                    </a:cubicBezTo>
                    <a:cubicBezTo>
                      <a:pt x="9" y="68"/>
                      <a:pt x="17" y="61"/>
                      <a:pt x="27" y="61"/>
                    </a:cubicBezTo>
                    <a:cubicBezTo>
                      <a:pt x="37" y="61"/>
                      <a:pt x="45" y="68"/>
                      <a:pt x="45" y="76"/>
                    </a:cubicBezTo>
                    <a:cubicBezTo>
                      <a:pt x="45" y="84"/>
                      <a:pt x="37" y="91"/>
                      <a:pt x="27" y="91"/>
                    </a:cubicBezTo>
                    <a:close/>
                    <a:moveTo>
                      <a:pt x="48" y="57"/>
                    </a:moveTo>
                    <a:cubicBezTo>
                      <a:pt x="38" y="57"/>
                      <a:pt x="30" y="50"/>
                      <a:pt x="30" y="42"/>
                    </a:cubicBezTo>
                    <a:cubicBezTo>
                      <a:pt x="30" y="33"/>
                      <a:pt x="38" y="27"/>
                      <a:pt x="48" y="27"/>
                    </a:cubicBezTo>
                    <a:cubicBezTo>
                      <a:pt x="57" y="27"/>
                      <a:pt x="65" y="33"/>
                      <a:pt x="65" y="42"/>
                    </a:cubicBezTo>
                    <a:cubicBezTo>
                      <a:pt x="65" y="50"/>
                      <a:pt x="57" y="57"/>
                      <a:pt x="48" y="57"/>
                    </a:cubicBezTo>
                    <a:close/>
                    <a:moveTo>
                      <a:pt x="69" y="24"/>
                    </a:moveTo>
                    <a:cubicBezTo>
                      <a:pt x="69" y="16"/>
                      <a:pt x="77" y="9"/>
                      <a:pt x="87" y="9"/>
                    </a:cubicBezTo>
                    <a:cubicBezTo>
                      <a:pt x="96" y="9"/>
                      <a:pt x="104" y="16"/>
                      <a:pt x="104" y="24"/>
                    </a:cubicBezTo>
                    <a:cubicBezTo>
                      <a:pt x="104" y="33"/>
                      <a:pt x="96" y="39"/>
                      <a:pt x="87" y="39"/>
                    </a:cubicBezTo>
                    <a:cubicBezTo>
                      <a:pt x="77" y="39"/>
                      <a:pt x="69" y="33"/>
                      <a:pt x="69" y="24"/>
                    </a:cubicBezTo>
                    <a:close/>
                    <a:moveTo>
                      <a:pt x="99" y="159"/>
                    </a:moveTo>
                    <a:cubicBezTo>
                      <a:pt x="90" y="159"/>
                      <a:pt x="82" y="152"/>
                      <a:pt x="82" y="144"/>
                    </a:cubicBezTo>
                    <a:cubicBezTo>
                      <a:pt x="82" y="136"/>
                      <a:pt x="90" y="129"/>
                      <a:pt x="99" y="129"/>
                    </a:cubicBezTo>
                    <a:cubicBezTo>
                      <a:pt x="109" y="129"/>
                      <a:pt x="117" y="136"/>
                      <a:pt x="117" y="144"/>
                    </a:cubicBezTo>
                    <a:cubicBezTo>
                      <a:pt x="117" y="152"/>
                      <a:pt x="109" y="159"/>
                      <a:pt x="99" y="159"/>
                    </a:cubicBezTo>
                    <a:close/>
                    <a:moveTo>
                      <a:pt x="135" y="133"/>
                    </a:moveTo>
                    <a:cubicBezTo>
                      <a:pt x="125" y="133"/>
                      <a:pt x="117" y="127"/>
                      <a:pt x="117" y="118"/>
                    </a:cubicBezTo>
                    <a:cubicBezTo>
                      <a:pt x="117" y="110"/>
                      <a:pt x="125" y="103"/>
                      <a:pt x="135" y="103"/>
                    </a:cubicBezTo>
                    <a:cubicBezTo>
                      <a:pt x="144" y="103"/>
                      <a:pt x="152" y="110"/>
                      <a:pt x="152" y="118"/>
                    </a:cubicBezTo>
                    <a:cubicBezTo>
                      <a:pt x="152" y="127"/>
                      <a:pt x="144" y="133"/>
                      <a:pt x="135" y="133"/>
                    </a:cubicBezTo>
                    <a:close/>
                    <a:moveTo>
                      <a:pt x="144" y="96"/>
                    </a:moveTo>
                    <a:cubicBezTo>
                      <a:pt x="134" y="96"/>
                      <a:pt x="127" y="89"/>
                      <a:pt x="127" y="81"/>
                    </a:cubicBezTo>
                    <a:cubicBezTo>
                      <a:pt x="127" y="72"/>
                      <a:pt x="134" y="66"/>
                      <a:pt x="144" y="66"/>
                    </a:cubicBezTo>
                    <a:cubicBezTo>
                      <a:pt x="154" y="66"/>
                      <a:pt x="162" y="72"/>
                      <a:pt x="162" y="81"/>
                    </a:cubicBezTo>
                    <a:cubicBezTo>
                      <a:pt x="162" y="89"/>
                      <a:pt x="154" y="96"/>
                      <a:pt x="144" y="96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8" name="Oval 30"/>
              <p:cNvSpPr>
                <a:spLocks noChangeArrowheads="1"/>
              </p:cNvSpPr>
              <p:nvPr/>
            </p:nvSpPr>
            <p:spPr bwMode="auto">
              <a:xfrm>
                <a:off x="953605" y="3960570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711922" y="1988558"/>
              <a:ext cx="895416" cy="895416"/>
              <a:chOff x="5675954" y="2249137"/>
              <a:chExt cx="648072" cy="648072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5675954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 dirty="0"/>
              </a:p>
            </p:txBody>
          </p:sp>
          <p:sp>
            <p:nvSpPr>
              <p:cNvPr id="25" name="Freeform 428"/>
              <p:cNvSpPr>
                <a:spLocks/>
              </p:cNvSpPr>
              <p:nvPr/>
            </p:nvSpPr>
            <p:spPr bwMode="auto">
              <a:xfrm>
                <a:off x="5809844" y="2390028"/>
                <a:ext cx="380293" cy="366291"/>
              </a:xfrm>
              <a:custGeom>
                <a:avLst/>
                <a:gdLst>
                  <a:gd name="connsiteX0" fmla="*/ 297615 w 597921"/>
                  <a:gd name="connsiteY0" fmla="*/ 96957 h 598324"/>
                  <a:gd name="connsiteX1" fmla="*/ 323434 w 597921"/>
                  <a:gd name="connsiteY1" fmla="*/ 122740 h 598324"/>
                  <a:gd name="connsiteX2" fmla="*/ 323434 w 597921"/>
                  <a:gd name="connsiteY2" fmla="*/ 289852 h 598324"/>
                  <a:gd name="connsiteX3" fmla="*/ 462572 w 597921"/>
                  <a:gd name="connsiteY3" fmla="*/ 289852 h 598324"/>
                  <a:gd name="connsiteX4" fmla="*/ 487913 w 597921"/>
                  <a:gd name="connsiteY4" fmla="*/ 315157 h 598324"/>
                  <a:gd name="connsiteX5" fmla="*/ 462572 w 597921"/>
                  <a:gd name="connsiteY5" fmla="*/ 340463 h 598324"/>
                  <a:gd name="connsiteX6" fmla="*/ 297615 w 597921"/>
                  <a:gd name="connsiteY6" fmla="*/ 340463 h 598324"/>
                  <a:gd name="connsiteX7" fmla="*/ 272274 w 597921"/>
                  <a:gd name="connsiteY7" fmla="*/ 315157 h 598324"/>
                  <a:gd name="connsiteX8" fmla="*/ 272274 w 597921"/>
                  <a:gd name="connsiteY8" fmla="*/ 122740 h 598324"/>
                  <a:gd name="connsiteX9" fmla="*/ 297615 w 597921"/>
                  <a:gd name="connsiteY9" fmla="*/ 96957 h 598324"/>
                  <a:gd name="connsiteX10" fmla="*/ 298127 w 597921"/>
                  <a:gd name="connsiteY10" fmla="*/ 0 h 598324"/>
                  <a:gd name="connsiteX11" fmla="*/ 597921 w 597921"/>
                  <a:gd name="connsiteY11" fmla="*/ 299401 h 598324"/>
                  <a:gd name="connsiteX12" fmla="*/ 298127 w 597921"/>
                  <a:gd name="connsiteY12" fmla="*/ 598324 h 598324"/>
                  <a:gd name="connsiteX13" fmla="*/ 35150 w 597921"/>
                  <a:gd name="connsiteY13" fmla="*/ 442177 h 598324"/>
                  <a:gd name="connsiteX14" fmla="*/ 34194 w 597921"/>
                  <a:gd name="connsiteY14" fmla="*/ 432149 h 598324"/>
                  <a:gd name="connsiteX15" fmla="*/ 40410 w 597921"/>
                  <a:gd name="connsiteY15" fmla="*/ 424509 h 598324"/>
                  <a:gd name="connsiteX16" fmla="*/ 74836 w 597921"/>
                  <a:gd name="connsiteY16" fmla="*/ 407796 h 598324"/>
                  <a:gd name="connsiteX17" fmla="*/ 91571 w 597921"/>
                  <a:gd name="connsiteY17" fmla="*/ 413049 h 598324"/>
                  <a:gd name="connsiteX18" fmla="*/ 298127 w 597921"/>
                  <a:gd name="connsiteY18" fmla="*/ 534815 h 598324"/>
                  <a:gd name="connsiteX19" fmla="*/ 534328 w 597921"/>
                  <a:gd name="connsiteY19" fmla="*/ 299401 h 598324"/>
                  <a:gd name="connsiteX20" fmla="*/ 298127 w 597921"/>
                  <a:gd name="connsiteY20" fmla="*/ 63509 h 598324"/>
                  <a:gd name="connsiteX21" fmla="*/ 145123 w 597921"/>
                  <a:gd name="connsiteY21" fmla="*/ 120333 h 598324"/>
                  <a:gd name="connsiteX22" fmla="*/ 200587 w 597921"/>
                  <a:gd name="connsiteY22" fmla="*/ 142299 h 598324"/>
                  <a:gd name="connsiteX23" fmla="*/ 208237 w 597921"/>
                  <a:gd name="connsiteY23" fmla="*/ 152327 h 598324"/>
                  <a:gd name="connsiteX24" fmla="*/ 203456 w 597921"/>
                  <a:gd name="connsiteY24" fmla="*/ 164265 h 598324"/>
                  <a:gd name="connsiteX25" fmla="*/ 48060 w 597921"/>
                  <a:gd name="connsiteY25" fmla="*/ 285553 h 598324"/>
                  <a:gd name="connsiteX26" fmla="*/ 35150 w 597921"/>
                  <a:gd name="connsiteY26" fmla="*/ 287463 h 598324"/>
                  <a:gd name="connsiteX27" fmla="*/ 27500 w 597921"/>
                  <a:gd name="connsiteY27" fmla="*/ 277435 h 598324"/>
                  <a:gd name="connsiteX28" fmla="*/ 246 w 597921"/>
                  <a:gd name="connsiteY28" fmla="*/ 82132 h 598324"/>
                  <a:gd name="connsiteX29" fmla="*/ 4550 w 597921"/>
                  <a:gd name="connsiteY29" fmla="*/ 70194 h 598324"/>
                  <a:gd name="connsiteX30" fmla="*/ 17459 w 597921"/>
                  <a:gd name="connsiteY30" fmla="*/ 68762 h 598324"/>
                  <a:gd name="connsiteX31" fmla="*/ 80574 w 597921"/>
                  <a:gd name="connsiteY31" fmla="*/ 94070 h 598324"/>
                  <a:gd name="connsiteX32" fmla="*/ 298127 w 597921"/>
                  <a:gd name="connsiteY32" fmla="*/ 0 h 598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7921" h="598324">
                    <a:moveTo>
                      <a:pt x="297615" y="96957"/>
                    </a:moveTo>
                    <a:cubicBezTo>
                      <a:pt x="311959" y="96957"/>
                      <a:pt x="323434" y="108416"/>
                      <a:pt x="323434" y="122740"/>
                    </a:cubicBezTo>
                    <a:lnTo>
                      <a:pt x="323434" y="289852"/>
                    </a:lnTo>
                    <a:lnTo>
                      <a:pt x="462572" y="289852"/>
                    </a:lnTo>
                    <a:cubicBezTo>
                      <a:pt x="476438" y="289852"/>
                      <a:pt x="487913" y="301311"/>
                      <a:pt x="487913" y="315157"/>
                    </a:cubicBezTo>
                    <a:cubicBezTo>
                      <a:pt x="487913" y="329004"/>
                      <a:pt x="476438" y="340463"/>
                      <a:pt x="462572" y="340463"/>
                    </a:cubicBezTo>
                    <a:lnTo>
                      <a:pt x="297615" y="340463"/>
                    </a:lnTo>
                    <a:cubicBezTo>
                      <a:pt x="283749" y="340463"/>
                      <a:pt x="272274" y="329004"/>
                      <a:pt x="272274" y="315157"/>
                    </a:cubicBezTo>
                    <a:lnTo>
                      <a:pt x="272274" y="122740"/>
                    </a:lnTo>
                    <a:cubicBezTo>
                      <a:pt x="272274" y="108416"/>
                      <a:pt x="283749" y="96957"/>
                      <a:pt x="297615" y="96957"/>
                    </a:cubicBezTo>
                    <a:close/>
                    <a:moveTo>
                      <a:pt x="298127" y="0"/>
                    </a:moveTo>
                    <a:cubicBezTo>
                      <a:pt x="463564" y="0"/>
                      <a:pt x="597921" y="134181"/>
                      <a:pt x="597921" y="299401"/>
                    </a:cubicBezTo>
                    <a:cubicBezTo>
                      <a:pt x="597921" y="464143"/>
                      <a:pt x="463564" y="598324"/>
                      <a:pt x="298127" y="598324"/>
                    </a:cubicBezTo>
                    <a:cubicBezTo>
                      <a:pt x="188155" y="598324"/>
                      <a:pt x="87268" y="538635"/>
                      <a:pt x="35150" y="442177"/>
                    </a:cubicBezTo>
                    <a:cubicBezTo>
                      <a:pt x="33238" y="438835"/>
                      <a:pt x="32760" y="435492"/>
                      <a:pt x="34194" y="432149"/>
                    </a:cubicBezTo>
                    <a:cubicBezTo>
                      <a:pt x="35150" y="428807"/>
                      <a:pt x="37541" y="425942"/>
                      <a:pt x="40410" y="424509"/>
                    </a:cubicBezTo>
                    <a:lnTo>
                      <a:pt x="74836" y="407796"/>
                    </a:lnTo>
                    <a:cubicBezTo>
                      <a:pt x="81052" y="404931"/>
                      <a:pt x="88702" y="407319"/>
                      <a:pt x="91571" y="413049"/>
                    </a:cubicBezTo>
                    <a:cubicBezTo>
                      <a:pt x="133169" y="488018"/>
                      <a:pt x="212540" y="534815"/>
                      <a:pt x="298127" y="534815"/>
                    </a:cubicBezTo>
                    <a:cubicBezTo>
                      <a:pt x="428181" y="534815"/>
                      <a:pt x="534328" y="429284"/>
                      <a:pt x="534328" y="299401"/>
                    </a:cubicBezTo>
                    <a:cubicBezTo>
                      <a:pt x="534328" y="169517"/>
                      <a:pt x="428181" y="63509"/>
                      <a:pt x="298127" y="63509"/>
                    </a:cubicBezTo>
                    <a:cubicBezTo>
                      <a:pt x="242185" y="63509"/>
                      <a:pt x="187677" y="83565"/>
                      <a:pt x="145123" y="120333"/>
                    </a:cubicBezTo>
                    <a:lnTo>
                      <a:pt x="200587" y="142299"/>
                    </a:lnTo>
                    <a:cubicBezTo>
                      <a:pt x="204890" y="144209"/>
                      <a:pt x="207759" y="148029"/>
                      <a:pt x="208237" y="152327"/>
                    </a:cubicBezTo>
                    <a:cubicBezTo>
                      <a:pt x="208715" y="157102"/>
                      <a:pt x="207281" y="161399"/>
                      <a:pt x="203456" y="164265"/>
                    </a:cubicBezTo>
                    <a:lnTo>
                      <a:pt x="48060" y="285553"/>
                    </a:lnTo>
                    <a:cubicBezTo>
                      <a:pt x="44235" y="288418"/>
                      <a:pt x="39454" y="289373"/>
                      <a:pt x="35150" y="287463"/>
                    </a:cubicBezTo>
                    <a:cubicBezTo>
                      <a:pt x="31325" y="285553"/>
                      <a:pt x="27978" y="281733"/>
                      <a:pt x="27500" y="277435"/>
                    </a:cubicBezTo>
                    <a:lnTo>
                      <a:pt x="246" y="82132"/>
                    </a:lnTo>
                    <a:cubicBezTo>
                      <a:pt x="-710" y="77835"/>
                      <a:pt x="1203" y="73060"/>
                      <a:pt x="4550" y="70194"/>
                    </a:cubicBezTo>
                    <a:cubicBezTo>
                      <a:pt x="8375" y="67807"/>
                      <a:pt x="13156" y="66852"/>
                      <a:pt x="17459" y="68762"/>
                    </a:cubicBezTo>
                    <a:lnTo>
                      <a:pt x="80574" y="94070"/>
                    </a:lnTo>
                    <a:cubicBezTo>
                      <a:pt x="137472" y="33426"/>
                      <a:pt x="214931" y="0"/>
                      <a:pt x="2981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5399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4701891" y="1886754"/>
              <a:ext cx="860620" cy="860620"/>
              <a:chOff x="4792557" y="2249137"/>
              <a:chExt cx="648072" cy="648072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4792557" y="2249137"/>
                <a:ext cx="648072" cy="648072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 dirty="0"/>
              </a:p>
            </p:txBody>
          </p:sp>
          <p:sp>
            <p:nvSpPr>
              <p:cNvPr id="23" name="Freeform 70"/>
              <p:cNvSpPr>
                <a:spLocks noEditPoints="1"/>
              </p:cNvSpPr>
              <p:nvPr/>
            </p:nvSpPr>
            <p:spPr bwMode="auto">
              <a:xfrm>
                <a:off x="4926447" y="2390028"/>
                <a:ext cx="380293" cy="366291"/>
              </a:xfrm>
              <a:custGeom>
                <a:avLst/>
                <a:gdLst>
                  <a:gd name="T0" fmla="*/ 4096 w 6827"/>
                  <a:gd name="T1" fmla="*/ 4551 h 6827"/>
                  <a:gd name="T2" fmla="*/ 6258 w 6827"/>
                  <a:gd name="T3" fmla="*/ 4096 h 6827"/>
                  <a:gd name="T4" fmla="*/ 2348 w 6827"/>
                  <a:gd name="T5" fmla="*/ 4911 h 6827"/>
                  <a:gd name="T6" fmla="*/ 569 w 6827"/>
                  <a:gd name="T7" fmla="*/ 4551 h 6827"/>
                  <a:gd name="T8" fmla="*/ 569 w 6827"/>
                  <a:gd name="T9" fmla="*/ 3982 h 6827"/>
                  <a:gd name="T10" fmla="*/ 1707 w 6827"/>
                  <a:gd name="T11" fmla="*/ 2503 h 6827"/>
                  <a:gd name="T12" fmla="*/ 3868 w 6827"/>
                  <a:gd name="T13" fmla="*/ 2731 h 6827"/>
                  <a:gd name="T14" fmla="*/ 5827 w 6827"/>
                  <a:gd name="T15" fmla="*/ 2004 h 6827"/>
                  <a:gd name="T16" fmla="*/ 6258 w 6827"/>
                  <a:gd name="T17" fmla="*/ 1820 h 6827"/>
                  <a:gd name="T18" fmla="*/ 4779 w 6827"/>
                  <a:gd name="T19" fmla="*/ 0 h 6827"/>
                  <a:gd name="T20" fmla="*/ 2854 w 6827"/>
                  <a:gd name="T21" fmla="*/ 2381 h 6827"/>
                  <a:gd name="T22" fmla="*/ 1239 w 6827"/>
                  <a:gd name="T23" fmla="*/ 2257 h 6827"/>
                  <a:gd name="T24" fmla="*/ 569 w 6827"/>
                  <a:gd name="T25" fmla="*/ 2844 h 6827"/>
                  <a:gd name="T26" fmla="*/ 569 w 6827"/>
                  <a:gd name="T27" fmla="*/ 2276 h 6827"/>
                  <a:gd name="T28" fmla="*/ 569 w 6827"/>
                  <a:gd name="T29" fmla="*/ 1707 h 6827"/>
                  <a:gd name="T30" fmla="*/ 569 w 6827"/>
                  <a:gd name="T31" fmla="*/ 1138 h 6827"/>
                  <a:gd name="T32" fmla="*/ 569 w 6827"/>
                  <a:gd name="T33" fmla="*/ 569 h 6827"/>
                  <a:gd name="T34" fmla="*/ 341 w 6827"/>
                  <a:gd name="T35" fmla="*/ 0 h 6827"/>
                  <a:gd name="T36" fmla="*/ 114 w 6827"/>
                  <a:gd name="T37" fmla="*/ 569 h 6827"/>
                  <a:gd name="T38" fmla="*/ 114 w 6827"/>
                  <a:gd name="T39" fmla="*/ 1138 h 6827"/>
                  <a:gd name="T40" fmla="*/ 114 w 6827"/>
                  <a:gd name="T41" fmla="*/ 1707 h 6827"/>
                  <a:gd name="T42" fmla="*/ 114 w 6827"/>
                  <a:gd name="T43" fmla="*/ 2276 h 6827"/>
                  <a:gd name="T44" fmla="*/ 114 w 6827"/>
                  <a:gd name="T45" fmla="*/ 2844 h 6827"/>
                  <a:gd name="T46" fmla="*/ 114 w 6827"/>
                  <a:gd name="T47" fmla="*/ 3413 h 6827"/>
                  <a:gd name="T48" fmla="*/ 114 w 6827"/>
                  <a:gd name="T49" fmla="*/ 3982 h 6827"/>
                  <a:gd name="T50" fmla="*/ 114 w 6827"/>
                  <a:gd name="T51" fmla="*/ 4551 h 6827"/>
                  <a:gd name="T52" fmla="*/ 114 w 6827"/>
                  <a:gd name="T53" fmla="*/ 5120 h 6827"/>
                  <a:gd name="T54" fmla="*/ 114 w 6827"/>
                  <a:gd name="T55" fmla="*/ 5689 h 6827"/>
                  <a:gd name="T56" fmla="*/ 114 w 6827"/>
                  <a:gd name="T57" fmla="*/ 6258 h 6827"/>
                  <a:gd name="T58" fmla="*/ 683 w 6827"/>
                  <a:gd name="T59" fmla="*/ 6713 h 6827"/>
                  <a:gd name="T60" fmla="*/ 1252 w 6827"/>
                  <a:gd name="T61" fmla="*/ 6713 h 6827"/>
                  <a:gd name="T62" fmla="*/ 1820 w 6827"/>
                  <a:gd name="T63" fmla="*/ 6713 h 6827"/>
                  <a:gd name="T64" fmla="*/ 2389 w 6827"/>
                  <a:gd name="T65" fmla="*/ 6713 h 6827"/>
                  <a:gd name="T66" fmla="*/ 2958 w 6827"/>
                  <a:gd name="T67" fmla="*/ 6713 h 6827"/>
                  <a:gd name="T68" fmla="*/ 3527 w 6827"/>
                  <a:gd name="T69" fmla="*/ 6713 h 6827"/>
                  <a:gd name="T70" fmla="*/ 4096 w 6827"/>
                  <a:gd name="T71" fmla="*/ 6713 h 6827"/>
                  <a:gd name="T72" fmla="*/ 4665 w 6827"/>
                  <a:gd name="T73" fmla="*/ 6713 h 6827"/>
                  <a:gd name="T74" fmla="*/ 5234 w 6827"/>
                  <a:gd name="T75" fmla="*/ 6713 h 6827"/>
                  <a:gd name="T76" fmla="*/ 5803 w 6827"/>
                  <a:gd name="T77" fmla="*/ 6713 h 6827"/>
                  <a:gd name="T78" fmla="*/ 6371 w 6827"/>
                  <a:gd name="T79" fmla="*/ 6713 h 6827"/>
                  <a:gd name="T80" fmla="*/ 6827 w 6827"/>
                  <a:gd name="T81" fmla="*/ 6485 h 6827"/>
                  <a:gd name="T82" fmla="*/ 6371 w 6827"/>
                  <a:gd name="T83" fmla="*/ 6258 h 6827"/>
                  <a:gd name="T84" fmla="*/ 5803 w 6827"/>
                  <a:gd name="T85" fmla="*/ 6258 h 6827"/>
                  <a:gd name="T86" fmla="*/ 5234 w 6827"/>
                  <a:gd name="T87" fmla="*/ 6258 h 6827"/>
                  <a:gd name="T88" fmla="*/ 4665 w 6827"/>
                  <a:gd name="T89" fmla="*/ 6258 h 6827"/>
                  <a:gd name="T90" fmla="*/ 4096 w 6827"/>
                  <a:gd name="T91" fmla="*/ 6258 h 6827"/>
                  <a:gd name="T92" fmla="*/ 3527 w 6827"/>
                  <a:gd name="T93" fmla="*/ 6258 h 6827"/>
                  <a:gd name="T94" fmla="*/ 2958 w 6827"/>
                  <a:gd name="T95" fmla="*/ 6258 h 6827"/>
                  <a:gd name="T96" fmla="*/ 2389 w 6827"/>
                  <a:gd name="T97" fmla="*/ 6258 h 6827"/>
                  <a:gd name="T98" fmla="*/ 1820 w 6827"/>
                  <a:gd name="T99" fmla="*/ 6258 h 6827"/>
                  <a:gd name="T100" fmla="*/ 1252 w 6827"/>
                  <a:gd name="T101" fmla="*/ 6258 h 6827"/>
                  <a:gd name="T102" fmla="*/ 683 w 6827"/>
                  <a:gd name="T103" fmla="*/ 6258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827" h="6827">
                    <a:moveTo>
                      <a:pt x="1263" y="5234"/>
                    </a:moveTo>
                    <a:cubicBezTo>
                      <a:pt x="1316" y="5493"/>
                      <a:pt x="1546" y="5689"/>
                      <a:pt x="1820" y="5689"/>
                    </a:cubicBezTo>
                    <a:cubicBezTo>
                      <a:pt x="2114" y="5689"/>
                      <a:pt x="2354" y="5464"/>
                      <a:pt x="2383" y="5178"/>
                    </a:cubicBezTo>
                    <a:lnTo>
                      <a:pt x="3568" y="4191"/>
                    </a:lnTo>
                    <a:cubicBezTo>
                      <a:pt x="3652" y="4401"/>
                      <a:pt x="3856" y="4551"/>
                      <a:pt x="4096" y="4551"/>
                    </a:cubicBezTo>
                    <a:cubicBezTo>
                      <a:pt x="4348" y="4551"/>
                      <a:pt x="4560" y="4385"/>
                      <a:pt x="4635" y="4157"/>
                    </a:cubicBezTo>
                    <a:lnTo>
                      <a:pt x="5696" y="4736"/>
                    </a:lnTo>
                    <a:cubicBezTo>
                      <a:pt x="5732" y="5016"/>
                      <a:pt x="5969" y="5234"/>
                      <a:pt x="6258" y="5234"/>
                    </a:cubicBezTo>
                    <a:cubicBezTo>
                      <a:pt x="6571" y="5234"/>
                      <a:pt x="6827" y="4979"/>
                      <a:pt x="6827" y="4665"/>
                    </a:cubicBezTo>
                    <a:cubicBezTo>
                      <a:pt x="6827" y="4351"/>
                      <a:pt x="6571" y="4096"/>
                      <a:pt x="6258" y="4096"/>
                    </a:cubicBezTo>
                    <a:cubicBezTo>
                      <a:pt x="6006" y="4096"/>
                      <a:pt x="5794" y="4262"/>
                      <a:pt x="5719" y="4490"/>
                    </a:cubicBezTo>
                    <a:lnTo>
                      <a:pt x="4658" y="3911"/>
                    </a:lnTo>
                    <a:cubicBezTo>
                      <a:pt x="4622" y="3631"/>
                      <a:pt x="4385" y="3413"/>
                      <a:pt x="4096" y="3413"/>
                    </a:cubicBezTo>
                    <a:cubicBezTo>
                      <a:pt x="3802" y="3413"/>
                      <a:pt x="3563" y="3638"/>
                      <a:pt x="3533" y="3924"/>
                    </a:cubicBezTo>
                    <a:lnTo>
                      <a:pt x="2348" y="4911"/>
                    </a:lnTo>
                    <a:cubicBezTo>
                      <a:pt x="2265" y="4701"/>
                      <a:pt x="2060" y="4551"/>
                      <a:pt x="1820" y="4551"/>
                    </a:cubicBezTo>
                    <a:cubicBezTo>
                      <a:pt x="1546" y="4551"/>
                      <a:pt x="1316" y="4747"/>
                      <a:pt x="1263" y="5006"/>
                    </a:cubicBezTo>
                    <a:lnTo>
                      <a:pt x="455" y="5006"/>
                    </a:lnTo>
                    <a:lnTo>
                      <a:pt x="455" y="4551"/>
                    </a:lnTo>
                    <a:lnTo>
                      <a:pt x="569" y="4551"/>
                    </a:lnTo>
                    <a:cubicBezTo>
                      <a:pt x="632" y="4551"/>
                      <a:pt x="683" y="4500"/>
                      <a:pt x="683" y="4437"/>
                    </a:cubicBezTo>
                    <a:cubicBezTo>
                      <a:pt x="683" y="4374"/>
                      <a:pt x="632" y="4324"/>
                      <a:pt x="569" y="4324"/>
                    </a:cubicBezTo>
                    <a:lnTo>
                      <a:pt x="455" y="4324"/>
                    </a:lnTo>
                    <a:lnTo>
                      <a:pt x="455" y="3982"/>
                    </a:lnTo>
                    <a:lnTo>
                      <a:pt x="569" y="3982"/>
                    </a:lnTo>
                    <a:cubicBezTo>
                      <a:pt x="632" y="3982"/>
                      <a:pt x="683" y="3931"/>
                      <a:pt x="683" y="3868"/>
                    </a:cubicBezTo>
                    <a:cubicBezTo>
                      <a:pt x="683" y="3806"/>
                      <a:pt x="632" y="3755"/>
                      <a:pt x="569" y="3755"/>
                    </a:cubicBezTo>
                    <a:lnTo>
                      <a:pt x="480" y="3755"/>
                    </a:lnTo>
                    <a:lnTo>
                      <a:pt x="1407" y="2416"/>
                    </a:lnTo>
                    <a:cubicBezTo>
                      <a:pt x="1494" y="2470"/>
                      <a:pt x="1596" y="2503"/>
                      <a:pt x="1707" y="2503"/>
                    </a:cubicBezTo>
                    <a:cubicBezTo>
                      <a:pt x="1888" y="2503"/>
                      <a:pt x="2048" y="2416"/>
                      <a:pt x="2152" y="2284"/>
                    </a:cubicBezTo>
                    <a:lnTo>
                      <a:pt x="2752" y="2584"/>
                    </a:lnTo>
                    <a:cubicBezTo>
                      <a:pt x="2740" y="2631"/>
                      <a:pt x="2731" y="2680"/>
                      <a:pt x="2731" y="2731"/>
                    </a:cubicBezTo>
                    <a:cubicBezTo>
                      <a:pt x="2731" y="3044"/>
                      <a:pt x="2986" y="3300"/>
                      <a:pt x="3300" y="3300"/>
                    </a:cubicBezTo>
                    <a:cubicBezTo>
                      <a:pt x="3613" y="3300"/>
                      <a:pt x="3868" y="3044"/>
                      <a:pt x="3868" y="2731"/>
                    </a:cubicBezTo>
                    <a:cubicBezTo>
                      <a:pt x="3868" y="2608"/>
                      <a:pt x="3829" y="2496"/>
                      <a:pt x="3763" y="2403"/>
                    </a:cubicBezTo>
                    <a:lnTo>
                      <a:pt x="4488" y="1055"/>
                    </a:lnTo>
                    <a:cubicBezTo>
                      <a:pt x="4574" y="1107"/>
                      <a:pt x="4672" y="1138"/>
                      <a:pt x="4779" y="1138"/>
                    </a:cubicBezTo>
                    <a:cubicBezTo>
                      <a:pt x="4891" y="1138"/>
                      <a:pt x="4995" y="1104"/>
                      <a:pt x="5083" y="1048"/>
                    </a:cubicBezTo>
                    <a:lnTo>
                      <a:pt x="5827" y="2004"/>
                    </a:lnTo>
                    <a:cubicBezTo>
                      <a:pt x="5829" y="2007"/>
                      <a:pt x="5833" y="2009"/>
                      <a:pt x="5836" y="2011"/>
                    </a:cubicBezTo>
                    <a:cubicBezTo>
                      <a:pt x="5745" y="2112"/>
                      <a:pt x="5689" y="2244"/>
                      <a:pt x="5689" y="2389"/>
                    </a:cubicBezTo>
                    <a:cubicBezTo>
                      <a:pt x="5689" y="2703"/>
                      <a:pt x="5944" y="2958"/>
                      <a:pt x="6258" y="2958"/>
                    </a:cubicBezTo>
                    <a:cubicBezTo>
                      <a:pt x="6571" y="2958"/>
                      <a:pt x="6827" y="2703"/>
                      <a:pt x="6827" y="2389"/>
                    </a:cubicBezTo>
                    <a:cubicBezTo>
                      <a:pt x="6827" y="2076"/>
                      <a:pt x="6571" y="1820"/>
                      <a:pt x="6258" y="1820"/>
                    </a:cubicBezTo>
                    <a:cubicBezTo>
                      <a:pt x="6170" y="1820"/>
                      <a:pt x="6087" y="1842"/>
                      <a:pt x="6013" y="1878"/>
                    </a:cubicBezTo>
                    <a:cubicBezTo>
                      <a:pt x="6010" y="1874"/>
                      <a:pt x="6010" y="1869"/>
                      <a:pt x="6006" y="1864"/>
                    </a:cubicBezTo>
                    <a:lnTo>
                      <a:pt x="5248" y="890"/>
                    </a:lnTo>
                    <a:cubicBezTo>
                      <a:pt x="5311" y="798"/>
                      <a:pt x="5348" y="688"/>
                      <a:pt x="5348" y="569"/>
                    </a:cubicBezTo>
                    <a:cubicBezTo>
                      <a:pt x="5348" y="255"/>
                      <a:pt x="5092" y="0"/>
                      <a:pt x="4779" y="0"/>
                    </a:cubicBezTo>
                    <a:cubicBezTo>
                      <a:pt x="4465" y="0"/>
                      <a:pt x="4210" y="255"/>
                      <a:pt x="4210" y="569"/>
                    </a:cubicBezTo>
                    <a:cubicBezTo>
                      <a:pt x="4210" y="691"/>
                      <a:pt x="4249" y="804"/>
                      <a:pt x="4315" y="897"/>
                    </a:cubicBezTo>
                    <a:lnTo>
                      <a:pt x="3590" y="2244"/>
                    </a:lnTo>
                    <a:cubicBezTo>
                      <a:pt x="3505" y="2193"/>
                      <a:pt x="3406" y="2162"/>
                      <a:pt x="3300" y="2162"/>
                    </a:cubicBezTo>
                    <a:cubicBezTo>
                      <a:pt x="3118" y="2162"/>
                      <a:pt x="2959" y="2248"/>
                      <a:pt x="2854" y="2381"/>
                    </a:cubicBezTo>
                    <a:lnTo>
                      <a:pt x="2254" y="2081"/>
                    </a:lnTo>
                    <a:cubicBezTo>
                      <a:pt x="2267" y="2034"/>
                      <a:pt x="2276" y="1985"/>
                      <a:pt x="2276" y="1934"/>
                    </a:cubicBezTo>
                    <a:cubicBezTo>
                      <a:pt x="2276" y="1621"/>
                      <a:pt x="2020" y="1365"/>
                      <a:pt x="1707" y="1365"/>
                    </a:cubicBezTo>
                    <a:cubicBezTo>
                      <a:pt x="1393" y="1365"/>
                      <a:pt x="1138" y="1621"/>
                      <a:pt x="1138" y="1934"/>
                    </a:cubicBezTo>
                    <a:cubicBezTo>
                      <a:pt x="1138" y="2054"/>
                      <a:pt x="1176" y="2166"/>
                      <a:pt x="1239" y="2257"/>
                    </a:cubicBezTo>
                    <a:lnTo>
                      <a:pt x="593" y="3191"/>
                    </a:lnTo>
                    <a:cubicBezTo>
                      <a:pt x="585" y="3189"/>
                      <a:pt x="578" y="3186"/>
                      <a:pt x="569" y="3186"/>
                    </a:cubicBezTo>
                    <a:lnTo>
                      <a:pt x="455" y="3186"/>
                    </a:lnTo>
                    <a:lnTo>
                      <a:pt x="455" y="2844"/>
                    </a:lnTo>
                    <a:lnTo>
                      <a:pt x="569" y="2844"/>
                    </a:lnTo>
                    <a:cubicBezTo>
                      <a:pt x="632" y="2844"/>
                      <a:pt x="683" y="2794"/>
                      <a:pt x="683" y="2731"/>
                    </a:cubicBezTo>
                    <a:cubicBezTo>
                      <a:pt x="683" y="2668"/>
                      <a:pt x="632" y="2617"/>
                      <a:pt x="569" y="2617"/>
                    </a:cubicBezTo>
                    <a:lnTo>
                      <a:pt x="455" y="2617"/>
                    </a:lnTo>
                    <a:lnTo>
                      <a:pt x="455" y="2276"/>
                    </a:lnTo>
                    <a:lnTo>
                      <a:pt x="569" y="2276"/>
                    </a:lnTo>
                    <a:cubicBezTo>
                      <a:pt x="632" y="2276"/>
                      <a:pt x="683" y="2225"/>
                      <a:pt x="683" y="2162"/>
                    </a:cubicBezTo>
                    <a:cubicBezTo>
                      <a:pt x="683" y="2099"/>
                      <a:pt x="632" y="2048"/>
                      <a:pt x="569" y="2048"/>
                    </a:cubicBezTo>
                    <a:lnTo>
                      <a:pt x="455" y="2048"/>
                    </a:lnTo>
                    <a:lnTo>
                      <a:pt x="455" y="1707"/>
                    </a:lnTo>
                    <a:lnTo>
                      <a:pt x="569" y="1707"/>
                    </a:lnTo>
                    <a:cubicBezTo>
                      <a:pt x="632" y="1707"/>
                      <a:pt x="683" y="1656"/>
                      <a:pt x="683" y="1593"/>
                    </a:cubicBezTo>
                    <a:cubicBezTo>
                      <a:pt x="683" y="1530"/>
                      <a:pt x="632" y="1479"/>
                      <a:pt x="569" y="1479"/>
                    </a:cubicBezTo>
                    <a:lnTo>
                      <a:pt x="455" y="1479"/>
                    </a:lnTo>
                    <a:lnTo>
                      <a:pt x="455" y="1138"/>
                    </a:lnTo>
                    <a:lnTo>
                      <a:pt x="569" y="1138"/>
                    </a:lnTo>
                    <a:cubicBezTo>
                      <a:pt x="632" y="1138"/>
                      <a:pt x="683" y="1087"/>
                      <a:pt x="683" y="1024"/>
                    </a:cubicBezTo>
                    <a:cubicBezTo>
                      <a:pt x="683" y="961"/>
                      <a:pt x="632" y="910"/>
                      <a:pt x="569" y="910"/>
                    </a:cubicBezTo>
                    <a:lnTo>
                      <a:pt x="455" y="910"/>
                    </a:lnTo>
                    <a:lnTo>
                      <a:pt x="455" y="569"/>
                    </a:lnTo>
                    <a:lnTo>
                      <a:pt x="569" y="569"/>
                    </a:lnTo>
                    <a:cubicBezTo>
                      <a:pt x="632" y="569"/>
                      <a:pt x="683" y="518"/>
                      <a:pt x="683" y="455"/>
                    </a:cubicBezTo>
                    <a:cubicBezTo>
                      <a:pt x="683" y="392"/>
                      <a:pt x="632" y="341"/>
                      <a:pt x="569" y="341"/>
                    </a:cubicBezTo>
                    <a:lnTo>
                      <a:pt x="455" y="341"/>
                    </a:lnTo>
                    <a:lnTo>
                      <a:pt x="455" y="114"/>
                    </a:lnTo>
                    <a:cubicBezTo>
                      <a:pt x="455" y="51"/>
                      <a:pt x="404" y="0"/>
                      <a:pt x="341" y="0"/>
                    </a:cubicBezTo>
                    <a:cubicBezTo>
                      <a:pt x="278" y="0"/>
                      <a:pt x="228" y="51"/>
                      <a:pt x="228" y="114"/>
                    </a:cubicBezTo>
                    <a:lnTo>
                      <a:pt x="228" y="341"/>
                    </a:lnTo>
                    <a:lnTo>
                      <a:pt x="114" y="341"/>
                    </a:lnTo>
                    <a:cubicBezTo>
                      <a:pt x="51" y="341"/>
                      <a:pt x="0" y="392"/>
                      <a:pt x="0" y="455"/>
                    </a:cubicBezTo>
                    <a:cubicBezTo>
                      <a:pt x="0" y="518"/>
                      <a:pt x="51" y="569"/>
                      <a:pt x="114" y="569"/>
                    </a:cubicBezTo>
                    <a:lnTo>
                      <a:pt x="228" y="569"/>
                    </a:lnTo>
                    <a:lnTo>
                      <a:pt x="228" y="910"/>
                    </a:lnTo>
                    <a:lnTo>
                      <a:pt x="114" y="910"/>
                    </a:lnTo>
                    <a:cubicBezTo>
                      <a:pt x="51" y="910"/>
                      <a:pt x="0" y="961"/>
                      <a:pt x="0" y="1024"/>
                    </a:cubicBezTo>
                    <a:cubicBezTo>
                      <a:pt x="0" y="1087"/>
                      <a:pt x="51" y="1138"/>
                      <a:pt x="114" y="1138"/>
                    </a:cubicBezTo>
                    <a:lnTo>
                      <a:pt x="228" y="1138"/>
                    </a:lnTo>
                    <a:lnTo>
                      <a:pt x="228" y="1479"/>
                    </a:lnTo>
                    <a:lnTo>
                      <a:pt x="114" y="1479"/>
                    </a:lnTo>
                    <a:cubicBezTo>
                      <a:pt x="51" y="1479"/>
                      <a:pt x="0" y="1530"/>
                      <a:pt x="0" y="1593"/>
                    </a:cubicBezTo>
                    <a:cubicBezTo>
                      <a:pt x="0" y="1656"/>
                      <a:pt x="51" y="1707"/>
                      <a:pt x="114" y="1707"/>
                    </a:cubicBezTo>
                    <a:lnTo>
                      <a:pt x="228" y="1707"/>
                    </a:lnTo>
                    <a:lnTo>
                      <a:pt x="228" y="2048"/>
                    </a:lnTo>
                    <a:lnTo>
                      <a:pt x="114" y="2048"/>
                    </a:lnTo>
                    <a:cubicBezTo>
                      <a:pt x="51" y="2048"/>
                      <a:pt x="0" y="2099"/>
                      <a:pt x="0" y="2162"/>
                    </a:cubicBezTo>
                    <a:cubicBezTo>
                      <a:pt x="0" y="2225"/>
                      <a:pt x="51" y="2276"/>
                      <a:pt x="114" y="2276"/>
                    </a:cubicBezTo>
                    <a:lnTo>
                      <a:pt x="228" y="2276"/>
                    </a:lnTo>
                    <a:lnTo>
                      <a:pt x="228" y="2617"/>
                    </a:lnTo>
                    <a:lnTo>
                      <a:pt x="114" y="2617"/>
                    </a:lnTo>
                    <a:cubicBezTo>
                      <a:pt x="51" y="2617"/>
                      <a:pt x="0" y="2668"/>
                      <a:pt x="0" y="2731"/>
                    </a:cubicBezTo>
                    <a:cubicBezTo>
                      <a:pt x="0" y="2794"/>
                      <a:pt x="51" y="2844"/>
                      <a:pt x="114" y="2844"/>
                    </a:cubicBezTo>
                    <a:lnTo>
                      <a:pt x="228" y="2844"/>
                    </a:lnTo>
                    <a:lnTo>
                      <a:pt x="228" y="3186"/>
                    </a:lnTo>
                    <a:lnTo>
                      <a:pt x="114" y="3186"/>
                    </a:lnTo>
                    <a:cubicBezTo>
                      <a:pt x="51" y="3186"/>
                      <a:pt x="0" y="3237"/>
                      <a:pt x="0" y="3300"/>
                    </a:cubicBezTo>
                    <a:cubicBezTo>
                      <a:pt x="0" y="3362"/>
                      <a:pt x="51" y="3413"/>
                      <a:pt x="114" y="3413"/>
                    </a:cubicBezTo>
                    <a:lnTo>
                      <a:pt x="228" y="3413"/>
                    </a:lnTo>
                    <a:lnTo>
                      <a:pt x="228" y="3755"/>
                    </a:lnTo>
                    <a:lnTo>
                      <a:pt x="114" y="3755"/>
                    </a:lnTo>
                    <a:cubicBezTo>
                      <a:pt x="51" y="3755"/>
                      <a:pt x="0" y="3806"/>
                      <a:pt x="0" y="3868"/>
                    </a:cubicBezTo>
                    <a:cubicBezTo>
                      <a:pt x="0" y="3931"/>
                      <a:pt x="51" y="3982"/>
                      <a:pt x="114" y="3982"/>
                    </a:cubicBezTo>
                    <a:lnTo>
                      <a:pt x="228" y="3982"/>
                    </a:lnTo>
                    <a:lnTo>
                      <a:pt x="228" y="4324"/>
                    </a:lnTo>
                    <a:lnTo>
                      <a:pt x="114" y="4324"/>
                    </a:lnTo>
                    <a:cubicBezTo>
                      <a:pt x="51" y="4324"/>
                      <a:pt x="0" y="4374"/>
                      <a:pt x="0" y="4437"/>
                    </a:cubicBezTo>
                    <a:cubicBezTo>
                      <a:pt x="0" y="4500"/>
                      <a:pt x="51" y="4551"/>
                      <a:pt x="114" y="4551"/>
                    </a:cubicBezTo>
                    <a:lnTo>
                      <a:pt x="228" y="4551"/>
                    </a:lnTo>
                    <a:lnTo>
                      <a:pt x="228" y="4892"/>
                    </a:lnTo>
                    <a:lnTo>
                      <a:pt x="114" y="4892"/>
                    </a:lnTo>
                    <a:cubicBezTo>
                      <a:pt x="51" y="4892"/>
                      <a:pt x="0" y="4943"/>
                      <a:pt x="0" y="5006"/>
                    </a:cubicBezTo>
                    <a:cubicBezTo>
                      <a:pt x="0" y="5069"/>
                      <a:pt x="51" y="5120"/>
                      <a:pt x="114" y="5120"/>
                    </a:cubicBezTo>
                    <a:lnTo>
                      <a:pt x="228" y="5120"/>
                    </a:lnTo>
                    <a:lnTo>
                      <a:pt x="228" y="5461"/>
                    </a:lnTo>
                    <a:lnTo>
                      <a:pt x="114" y="5461"/>
                    </a:lnTo>
                    <a:cubicBezTo>
                      <a:pt x="51" y="5461"/>
                      <a:pt x="0" y="5512"/>
                      <a:pt x="0" y="5575"/>
                    </a:cubicBezTo>
                    <a:cubicBezTo>
                      <a:pt x="0" y="5638"/>
                      <a:pt x="51" y="5689"/>
                      <a:pt x="114" y="5689"/>
                    </a:cubicBezTo>
                    <a:lnTo>
                      <a:pt x="228" y="5689"/>
                    </a:lnTo>
                    <a:lnTo>
                      <a:pt x="228" y="6030"/>
                    </a:lnTo>
                    <a:lnTo>
                      <a:pt x="114" y="6030"/>
                    </a:lnTo>
                    <a:cubicBezTo>
                      <a:pt x="51" y="6030"/>
                      <a:pt x="0" y="6081"/>
                      <a:pt x="0" y="6144"/>
                    </a:cubicBezTo>
                    <a:cubicBezTo>
                      <a:pt x="0" y="6207"/>
                      <a:pt x="51" y="6258"/>
                      <a:pt x="114" y="6258"/>
                    </a:cubicBezTo>
                    <a:lnTo>
                      <a:pt x="228" y="6258"/>
                    </a:lnTo>
                    <a:lnTo>
                      <a:pt x="228" y="6485"/>
                    </a:lnTo>
                    <a:cubicBezTo>
                      <a:pt x="228" y="6548"/>
                      <a:pt x="278" y="6599"/>
                      <a:pt x="341" y="6599"/>
                    </a:cubicBezTo>
                    <a:lnTo>
                      <a:pt x="683" y="6599"/>
                    </a:lnTo>
                    <a:lnTo>
                      <a:pt x="683" y="6713"/>
                    </a:lnTo>
                    <a:cubicBezTo>
                      <a:pt x="683" y="6776"/>
                      <a:pt x="734" y="6827"/>
                      <a:pt x="796" y="6827"/>
                    </a:cubicBezTo>
                    <a:cubicBezTo>
                      <a:pt x="859" y="6827"/>
                      <a:pt x="910" y="6776"/>
                      <a:pt x="910" y="6713"/>
                    </a:cubicBezTo>
                    <a:lnTo>
                      <a:pt x="910" y="6599"/>
                    </a:lnTo>
                    <a:lnTo>
                      <a:pt x="1252" y="6599"/>
                    </a:lnTo>
                    <a:lnTo>
                      <a:pt x="1252" y="6713"/>
                    </a:lnTo>
                    <a:cubicBezTo>
                      <a:pt x="1252" y="6776"/>
                      <a:pt x="1302" y="6827"/>
                      <a:pt x="1365" y="6827"/>
                    </a:cubicBezTo>
                    <a:cubicBezTo>
                      <a:pt x="1428" y="6827"/>
                      <a:pt x="1479" y="6776"/>
                      <a:pt x="1479" y="6713"/>
                    </a:cubicBezTo>
                    <a:lnTo>
                      <a:pt x="1479" y="6599"/>
                    </a:lnTo>
                    <a:lnTo>
                      <a:pt x="1820" y="6599"/>
                    </a:lnTo>
                    <a:lnTo>
                      <a:pt x="1820" y="6713"/>
                    </a:lnTo>
                    <a:cubicBezTo>
                      <a:pt x="1820" y="6776"/>
                      <a:pt x="1871" y="6827"/>
                      <a:pt x="1934" y="6827"/>
                    </a:cubicBezTo>
                    <a:cubicBezTo>
                      <a:pt x="1997" y="6827"/>
                      <a:pt x="2048" y="6776"/>
                      <a:pt x="2048" y="6713"/>
                    </a:cubicBezTo>
                    <a:lnTo>
                      <a:pt x="2048" y="6599"/>
                    </a:lnTo>
                    <a:lnTo>
                      <a:pt x="2389" y="6599"/>
                    </a:lnTo>
                    <a:lnTo>
                      <a:pt x="2389" y="6713"/>
                    </a:lnTo>
                    <a:cubicBezTo>
                      <a:pt x="2389" y="6776"/>
                      <a:pt x="2440" y="6827"/>
                      <a:pt x="2503" y="6827"/>
                    </a:cubicBezTo>
                    <a:cubicBezTo>
                      <a:pt x="2566" y="6827"/>
                      <a:pt x="2617" y="6776"/>
                      <a:pt x="2617" y="6713"/>
                    </a:cubicBezTo>
                    <a:lnTo>
                      <a:pt x="2617" y="6599"/>
                    </a:lnTo>
                    <a:lnTo>
                      <a:pt x="2958" y="6599"/>
                    </a:lnTo>
                    <a:lnTo>
                      <a:pt x="2958" y="6713"/>
                    </a:lnTo>
                    <a:cubicBezTo>
                      <a:pt x="2958" y="6776"/>
                      <a:pt x="3009" y="6827"/>
                      <a:pt x="3072" y="6827"/>
                    </a:cubicBezTo>
                    <a:cubicBezTo>
                      <a:pt x="3135" y="6827"/>
                      <a:pt x="3186" y="6776"/>
                      <a:pt x="3186" y="6713"/>
                    </a:cubicBezTo>
                    <a:lnTo>
                      <a:pt x="3186" y="6599"/>
                    </a:lnTo>
                    <a:lnTo>
                      <a:pt x="3527" y="6599"/>
                    </a:lnTo>
                    <a:lnTo>
                      <a:pt x="3527" y="6713"/>
                    </a:lnTo>
                    <a:cubicBezTo>
                      <a:pt x="3527" y="6776"/>
                      <a:pt x="3578" y="6827"/>
                      <a:pt x="3641" y="6827"/>
                    </a:cubicBezTo>
                    <a:cubicBezTo>
                      <a:pt x="3704" y="6827"/>
                      <a:pt x="3755" y="6776"/>
                      <a:pt x="3755" y="6713"/>
                    </a:cubicBezTo>
                    <a:lnTo>
                      <a:pt x="3755" y="6599"/>
                    </a:lnTo>
                    <a:lnTo>
                      <a:pt x="4096" y="6599"/>
                    </a:lnTo>
                    <a:lnTo>
                      <a:pt x="4096" y="6713"/>
                    </a:lnTo>
                    <a:cubicBezTo>
                      <a:pt x="4096" y="6776"/>
                      <a:pt x="4147" y="6827"/>
                      <a:pt x="4210" y="6827"/>
                    </a:cubicBezTo>
                    <a:cubicBezTo>
                      <a:pt x="4273" y="6827"/>
                      <a:pt x="4323" y="6776"/>
                      <a:pt x="4323" y="6713"/>
                    </a:cubicBezTo>
                    <a:lnTo>
                      <a:pt x="4323" y="6599"/>
                    </a:lnTo>
                    <a:lnTo>
                      <a:pt x="4665" y="6599"/>
                    </a:lnTo>
                    <a:lnTo>
                      <a:pt x="4665" y="6713"/>
                    </a:lnTo>
                    <a:cubicBezTo>
                      <a:pt x="4665" y="6776"/>
                      <a:pt x="4716" y="6827"/>
                      <a:pt x="4779" y="6827"/>
                    </a:cubicBezTo>
                    <a:cubicBezTo>
                      <a:pt x="4842" y="6827"/>
                      <a:pt x="4892" y="6776"/>
                      <a:pt x="4892" y="6713"/>
                    </a:cubicBezTo>
                    <a:lnTo>
                      <a:pt x="4892" y="6599"/>
                    </a:lnTo>
                    <a:lnTo>
                      <a:pt x="5234" y="6599"/>
                    </a:lnTo>
                    <a:lnTo>
                      <a:pt x="5234" y="6713"/>
                    </a:lnTo>
                    <a:cubicBezTo>
                      <a:pt x="5234" y="6776"/>
                      <a:pt x="5285" y="6827"/>
                      <a:pt x="5347" y="6827"/>
                    </a:cubicBezTo>
                    <a:cubicBezTo>
                      <a:pt x="5410" y="6827"/>
                      <a:pt x="5461" y="6776"/>
                      <a:pt x="5461" y="6713"/>
                    </a:cubicBezTo>
                    <a:lnTo>
                      <a:pt x="5461" y="6599"/>
                    </a:lnTo>
                    <a:lnTo>
                      <a:pt x="5803" y="6599"/>
                    </a:lnTo>
                    <a:lnTo>
                      <a:pt x="5803" y="6713"/>
                    </a:lnTo>
                    <a:cubicBezTo>
                      <a:pt x="5803" y="6776"/>
                      <a:pt x="5853" y="6827"/>
                      <a:pt x="5916" y="6827"/>
                    </a:cubicBezTo>
                    <a:cubicBezTo>
                      <a:pt x="5979" y="6827"/>
                      <a:pt x="6030" y="6776"/>
                      <a:pt x="6030" y="6713"/>
                    </a:cubicBezTo>
                    <a:lnTo>
                      <a:pt x="6030" y="6599"/>
                    </a:lnTo>
                    <a:lnTo>
                      <a:pt x="6371" y="6599"/>
                    </a:lnTo>
                    <a:lnTo>
                      <a:pt x="6371" y="6713"/>
                    </a:lnTo>
                    <a:cubicBezTo>
                      <a:pt x="6371" y="6776"/>
                      <a:pt x="6422" y="6827"/>
                      <a:pt x="6485" y="6827"/>
                    </a:cubicBezTo>
                    <a:cubicBezTo>
                      <a:pt x="6548" y="6827"/>
                      <a:pt x="6599" y="6776"/>
                      <a:pt x="6599" y="6713"/>
                    </a:cubicBezTo>
                    <a:lnTo>
                      <a:pt x="6599" y="6599"/>
                    </a:lnTo>
                    <a:lnTo>
                      <a:pt x="6713" y="6599"/>
                    </a:lnTo>
                    <a:cubicBezTo>
                      <a:pt x="6776" y="6599"/>
                      <a:pt x="6827" y="6548"/>
                      <a:pt x="6827" y="6485"/>
                    </a:cubicBezTo>
                    <a:cubicBezTo>
                      <a:pt x="6827" y="6422"/>
                      <a:pt x="6776" y="6372"/>
                      <a:pt x="6713" y="6372"/>
                    </a:cubicBezTo>
                    <a:lnTo>
                      <a:pt x="6599" y="6372"/>
                    </a:lnTo>
                    <a:lnTo>
                      <a:pt x="6599" y="6258"/>
                    </a:lnTo>
                    <a:cubicBezTo>
                      <a:pt x="6599" y="6195"/>
                      <a:pt x="6548" y="6144"/>
                      <a:pt x="6485" y="6144"/>
                    </a:cubicBezTo>
                    <a:cubicBezTo>
                      <a:pt x="6422" y="6144"/>
                      <a:pt x="6371" y="6195"/>
                      <a:pt x="6371" y="6258"/>
                    </a:cubicBezTo>
                    <a:lnTo>
                      <a:pt x="6371" y="6372"/>
                    </a:lnTo>
                    <a:lnTo>
                      <a:pt x="6030" y="6372"/>
                    </a:lnTo>
                    <a:lnTo>
                      <a:pt x="6030" y="6258"/>
                    </a:lnTo>
                    <a:cubicBezTo>
                      <a:pt x="6030" y="6195"/>
                      <a:pt x="5979" y="6144"/>
                      <a:pt x="5916" y="6144"/>
                    </a:cubicBezTo>
                    <a:cubicBezTo>
                      <a:pt x="5853" y="6144"/>
                      <a:pt x="5803" y="6195"/>
                      <a:pt x="5803" y="6258"/>
                    </a:cubicBezTo>
                    <a:lnTo>
                      <a:pt x="5803" y="6372"/>
                    </a:lnTo>
                    <a:lnTo>
                      <a:pt x="5461" y="6372"/>
                    </a:lnTo>
                    <a:lnTo>
                      <a:pt x="5461" y="6258"/>
                    </a:lnTo>
                    <a:cubicBezTo>
                      <a:pt x="5461" y="6195"/>
                      <a:pt x="5410" y="6144"/>
                      <a:pt x="5347" y="6144"/>
                    </a:cubicBezTo>
                    <a:cubicBezTo>
                      <a:pt x="5285" y="6144"/>
                      <a:pt x="5234" y="6195"/>
                      <a:pt x="5234" y="6258"/>
                    </a:cubicBezTo>
                    <a:lnTo>
                      <a:pt x="5234" y="6372"/>
                    </a:lnTo>
                    <a:lnTo>
                      <a:pt x="4892" y="6372"/>
                    </a:lnTo>
                    <a:lnTo>
                      <a:pt x="4892" y="6258"/>
                    </a:lnTo>
                    <a:cubicBezTo>
                      <a:pt x="4892" y="6195"/>
                      <a:pt x="4842" y="6144"/>
                      <a:pt x="4779" y="6144"/>
                    </a:cubicBezTo>
                    <a:cubicBezTo>
                      <a:pt x="4716" y="6144"/>
                      <a:pt x="4665" y="6195"/>
                      <a:pt x="4665" y="6258"/>
                    </a:cubicBezTo>
                    <a:lnTo>
                      <a:pt x="4665" y="6372"/>
                    </a:lnTo>
                    <a:lnTo>
                      <a:pt x="4323" y="6372"/>
                    </a:lnTo>
                    <a:lnTo>
                      <a:pt x="4323" y="6258"/>
                    </a:lnTo>
                    <a:cubicBezTo>
                      <a:pt x="4323" y="6195"/>
                      <a:pt x="4273" y="6144"/>
                      <a:pt x="4210" y="6144"/>
                    </a:cubicBezTo>
                    <a:cubicBezTo>
                      <a:pt x="4147" y="6144"/>
                      <a:pt x="4096" y="6195"/>
                      <a:pt x="4096" y="6258"/>
                    </a:cubicBezTo>
                    <a:lnTo>
                      <a:pt x="4096" y="6372"/>
                    </a:lnTo>
                    <a:lnTo>
                      <a:pt x="3755" y="6372"/>
                    </a:lnTo>
                    <a:lnTo>
                      <a:pt x="3755" y="6258"/>
                    </a:lnTo>
                    <a:cubicBezTo>
                      <a:pt x="3755" y="6195"/>
                      <a:pt x="3704" y="6144"/>
                      <a:pt x="3641" y="6144"/>
                    </a:cubicBezTo>
                    <a:cubicBezTo>
                      <a:pt x="3578" y="6144"/>
                      <a:pt x="3527" y="6195"/>
                      <a:pt x="3527" y="6258"/>
                    </a:cubicBezTo>
                    <a:lnTo>
                      <a:pt x="3527" y="6372"/>
                    </a:lnTo>
                    <a:lnTo>
                      <a:pt x="3186" y="6372"/>
                    </a:lnTo>
                    <a:lnTo>
                      <a:pt x="3186" y="6258"/>
                    </a:lnTo>
                    <a:cubicBezTo>
                      <a:pt x="3186" y="6195"/>
                      <a:pt x="3135" y="6144"/>
                      <a:pt x="3072" y="6144"/>
                    </a:cubicBezTo>
                    <a:cubicBezTo>
                      <a:pt x="3009" y="6144"/>
                      <a:pt x="2958" y="6195"/>
                      <a:pt x="2958" y="6258"/>
                    </a:cubicBezTo>
                    <a:lnTo>
                      <a:pt x="2958" y="6372"/>
                    </a:lnTo>
                    <a:lnTo>
                      <a:pt x="2617" y="6372"/>
                    </a:lnTo>
                    <a:lnTo>
                      <a:pt x="2617" y="6258"/>
                    </a:lnTo>
                    <a:cubicBezTo>
                      <a:pt x="2617" y="6195"/>
                      <a:pt x="2566" y="6144"/>
                      <a:pt x="2503" y="6144"/>
                    </a:cubicBezTo>
                    <a:cubicBezTo>
                      <a:pt x="2440" y="6144"/>
                      <a:pt x="2389" y="6195"/>
                      <a:pt x="2389" y="6258"/>
                    </a:cubicBezTo>
                    <a:lnTo>
                      <a:pt x="2389" y="6372"/>
                    </a:lnTo>
                    <a:lnTo>
                      <a:pt x="2048" y="6372"/>
                    </a:lnTo>
                    <a:lnTo>
                      <a:pt x="2048" y="6258"/>
                    </a:lnTo>
                    <a:cubicBezTo>
                      <a:pt x="2048" y="6195"/>
                      <a:pt x="1997" y="6144"/>
                      <a:pt x="1934" y="6144"/>
                    </a:cubicBezTo>
                    <a:cubicBezTo>
                      <a:pt x="1871" y="6144"/>
                      <a:pt x="1820" y="6195"/>
                      <a:pt x="1820" y="6258"/>
                    </a:cubicBezTo>
                    <a:lnTo>
                      <a:pt x="1820" y="6372"/>
                    </a:lnTo>
                    <a:lnTo>
                      <a:pt x="1479" y="6372"/>
                    </a:lnTo>
                    <a:lnTo>
                      <a:pt x="1479" y="6258"/>
                    </a:lnTo>
                    <a:cubicBezTo>
                      <a:pt x="1479" y="6195"/>
                      <a:pt x="1428" y="6144"/>
                      <a:pt x="1365" y="6144"/>
                    </a:cubicBezTo>
                    <a:cubicBezTo>
                      <a:pt x="1302" y="6144"/>
                      <a:pt x="1252" y="6195"/>
                      <a:pt x="1252" y="6258"/>
                    </a:cubicBezTo>
                    <a:lnTo>
                      <a:pt x="1252" y="6372"/>
                    </a:lnTo>
                    <a:lnTo>
                      <a:pt x="910" y="6372"/>
                    </a:lnTo>
                    <a:lnTo>
                      <a:pt x="910" y="6258"/>
                    </a:lnTo>
                    <a:cubicBezTo>
                      <a:pt x="910" y="6195"/>
                      <a:pt x="859" y="6144"/>
                      <a:pt x="796" y="6144"/>
                    </a:cubicBezTo>
                    <a:cubicBezTo>
                      <a:pt x="734" y="6144"/>
                      <a:pt x="683" y="6195"/>
                      <a:pt x="683" y="6258"/>
                    </a:cubicBezTo>
                    <a:lnTo>
                      <a:pt x="683" y="6372"/>
                    </a:lnTo>
                    <a:lnTo>
                      <a:pt x="455" y="6372"/>
                    </a:lnTo>
                    <a:lnTo>
                      <a:pt x="455" y="5234"/>
                    </a:lnTo>
                    <a:lnTo>
                      <a:pt x="1263" y="52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88000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1257">
                  <a:lnSpc>
                    <a:spcPct val="150000"/>
                  </a:lnSpc>
                </a:pPr>
                <a:endParaRPr lang="en-GB" sz="2699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4283" y="3903848"/>
              <a:ext cx="504720" cy="504720"/>
              <a:chOff x="3909160" y="2249137"/>
              <a:chExt cx="648072" cy="648072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3909160" y="2249137"/>
                <a:ext cx="648072" cy="64807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 dirty="0"/>
              </a:p>
            </p:txBody>
          </p:sp>
          <p:sp>
            <p:nvSpPr>
              <p:cNvPr id="19" name="university7"/>
              <p:cNvSpPr>
                <a:spLocks/>
              </p:cNvSpPr>
              <p:nvPr/>
            </p:nvSpPr>
            <p:spPr bwMode="auto">
              <a:xfrm>
                <a:off x="4043050" y="2390028"/>
                <a:ext cx="380293" cy="366291"/>
              </a:xfrm>
              <a:custGeom>
                <a:avLst/>
                <a:gdLst>
                  <a:gd name="T0" fmla="*/ 3413 w 6827"/>
                  <a:gd name="T1" fmla="*/ 0 h 5912"/>
                  <a:gd name="T2" fmla="*/ 0 w 6827"/>
                  <a:gd name="T3" fmla="*/ 5912 h 5912"/>
                  <a:gd name="T4" fmla="*/ 6827 w 6827"/>
                  <a:gd name="T5" fmla="*/ 5912 h 5912"/>
                  <a:gd name="T6" fmla="*/ 3413 w 6827"/>
                  <a:gd name="T7" fmla="*/ 0 h 5912"/>
                  <a:gd name="T8" fmla="*/ 3413 w 6827"/>
                  <a:gd name="T9" fmla="*/ 972 h 5912"/>
                  <a:gd name="T10" fmla="*/ 4489 w 6827"/>
                  <a:gd name="T11" fmla="*/ 2835 h 5912"/>
                  <a:gd name="T12" fmla="*/ 2338 w 6827"/>
                  <a:gd name="T13" fmla="*/ 2835 h 5912"/>
                  <a:gd name="T14" fmla="*/ 3413 w 6827"/>
                  <a:gd name="T15" fmla="*/ 972 h 5912"/>
                  <a:gd name="T16" fmla="*/ 842 w 6827"/>
                  <a:gd name="T17" fmla="*/ 5426 h 5912"/>
                  <a:gd name="T18" fmla="*/ 1917 w 6827"/>
                  <a:gd name="T19" fmla="*/ 3564 h 5912"/>
                  <a:gd name="T20" fmla="*/ 2993 w 6827"/>
                  <a:gd name="T21" fmla="*/ 5426 h 5912"/>
                  <a:gd name="T22" fmla="*/ 842 w 6827"/>
                  <a:gd name="T23" fmla="*/ 5426 h 5912"/>
                  <a:gd name="T24" fmla="*/ 2338 w 6827"/>
                  <a:gd name="T25" fmla="*/ 3321 h 5912"/>
                  <a:gd name="T26" fmla="*/ 4489 w 6827"/>
                  <a:gd name="T27" fmla="*/ 3321 h 5912"/>
                  <a:gd name="T28" fmla="*/ 3413 w 6827"/>
                  <a:gd name="T29" fmla="*/ 5183 h 5912"/>
                  <a:gd name="T30" fmla="*/ 2338 w 6827"/>
                  <a:gd name="T31" fmla="*/ 3321 h 5912"/>
                  <a:gd name="T32" fmla="*/ 4910 w 6827"/>
                  <a:gd name="T33" fmla="*/ 3564 h 5912"/>
                  <a:gd name="T34" fmla="*/ 5985 w 6827"/>
                  <a:gd name="T35" fmla="*/ 5426 h 5912"/>
                  <a:gd name="T36" fmla="*/ 3834 w 6827"/>
                  <a:gd name="T37" fmla="*/ 5426 h 5912"/>
                  <a:gd name="T38" fmla="*/ 4910 w 6827"/>
                  <a:gd name="T39" fmla="*/ 3564 h 5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27" h="5912">
                    <a:moveTo>
                      <a:pt x="3413" y="0"/>
                    </a:moveTo>
                    <a:lnTo>
                      <a:pt x="0" y="5912"/>
                    </a:lnTo>
                    <a:lnTo>
                      <a:pt x="6827" y="5912"/>
                    </a:lnTo>
                    <a:lnTo>
                      <a:pt x="3413" y="0"/>
                    </a:lnTo>
                    <a:close/>
                    <a:moveTo>
                      <a:pt x="3413" y="972"/>
                    </a:moveTo>
                    <a:lnTo>
                      <a:pt x="4489" y="2835"/>
                    </a:lnTo>
                    <a:lnTo>
                      <a:pt x="2338" y="2835"/>
                    </a:lnTo>
                    <a:lnTo>
                      <a:pt x="3413" y="972"/>
                    </a:lnTo>
                    <a:close/>
                    <a:moveTo>
                      <a:pt x="842" y="5426"/>
                    </a:moveTo>
                    <a:lnTo>
                      <a:pt x="1917" y="3564"/>
                    </a:lnTo>
                    <a:lnTo>
                      <a:pt x="2993" y="5426"/>
                    </a:lnTo>
                    <a:lnTo>
                      <a:pt x="842" y="5426"/>
                    </a:lnTo>
                    <a:close/>
                    <a:moveTo>
                      <a:pt x="2338" y="3321"/>
                    </a:moveTo>
                    <a:lnTo>
                      <a:pt x="4489" y="3321"/>
                    </a:lnTo>
                    <a:lnTo>
                      <a:pt x="3413" y="5183"/>
                    </a:lnTo>
                    <a:lnTo>
                      <a:pt x="2338" y="3321"/>
                    </a:lnTo>
                    <a:close/>
                    <a:moveTo>
                      <a:pt x="4910" y="3564"/>
                    </a:moveTo>
                    <a:lnTo>
                      <a:pt x="5985" y="5426"/>
                    </a:lnTo>
                    <a:lnTo>
                      <a:pt x="3834" y="5426"/>
                    </a:lnTo>
                    <a:lnTo>
                      <a:pt x="4910" y="35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350" dirty="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5586244" y="3317071"/>
              <a:ext cx="504720" cy="504720"/>
              <a:chOff x="6559351" y="2249137"/>
              <a:chExt cx="648072" cy="648072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6559351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17" name="AutoShape 75"/>
              <p:cNvSpPr>
                <a:spLocks/>
              </p:cNvSpPr>
              <p:nvPr/>
            </p:nvSpPr>
            <p:spPr bwMode="auto">
              <a:xfrm>
                <a:off x="6693241" y="2390028"/>
                <a:ext cx="380293" cy="366291"/>
              </a:xfrm>
              <a:custGeom>
                <a:avLst/>
                <a:gdLst>
                  <a:gd name="connsiteX0" fmla="*/ 0 w 582235"/>
                  <a:gd name="connsiteY0" fmla="*/ 404481 h 606722"/>
                  <a:gd name="connsiteX1" fmla="*/ 101261 w 582235"/>
                  <a:gd name="connsiteY1" fmla="*/ 404481 h 606722"/>
                  <a:gd name="connsiteX2" fmla="*/ 101261 w 582235"/>
                  <a:gd name="connsiteY2" fmla="*/ 606722 h 606722"/>
                  <a:gd name="connsiteX3" fmla="*/ 0 w 582235"/>
                  <a:gd name="connsiteY3" fmla="*/ 606722 h 606722"/>
                  <a:gd name="connsiteX4" fmla="*/ 151927 w 582235"/>
                  <a:gd name="connsiteY4" fmla="*/ 328623 h 606722"/>
                  <a:gd name="connsiteX5" fmla="*/ 253188 w 582235"/>
                  <a:gd name="connsiteY5" fmla="*/ 328623 h 606722"/>
                  <a:gd name="connsiteX6" fmla="*/ 253188 w 582235"/>
                  <a:gd name="connsiteY6" fmla="*/ 606722 h 606722"/>
                  <a:gd name="connsiteX7" fmla="*/ 151927 w 582235"/>
                  <a:gd name="connsiteY7" fmla="*/ 606722 h 606722"/>
                  <a:gd name="connsiteX8" fmla="*/ 303855 w 582235"/>
                  <a:gd name="connsiteY8" fmla="*/ 252766 h 606722"/>
                  <a:gd name="connsiteX9" fmla="*/ 405046 w 582235"/>
                  <a:gd name="connsiteY9" fmla="*/ 252766 h 606722"/>
                  <a:gd name="connsiteX10" fmla="*/ 405046 w 582235"/>
                  <a:gd name="connsiteY10" fmla="*/ 606722 h 606722"/>
                  <a:gd name="connsiteX11" fmla="*/ 303855 w 582235"/>
                  <a:gd name="connsiteY11" fmla="*/ 606722 h 606722"/>
                  <a:gd name="connsiteX12" fmla="*/ 455711 w 582235"/>
                  <a:gd name="connsiteY12" fmla="*/ 202241 h 606722"/>
                  <a:gd name="connsiteX13" fmla="*/ 556972 w 582235"/>
                  <a:gd name="connsiteY13" fmla="*/ 202241 h 606722"/>
                  <a:gd name="connsiteX14" fmla="*/ 556972 w 582235"/>
                  <a:gd name="connsiteY14" fmla="*/ 606722 h 606722"/>
                  <a:gd name="connsiteX15" fmla="*/ 455711 w 582235"/>
                  <a:gd name="connsiteY15" fmla="*/ 606722 h 606722"/>
                  <a:gd name="connsiteX16" fmla="*/ 455697 w 582235"/>
                  <a:gd name="connsiteY16" fmla="*/ 0 h 606722"/>
                  <a:gd name="connsiteX17" fmla="*/ 556785 w 582235"/>
                  <a:gd name="connsiteY17" fmla="*/ 0 h 606722"/>
                  <a:gd name="connsiteX18" fmla="*/ 556874 w 582235"/>
                  <a:gd name="connsiteY18" fmla="*/ 0 h 606722"/>
                  <a:gd name="connsiteX19" fmla="*/ 556963 w 582235"/>
                  <a:gd name="connsiteY19" fmla="*/ 0 h 606722"/>
                  <a:gd name="connsiteX20" fmla="*/ 557675 w 582235"/>
                  <a:gd name="connsiteY20" fmla="*/ 0 h 606722"/>
                  <a:gd name="connsiteX21" fmla="*/ 559366 w 582235"/>
                  <a:gd name="connsiteY21" fmla="*/ 89 h 606722"/>
                  <a:gd name="connsiteX22" fmla="*/ 560611 w 582235"/>
                  <a:gd name="connsiteY22" fmla="*/ 267 h 606722"/>
                  <a:gd name="connsiteX23" fmla="*/ 561857 w 582235"/>
                  <a:gd name="connsiteY23" fmla="*/ 444 h 606722"/>
                  <a:gd name="connsiteX24" fmla="*/ 563192 w 582235"/>
                  <a:gd name="connsiteY24" fmla="*/ 800 h 606722"/>
                  <a:gd name="connsiteX25" fmla="*/ 564171 w 582235"/>
                  <a:gd name="connsiteY25" fmla="*/ 1067 h 606722"/>
                  <a:gd name="connsiteX26" fmla="*/ 565506 w 582235"/>
                  <a:gd name="connsiteY26" fmla="*/ 1511 h 606722"/>
                  <a:gd name="connsiteX27" fmla="*/ 566574 w 582235"/>
                  <a:gd name="connsiteY27" fmla="*/ 1867 h 606722"/>
                  <a:gd name="connsiteX28" fmla="*/ 567730 w 582235"/>
                  <a:gd name="connsiteY28" fmla="*/ 2400 h 606722"/>
                  <a:gd name="connsiteX29" fmla="*/ 568798 w 582235"/>
                  <a:gd name="connsiteY29" fmla="*/ 2933 h 606722"/>
                  <a:gd name="connsiteX30" fmla="*/ 569777 w 582235"/>
                  <a:gd name="connsiteY30" fmla="*/ 3467 h 606722"/>
                  <a:gd name="connsiteX31" fmla="*/ 570934 w 582235"/>
                  <a:gd name="connsiteY31" fmla="*/ 4178 h 606722"/>
                  <a:gd name="connsiteX32" fmla="*/ 571824 w 582235"/>
                  <a:gd name="connsiteY32" fmla="*/ 4800 h 606722"/>
                  <a:gd name="connsiteX33" fmla="*/ 572891 w 582235"/>
                  <a:gd name="connsiteY33" fmla="*/ 5689 h 606722"/>
                  <a:gd name="connsiteX34" fmla="*/ 573781 w 582235"/>
                  <a:gd name="connsiteY34" fmla="*/ 6489 h 606722"/>
                  <a:gd name="connsiteX35" fmla="*/ 574760 w 582235"/>
                  <a:gd name="connsiteY35" fmla="*/ 7289 h 606722"/>
                  <a:gd name="connsiteX36" fmla="*/ 575917 w 582235"/>
                  <a:gd name="connsiteY36" fmla="*/ 8533 h 606722"/>
                  <a:gd name="connsiteX37" fmla="*/ 576451 w 582235"/>
                  <a:gd name="connsiteY37" fmla="*/ 9066 h 606722"/>
                  <a:gd name="connsiteX38" fmla="*/ 576451 w 582235"/>
                  <a:gd name="connsiteY38" fmla="*/ 9155 h 606722"/>
                  <a:gd name="connsiteX39" fmla="*/ 577964 w 582235"/>
                  <a:gd name="connsiteY39" fmla="*/ 11200 h 606722"/>
                  <a:gd name="connsiteX40" fmla="*/ 578053 w 582235"/>
                  <a:gd name="connsiteY40" fmla="*/ 11289 h 606722"/>
                  <a:gd name="connsiteX41" fmla="*/ 579209 w 582235"/>
                  <a:gd name="connsiteY41" fmla="*/ 13244 h 606722"/>
                  <a:gd name="connsiteX42" fmla="*/ 579743 w 582235"/>
                  <a:gd name="connsiteY42" fmla="*/ 14222 h 606722"/>
                  <a:gd name="connsiteX43" fmla="*/ 580277 w 582235"/>
                  <a:gd name="connsiteY43" fmla="*/ 15555 h 606722"/>
                  <a:gd name="connsiteX44" fmla="*/ 580722 w 582235"/>
                  <a:gd name="connsiteY44" fmla="*/ 16711 h 606722"/>
                  <a:gd name="connsiteX45" fmla="*/ 581167 w 582235"/>
                  <a:gd name="connsiteY45" fmla="*/ 17866 h 606722"/>
                  <a:gd name="connsiteX46" fmla="*/ 581523 w 582235"/>
                  <a:gd name="connsiteY46" fmla="*/ 19199 h 606722"/>
                  <a:gd name="connsiteX47" fmla="*/ 581790 w 582235"/>
                  <a:gd name="connsiteY47" fmla="*/ 20266 h 606722"/>
                  <a:gd name="connsiteX48" fmla="*/ 582146 w 582235"/>
                  <a:gd name="connsiteY48" fmla="*/ 22488 h 606722"/>
                  <a:gd name="connsiteX49" fmla="*/ 582146 w 582235"/>
                  <a:gd name="connsiteY49" fmla="*/ 22666 h 606722"/>
                  <a:gd name="connsiteX50" fmla="*/ 582235 w 582235"/>
                  <a:gd name="connsiteY50" fmla="*/ 25244 h 606722"/>
                  <a:gd name="connsiteX51" fmla="*/ 582235 w 582235"/>
                  <a:gd name="connsiteY51" fmla="*/ 126396 h 606722"/>
                  <a:gd name="connsiteX52" fmla="*/ 556963 w 582235"/>
                  <a:gd name="connsiteY52" fmla="*/ 151728 h 606722"/>
                  <a:gd name="connsiteX53" fmla="*/ 531691 w 582235"/>
                  <a:gd name="connsiteY53" fmla="*/ 126396 h 606722"/>
                  <a:gd name="connsiteX54" fmla="*/ 531691 w 582235"/>
                  <a:gd name="connsiteY54" fmla="*/ 79286 h 606722"/>
                  <a:gd name="connsiteX55" fmla="*/ 421260 w 582235"/>
                  <a:gd name="connsiteY55" fmla="*/ 171106 h 606722"/>
                  <a:gd name="connsiteX56" fmla="*/ 385666 w 582235"/>
                  <a:gd name="connsiteY56" fmla="*/ 167906 h 606722"/>
                  <a:gd name="connsiteX57" fmla="*/ 388869 w 582235"/>
                  <a:gd name="connsiteY57" fmla="*/ 132262 h 606722"/>
                  <a:gd name="connsiteX58" fmla="*/ 487020 w 582235"/>
                  <a:gd name="connsiteY58" fmla="*/ 50576 h 606722"/>
                  <a:gd name="connsiteX59" fmla="*/ 455697 w 582235"/>
                  <a:gd name="connsiteY59" fmla="*/ 50576 h 606722"/>
                  <a:gd name="connsiteX60" fmla="*/ 430425 w 582235"/>
                  <a:gd name="connsiteY60" fmla="*/ 25244 h 606722"/>
                  <a:gd name="connsiteX61" fmla="*/ 455697 w 582235"/>
                  <a:gd name="connsiteY61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582235" h="606722">
                    <a:moveTo>
                      <a:pt x="0" y="404481"/>
                    </a:moveTo>
                    <a:lnTo>
                      <a:pt x="101261" y="404481"/>
                    </a:lnTo>
                    <a:lnTo>
                      <a:pt x="101261" y="606722"/>
                    </a:lnTo>
                    <a:lnTo>
                      <a:pt x="0" y="606722"/>
                    </a:lnTo>
                    <a:close/>
                    <a:moveTo>
                      <a:pt x="151927" y="328623"/>
                    </a:moveTo>
                    <a:lnTo>
                      <a:pt x="253188" y="328623"/>
                    </a:lnTo>
                    <a:lnTo>
                      <a:pt x="253188" y="606722"/>
                    </a:lnTo>
                    <a:lnTo>
                      <a:pt x="151927" y="606722"/>
                    </a:lnTo>
                    <a:close/>
                    <a:moveTo>
                      <a:pt x="303855" y="252766"/>
                    </a:moveTo>
                    <a:lnTo>
                      <a:pt x="405046" y="252766"/>
                    </a:lnTo>
                    <a:lnTo>
                      <a:pt x="405046" y="606722"/>
                    </a:lnTo>
                    <a:lnTo>
                      <a:pt x="303855" y="606722"/>
                    </a:lnTo>
                    <a:close/>
                    <a:moveTo>
                      <a:pt x="455711" y="202241"/>
                    </a:moveTo>
                    <a:lnTo>
                      <a:pt x="556972" y="202241"/>
                    </a:lnTo>
                    <a:lnTo>
                      <a:pt x="556972" y="606722"/>
                    </a:lnTo>
                    <a:lnTo>
                      <a:pt x="455711" y="606722"/>
                    </a:lnTo>
                    <a:close/>
                    <a:moveTo>
                      <a:pt x="455697" y="0"/>
                    </a:moveTo>
                    <a:lnTo>
                      <a:pt x="556785" y="0"/>
                    </a:lnTo>
                    <a:lnTo>
                      <a:pt x="556874" y="0"/>
                    </a:lnTo>
                    <a:lnTo>
                      <a:pt x="556963" y="0"/>
                    </a:lnTo>
                    <a:cubicBezTo>
                      <a:pt x="557230" y="0"/>
                      <a:pt x="557408" y="0"/>
                      <a:pt x="557675" y="0"/>
                    </a:cubicBezTo>
                    <a:cubicBezTo>
                      <a:pt x="558298" y="89"/>
                      <a:pt x="558832" y="89"/>
                      <a:pt x="559366" y="89"/>
                    </a:cubicBezTo>
                    <a:cubicBezTo>
                      <a:pt x="559811" y="178"/>
                      <a:pt x="560256" y="267"/>
                      <a:pt x="560611" y="267"/>
                    </a:cubicBezTo>
                    <a:cubicBezTo>
                      <a:pt x="561056" y="356"/>
                      <a:pt x="561412" y="444"/>
                      <a:pt x="561857" y="444"/>
                    </a:cubicBezTo>
                    <a:cubicBezTo>
                      <a:pt x="562302" y="533"/>
                      <a:pt x="562747" y="711"/>
                      <a:pt x="563192" y="800"/>
                    </a:cubicBezTo>
                    <a:cubicBezTo>
                      <a:pt x="563548" y="889"/>
                      <a:pt x="563904" y="978"/>
                      <a:pt x="564171" y="1067"/>
                    </a:cubicBezTo>
                    <a:cubicBezTo>
                      <a:pt x="564616" y="1156"/>
                      <a:pt x="565061" y="1333"/>
                      <a:pt x="565506" y="1511"/>
                    </a:cubicBezTo>
                    <a:cubicBezTo>
                      <a:pt x="565862" y="1600"/>
                      <a:pt x="566218" y="1778"/>
                      <a:pt x="566574" y="1867"/>
                    </a:cubicBezTo>
                    <a:cubicBezTo>
                      <a:pt x="566929" y="2044"/>
                      <a:pt x="567285" y="2222"/>
                      <a:pt x="567730" y="2400"/>
                    </a:cubicBezTo>
                    <a:cubicBezTo>
                      <a:pt x="568086" y="2578"/>
                      <a:pt x="568442" y="2755"/>
                      <a:pt x="568798" y="2933"/>
                    </a:cubicBezTo>
                    <a:cubicBezTo>
                      <a:pt x="569154" y="3111"/>
                      <a:pt x="569421" y="3289"/>
                      <a:pt x="569777" y="3467"/>
                    </a:cubicBezTo>
                    <a:cubicBezTo>
                      <a:pt x="570133" y="3733"/>
                      <a:pt x="570578" y="4000"/>
                      <a:pt x="570934" y="4178"/>
                    </a:cubicBezTo>
                    <a:cubicBezTo>
                      <a:pt x="571201" y="4444"/>
                      <a:pt x="571557" y="4622"/>
                      <a:pt x="571824" y="4800"/>
                    </a:cubicBezTo>
                    <a:cubicBezTo>
                      <a:pt x="572180" y="5155"/>
                      <a:pt x="572536" y="5422"/>
                      <a:pt x="572891" y="5689"/>
                    </a:cubicBezTo>
                    <a:cubicBezTo>
                      <a:pt x="573247" y="5955"/>
                      <a:pt x="573514" y="6222"/>
                      <a:pt x="573781" y="6489"/>
                    </a:cubicBezTo>
                    <a:cubicBezTo>
                      <a:pt x="574137" y="6755"/>
                      <a:pt x="574493" y="7022"/>
                      <a:pt x="574760" y="7289"/>
                    </a:cubicBezTo>
                    <a:cubicBezTo>
                      <a:pt x="575205" y="7733"/>
                      <a:pt x="575561" y="8178"/>
                      <a:pt x="575917" y="8533"/>
                    </a:cubicBezTo>
                    <a:cubicBezTo>
                      <a:pt x="576095" y="8711"/>
                      <a:pt x="576273" y="8889"/>
                      <a:pt x="576451" y="9066"/>
                    </a:cubicBezTo>
                    <a:cubicBezTo>
                      <a:pt x="576451" y="9155"/>
                      <a:pt x="576451" y="9155"/>
                      <a:pt x="576451" y="9155"/>
                    </a:cubicBezTo>
                    <a:cubicBezTo>
                      <a:pt x="576985" y="9777"/>
                      <a:pt x="577519" y="10489"/>
                      <a:pt x="577964" y="11200"/>
                    </a:cubicBezTo>
                    <a:cubicBezTo>
                      <a:pt x="577964" y="11200"/>
                      <a:pt x="578053" y="11289"/>
                      <a:pt x="578053" y="11289"/>
                    </a:cubicBezTo>
                    <a:cubicBezTo>
                      <a:pt x="578498" y="12000"/>
                      <a:pt x="578854" y="12622"/>
                      <a:pt x="579209" y="13244"/>
                    </a:cubicBezTo>
                    <a:cubicBezTo>
                      <a:pt x="579387" y="13600"/>
                      <a:pt x="579565" y="13955"/>
                      <a:pt x="579743" y="14222"/>
                    </a:cubicBezTo>
                    <a:cubicBezTo>
                      <a:pt x="579921" y="14666"/>
                      <a:pt x="580099" y="15111"/>
                      <a:pt x="580277" y="15555"/>
                    </a:cubicBezTo>
                    <a:cubicBezTo>
                      <a:pt x="580455" y="15911"/>
                      <a:pt x="580633" y="16266"/>
                      <a:pt x="580722" y="16711"/>
                    </a:cubicBezTo>
                    <a:cubicBezTo>
                      <a:pt x="580900" y="17066"/>
                      <a:pt x="581078" y="17422"/>
                      <a:pt x="581167" y="17866"/>
                    </a:cubicBezTo>
                    <a:cubicBezTo>
                      <a:pt x="581256" y="18311"/>
                      <a:pt x="581434" y="18755"/>
                      <a:pt x="581523" y="19199"/>
                    </a:cubicBezTo>
                    <a:cubicBezTo>
                      <a:pt x="581612" y="19555"/>
                      <a:pt x="581701" y="19910"/>
                      <a:pt x="581790" y="20266"/>
                    </a:cubicBezTo>
                    <a:cubicBezTo>
                      <a:pt x="581879" y="20977"/>
                      <a:pt x="582057" y="21777"/>
                      <a:pt x="582146" y="22488"/>
                    </a:cubicBezTo>
                    <a:cubicBezTo>
                      <a:pt x="582146" y="22577"/>
                      <a:pt x="582146" y="22666"/>
                      <a:pt x="582146" y="22666"/>
                    </a:cubicBezTo>
                    <a:cubicBezTo>
                      <a:pt x="582235" y="23555"/>
                      <a:pt x="582235" y="24355"/>
                      <a:pt x="582235" y="25244"/>
                    </a:cubicBezTo>
                    <a:lnTo>
                      <a:pt x="582235" y="126396"/>
                    </a:lnTo>
                    <a:cubicBezTo>
                      <a:pt x="582235" y="140351"/>
                      <a:pt x="570934" y="151728"/>
                      <a:pt x="556963" y="151728"/>
                    </a:cubicBezTo>
                    <a:cubicBezTo>
                      <a:pt x="542992" y="151728"/>
                      <a:pt x="531691" y="140351"/>
                      <a:pt x="531691" y="126396"/>
                    </a:cubicBezTo>
                    <a:lnTo>
                      <a:pt x="531691" y="79286"/>
                    </a:lnTo>
                    <a:lnTo>
                      <a:pt x="421260" y="171106"/>
                    </a:lnTo>
                    <a:cubicBezTo>
                      <a:pt x="410582" y="180083"/>
                      <a:pt x="394564" y="178572"/>
                      <a:pt x="385666" y="167906"/>
                    </a:cubicBezTo>
                    <a:cubicBezTo>
                      <a:pt x="376678" y="157150"/>
                      <a:pt x="378191" y="141240"/>
                      <a:pt x="388869" y="132262"/>
                    </a:cubicBezTo>
                    <a:lnTo>
                      <a:pt x="487020" y="50576"/>
                    </a:lnTo>
                    <a:lnTo>
                      <a:pt x="455697" y="50576"/>
                    </a:lnTo>
                    <a:cubicBezTo>
                      <a:pt x="441727" y="50576"/>
                      <a:pt x="430425" y="39288"/>
                      <a:pt x="430425" y="25244"/>
                    </a:cubicBezTo>
                    <a:cubicBezTo>
                      <a:pt x="430425" y="11289"/>
                      <a:pt x="441727" y="0"/>
                      <a:pt x="4556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lIns="121888" tIns="121888" rIns="121888" bIns="121888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4799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</p:grpSp>
      <p:cxnSp>
        <p:nvCxnSpPr>
          <p:cNvPr id="3" name="直接连接符 2"/>
          <p:cNvCxnSpPr/>
          <p:nvPr userDrawn="1"/>
        </p:nvCxnSpPr>
        <p:spPr>
          <a:xfrm flipV="1">
            <a:off x="502444" y="2833049"/>
            <a:ext cx="8137922" cy="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F3C83C0-7012-44A7-AC6C-BBF4C07B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33E3D944-8F55-44C0-813D-740027901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3D445780-94DD-4A85-8BA0-D106CF66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33F4-C0D0-471D-AB1D-7EA2B0E2BD8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094E0755-BDCB-4FCE-9AA3-04A451B5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180DBD2-4C8E-4A6E-9C5F-21812A59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94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="" xmlns:a16="http://schemas.microsoft.com/office/drawing/2014/main" id="{6CC4A6EC-F875-49B0-8052-5BF9C5889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E3A1B9B6-C974-45D1-96A1-99C3404AF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89529889-F921-452D-8AEC-5B67DF5E4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70B7-0C24-43F8-A3CE-AB62925FDC5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AA4A9259-A0C1-4D87-AF17-5ECC6549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46D01B7B-C250-40FA-965C-F4DAAE84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46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713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/>
        </p:nvSpPr>
        <p:spPr>
          <a:xfrm rot="16200000">
            <a:off x="7790973" y="3778935"/>
            <a:ext cx="1419712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540545" y="582217"/>
            <a:ext cx="8062912" cy="1102519"/>
          </a:xfrm>
        </p:spPr>
        <p:txBody>
          <a:bodyPr anchor="b">
            <a:normAutofit/>
          </a:bodyPr>
          <a:lstStyle>
            <a:lvl1pPr algn="r">
              <a:defRPr sz="330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40545" y="1687710"/>
            <a:ext cx="8062912" cy="1314450"/>
          </a:xfrm>
        </p:spPr>
        <p:txBody>
          <a:bodyPr/>
          <a:lstStyle>
            <a:lvl1pPr marL="0" marR="27432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1371600" y="4509493"/>
            <a:ext cx="5791200" cy="273844"/>
          </a:xfrm>
        </p:spPr>
        <p:txBody>
          <a:bodyPr tIns="0" bIns="0" anchor="t"/>
          <a:lstStyle>
            <a:lvl1pPr algn="r">
              <a:defRPr sz="750"/>
            </a:lvl1pPr>
          </a:lstStyle>
          <a:p>
            <a:pPr>
              <a:defRPr/>
            </a:pPr>
            <a:fld id="{F02E7DB3-BC73-49B9-AED7-2913C8F116B2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1371600" y="4238029"/>
            <a:ext cx="5791200" cy="273844"/>
          </a:xfrm>
        </p:spPr>
        <p:txBody>
          <a:bodyPr tIns="0" bIns="0" anchor="b"/>
          <a:lstStyle>
            <a:lvl1pPr algn="r">
              <a:defRPr sz="825"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392247" y="4314231"/>
            <a:ext cx="502920" cy="273844"/>
          </a:xfrm>
        </p:spPr>
        <p:txBody>
          <a:bodyPr anchor="ctr"/>
          <a:lstStyle>
            <a:lvl1pPr algn="ctr">
              <a:defRPr sz="975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BB4DC1C-974E-48B5-82F0-0018C651217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062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0620"/>
            <a:ext cx="8229600" cy="1049274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106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791456" y="4860036"/>
            <a:ext cx="2133600" cy="226314"/>
          </a:xfrm>
        </p:spPr>
        <p:txBody>
          <a:bodyPr/>
          <a:lstStyle/>
          <a:p>
            <a:pPr>
              <a:defRPr/>
            </a:pPr>
            <a:fld id="{B3A33C1C-55E8-47A0-A793-81FBCA046534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1" y="4860728"/>
            <a:ext cx="4260056" cy="225623"/>
          </a:xfrm>
        </p:spPr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04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/>
        </p:nvSpPr>
        <p:spPr>
          <a:xfrm flipV="1">
            <a:off x="7035" y="5277"/>
            <a:ext cx="9129932" cy="5127674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等腰三角形 7"/>
          <p:cNvSpPr/>
          <p:nvPr/>
        </p:nvSpPr>
        <p:spPr>
          <a:xfrm rot="5400000" flipV="1">
            <a:off x="7790973" y="70340"/>
            <a:ext cx="1419712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955632" y="4857750"/>
            <a:ext cx="2133600" cy="228600"/>
          </a:xfrm>
        </p:spPr>
        <p:txBody>
          <a:bodyPr/>
          <a:lstStyle/>
          <a:p>
            <a:pPr>
              <a:defRPr/>
            </a:pPr>
            <a:fld id="{ED11DED3-ED0E-4BEF-9C94-0A3F3404719B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19376" y="4860728"/>
            <a:ext cx="4260056" cy="225623"/>
          </a:xfrm>
        </p:spPr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451056" y="607219"/>
            <a:ext cx="502920" cy="225623"/>
          </a:xfrm>
        </p:spPr>
        <p:txBody>
          <a:bodyPr/>
          <a:lstStyle/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1" name="直線接點 10"/>
          <p:cNvCxnSpPr/>
          <p:nvPr/>
        </p:nvCxnSpPr>
        <p:spPr>
          <a:xfrm rot="10800000">
            <a:off x="6468795" y="7036"/>
            <a:ext cx="2672861" cy="142515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V="1">
            <a:off x="0" y="5277"/>
            <a:ext cx="9136966" cy="513295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203599"/>
            <a:ext cx="7239000" cy="1021556"/>
          </a:xfrm>
        </p:spPr>
        <p:txBody>
          <a:bodyPr anchor="ctr"/>
          <a:lstStyle>
            <a:lvl1pPr marL="0" algn="l">
              <a:buNone/>
              <a:defRPr sz="2700" b="1" cap="none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1000" y="1225152"/>
            <a:ext cx="3886200" cy="1714500"/>
          </a:xfrm>
        </p:spPr>
        <p:txBody>
          <a:bodyPr anchor="t"/>
          <a:lstStyle>
            <a:lvl1pPr marL="41148" indent="0" algn="l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55621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91829"/>
            <a:ext cx="4038600" cy="3394472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91829"/>
            <a:ext cx="4038600" cy="3394472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791456" y="4860727"/>
            <a:ext cx="2133600" cy="226314"/>
          </a:xfrm>
        </p:spPr>
        <p:txBody>
          <a:bodyPr/>
          <a:lstStyle/>
          <a:p>
            <a:pPr>
              <a:defRPr/>
            </a:pPr>
            <a:fld id="{8ED31C05-CFEA-4C1A-A753-61EFF23752F5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57201" y="4860727"/>
            <a:ext cx="4260056" cy="226314"/>
          </a:xfrm>
        </p:spPr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589520" y="4860727"/>
            <a:ext cx="502920" cy="226314"/>
          </a:xfrm>
        </p:spPr>
        <p:txBody>
          <a:bodyPr/>
          <a:lstStyle/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0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198" y="218049"/>
            <a:ext cx="1066800" cy="4615434"/>
          </a:xfrm>
        </p:spPr>
        <p:txBody>
          <a:bodyPr vert="vert270" anchor="b"/>
          <a:lstStyle>
            <a:lvl1pPr marL="0" algn="ctr">
              <a:defRPr sz="2475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5007" y="218049"/>
            <a:ext cx="581024" cy="226314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1365007" y="2570343"/>
            <a:ext cx="581024" cy="226314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2022230" y="218049"/>
            <a:ext cx="6858000" cy="2263140"/>
          </a:xfrm>
        </p:spPr>
        <p:txBody>
          <a:bodyPr/>
          <a:lstStyle>
            <a:lvl1pPr algn="l">
              <a:defRPr sz="1800"/>
            </a:lvl1pPr>
            <a:lvl2pPr algn="l">
              <a:defRPr sz="1500"/>
            </a:lvl2pPr>
            <a:lvl3pPr algn="l">
              <a:defRPr sz="135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022230" y="2570343"/>
            <a:ext cx="6858000" cy="22631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791456" y="4860727"/>
            <a:ext cx="2130552" cy="226314"/>
          </a:xfrm>
        </p:spPr>
        <p:txBody>
          <a:bodyPr/>
          <a:lstStyle/>
          <a:p>
            <a:pPr>
              <a:defRPr/>
            </a:pPr>
            <a:fld id="{361384AA-EA5C-4202-B1C5-6B12EF87B745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57200" y="4860727"/>
            <a:ext cx="4261104" cy="226314"/>
          </a:xfrm>
        </p:spPr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7589520" y="4862322"/>
            <a:ext cx="502920" cy="22631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58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85343A-01A2-47D3-9230-4D22CBBC5857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03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791456" y="4860727"/>
            <a:ext cx="2133600" cy="226314"/>
          </a:xfrm>
        </p:spPr>
        <p:txBody>
          <a:bodyPr/>
          <a:lstStyle/>
          <a:p>
            <a:pPr>
              <a:defRPr/>
            </a:pPr>
            <a:fld id="{2218247B-E58A-4A74-92A3-05360911D0C0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57201" y="4861419"/>
            <a:ext cx="4260056" cy="225623"/>
          </a:xfrm>
        </p:spPr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589520" y="4860727"/>
            <a:ext cx="502920" cy="226314"/>
          </a:xfrm>
        </p:spPr>
        <p:txBody>
          <a:bodyPr/>
          <a:lstStyle/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0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r>
              <a:rPr lang="zh-CN" altLang="en-US"/>
              <a:t>「 让</a:t>
            </a:r>
            <a:r>
              <a:rPr lang="en-US" altLang="zh-CN"/>
              <a:t>PPT</a:t>
            </a:r>
            <a:r>
              <a:rPr lang="zh-CN" altLang="en-US"/>
              <a:t>设计简单起来！」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" y="275748"/>
            <a:ext cx="914400" cy="4457700"/>
          </a:xfrm>
        </p:spPr>
        <p:txBody>
          <a:bodyPr vert="vert270" anchor="b"/>
          <a:lstStyle>
            <a:lvl1pPr marL="0" marR="13716" algn="r">
              <a:spcBef>
                <a:spcPts val="0"/>
              </a:spcBef>
              <a:buNone/>
              <a:defRPr sz="2175" b="0" cap="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1135856" y="275748"/>
            <a:ext cx="2438400" cy="44577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651250" y="240030"/>
            <a:ext cx="5276088" cy="4491990"/>
          </a:xfrm>
        </p:spPr>
        <p:txBody>
          <a:bodyPr/>
          <a:lstStyle>
            <a:lvl1pPr>
              <a:spcBef>
                <a:spcPts val="0"/>
              </a:spcBef>
              <a:defRPr sz="225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278976" y="4917186"/>
            <a:ext cx="2133600" cy="226314"/>
          </a:xfrm>
        </p:spPr>
        <p:txBody>
          <a:bodyPr/>
          <a:lstStyle>
            <a:lvl1pPr>
              <a:defRPr sz="675"/>
            </a:lvl1pPr>
          </a:lstStyle>
          <a:p>
            <a:pPr>
              <a:defRPr/>
            </a:pPr>
            <a:fld id="{A5B78CD0-E66C-477F-A5D5-D451E2CC8F37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135857" y="4917186"/>
            <a:ext cx="5143120" cy="226314"/>
          </a:xfrm>
        </p:spPr>
        <p:txBody>
          <a:bodyPr/>
          <a:lstStyle>
            <a:lvl1pPr>
              <a:defRPr sz="675"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410576" y="4917186"/>
            <a:ext cx="502920" cy="226314"/>
          </a:xfrm>
        </p:spPr>
        <p:txBody>
          <a:bodyPr/>
          <a:lstStyle>
            <a:lvl1pPr>
              <a:defRPr sz="675"/>
            </a:lvl1pPr>
          </a:lstStyle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70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" y="113172"/>
            <a:ext cx="914400" cy="4800600"/>
          </a:xfrm>
        </p:spPr>
        <p:txBody>
          <a:bodyPr vert="vert270" anchor="b"/>
          <a:lstStyle>
            <a:lvl1pPr marL="0" algn="l">
              <a:buNone/>
              <a:defRPr sz="2250" b="0" cap="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138237" y="280475"/>
            <a:ext cx="7333488" cy="41148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43000" y="4400550"/>
            <a:ext cx="7333488" cy="51435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108192" y="4917186"/>
            <a:ext cx="2103120" cy="226314"/>
          </a:xfrm>
        </p:spPr>
        <p:txBody>
          <a:bodyPr/>
          <a:lstStyle>
            <a:lvl1pPr>
              <a:defRPr sz="675"/>
            </a:lvl1pPr>
          </a:lstStyle>
          <a:p>
            <a:pPr>
              <a:defRPr/>
            </a:pPr>
            <a:fld id="{1E267B79-C153-4599-86F8-B3255BE0CF05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170432" y="4917877"/>
            <a:ext cx="4948072" cy="226314"/>
          </a:xfrm>
        </p:spPr>
        <p:txBody>
          <a:bodyPr/>
          <a:lstStyle>
            <a:lvl1pPr>
              <a:defRPr sz="675"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17192" y="4917186"/>
            <a:ext cx="365760" cy="226314"/>
          </a:xfrm>
        </p:spPr>
        <p:txBody>
          <a:bodyPr/>
          <a:lstStyle>
            <a:lvl1pPr algn="ctr">
              <a:defRPr sz="675"/>
            </a:lvl1pPr>
          </a:lstStyle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80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6E7E7-8773-412F-A166-917EDAB2ED4F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37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285750"/>
            <a:ext cx="1905000" cy="4114800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248400" cy="4114800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E4E7D-68AE-4252-8465-BC3B2636F7C2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81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860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EFA3-C2CA-45B8-AADA-79D48DC53A8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46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5F19-CA56-475A-B318-BC36C4638C5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40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A5E5-C154-46E2-85C8-6CE46CEA2B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35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FA7E-C3BF-44D5-A9DD-7C1DC5446D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38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0985E-4F5D-4717-B6E2-81D820F8882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2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t>2019/8/5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r>
              <a:rPr lang="zh-CN" altLang="en-US"/>
              <a:t>「 让</a:t>
            </a:r>
            <a:r>
              <a:rPr lang="en-US" altLang="zh-CN"/>
              <a:t>PPT</a:t>
            </a:r>
            <a:r>
              <a:rPr lang="zh-CN" altLang="en-US"/>
              <a:t>设计简单起来！」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88AF-912C-41C8-9735-F8ADA712270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83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FE68-D8F1-428C-9701-020F3802595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83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BEDE-BB5A-40CD-9204-384F3B97243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14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E603-D0EC-4122-8E7E-F650B3DA137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84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BCD8-7503-4910-B5CF-3796322CA1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54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8FEB-E05B-455B-931D-4636198AFE7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87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997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776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51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5114444" y="2636517"/>
            <a:ext cx="3525925" cy="491838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5114444" y="3340200"/>
            <a:ext cx="3525925" cy="2331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200" smtClean="0"/>
            </a:lvl1pPr>
            <a:lvl2pPr>
              <a:defRPr lang="zh-CN" altLang="en-US" sz="1500" smtClean="0"/>
            </a:lvl2pPr>
            <a:lvl3pPr>
              <a:defRPr lang="zh-CN" altLang="en-US" sz="1350" smtClean="0"/>
            </a:lvl3pPr>
            <a:lvl4pPr>
              <a:defRPr lang="zh-CN" altLang="en-US" sz="1200" smtClean="0"/>
            </a:lvl4pPr>
            <a:lvl5pPr>
              <a:defRPr lang="zh-CN" altLang="en-US" sz="1200"/>
            </a:lvl5pPr>
          </a:lstStyle>
          <a:p>
            <a:pPr marL="171442" marR="0" lvl="0" indent="-171442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5114444" y="3576926"/>
            <a:ext cx="3525925" cy="2331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200" smtClean="0"/>
            </a:lvl1pPr>
            <a:lvl2pPr>
              <a:defRPr lang="zh-CN" altLang="en-US" sz="1500" smtClean="0"/>
            </a:lvl2pPr>
            <a:lvl3pPr>
              <a:defRPr lang="zh-CN" altLang="en-US" sz="1350" smtClean="0"/>
            </a:lvl3pPr>
            <a:lvl4pPr>
              <a:defRPr lang="zh-CN" altLang="en-US" sz="1200" smtClean="0"/>
            </a:lvl4pPr>
            <a:lvl5pPr>
              <a:defRPr lang="zh-CN" altLang="en-US" sz="1200"/>
            </a:lvl5pPr>
          </a:lstStyle>
          <a:p>
            <a:pPr marL="171442" marR="0" lvl="0" indent="-171442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时间日期</a:t>
            </a:r>
            <a:endParaRPr lang="en-US" altLang="zh-CN" dirty="0"/>
          </a:p>
        </p:txBody>
      </p:sp>
      <p:grpSp>
        <p:nvGrpSpPr>
          <p:cNvPr id="622" name="组合 621"/>
          <p:cNvGrpSpPr/>
          <p:nvPr userDrawn="1"/>
        </p:nvGrpSpPr>
        <p:grpSpPr>
          <a:xfrm>
            <a:off x="179133" y="1104405"/>
            <a:ext cx="4594000" cy="4039095"/>
            <a:chOff x="254283" y="1886754"/>
            <a:chExt cx="5836681" cy="5292666"/>
          </a:xfrm>
        </p:grpSpPr>
        <p:grpSp>
          <p:nvGrpSpPr>
            <p:cNvPr id="623" name="组合 622"/>
            <p:cNvGrpSpPr/>
            <p:nvPr/>
          </p:nvGrpSpPr>
          <p:grpSpPr>
            <a:xfrm flipH="1">
              <a:off x="773576" y="2329256"/>
              <a:ext cx="4930983" cy="4850164"/>
              <a:chOff x="4" y="1009025"/>
              <a:chExt cx="5518411" cy="5427964"/>
            </a:xfrm>
          </p:grpSpPr>
          <p:sp>
            <p:nvSpPr>
              <p:cNvPr id="63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58" y="1012624"/>
                <a:ext cx="5467604" cy="5104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37" name="Freeform 6"/>
              <p:cNvSpPr>
                <a:spLocks/>
              </p:cNvSpPr>
              <p:nvPr/>
            </p:nvSpPr>
            <p:spPr bwMode="auto">
              <a:xfrm>
                <a:off x="1315122" y="3048111"/>
                <a:ext cx="2688858" cy="3388878"/>
              </a:xfrm>
              <a:custGeom>
                <a:avLst/>
                <a:gdLst/>
                <a:ahLst/>
                <a:cxnLst>
                  <a:cxn ang="0">
                    <a:pos x="534" y="1813"/>
                  </a:cxn>
                  <a:cxn ang="0">
                    <a:pos x="439" y="1553"/>
                  </a:cxn>
                  <a:cxn ang="0">
                    <a:pos x="148" y="1532"/>
                  </a:cxn>
                  <a:cxn ang="0">
                    <a:pos x="135" y="1370"/>
                  </a:cxn>
                  <a:cxn ang="0">
                    <a:pos x="109" y="1290"/>
                  </a:cxn>
                  <a:cxn ang="0">
                    <a:pos x="109" y="1154"/>
                  </a:cxn>
                  <a:cxn ang="0">
                    <a:pos x="5" y="1059"/>
                  </a:cxn>
                  <a:cxn ang="0">
                    <a:pos x="136" y="870"/>
                  </a:cxn>
                  <a:cxn ang="0">
                    <a:pos x="343" y="190"/>
                  </a:cxn>
                  <a:cxn ang="0">
                    <a:pos x="1150" y="116"/>
                  </a:cxn>
                  <a:cxn ang="0">
                    <a:pos x="1461" y="453"/>
                  </a:cxn>
                  <a:cxn ang="0">
                    <a:pos x="1451" y="937"/>
                  </a:cxn>
                  <a:cxn ang="0">
                    <a:pos x="1173" y="1321"/>
                  </a:cxn>
                  <a:cxn ang="0">
                    <a:pos x="1301" y="1807"/>
                  </a:cxn>
                  <a:cxn ang="0">
                    <a:pos x="534" y="1813"/>
                  </a:cxn>
                </a:cxnLst>
                <a:rect l="0" t="0" r="r" b="b"/>
                <a:pathLst>
                  <a:path w="1522" h="1813">
                    <a:moveTo>
                      <a:pt x="534" y="1813"/>
                    </a:moveTo>
                    <a:cubicBezTo>
                      <a:pt x="534" y="1813"/>
                      <a:pt x="464" y="1592"/>
                      <a:pt x="439" y="1553"/>
                    </a:cubicBezTo>
                    <a:cubicBezTo>
                      <a:pt x="413" y="1514"/>
                      <a:pt x="212" y="1576"/>
                      <a:pt x="148" y="1532"/>
                    </a:cubicBezTo>
                    <a:cubicBezTo>
                      <a:pt x="83" y="1489"/>
                      <a:pt x="135" y="1370"/>
                      <a:pt x="135" y="1370"/>
                    </a:cubicBezTo>
                    <a:cubicBezTo>
                      <a:pt x="135" y="1370"/>
                      <a:pt x="32" y="1362"/>
                      <a:pt x="109" y="1290"/>
                    </a:cubicBezTo>
                    <a:cubicBezTo>
                      <a:pt x="32" y="1272"/>
                      <a:pt x="117" y="1182"/>
                      <a:pt x="109" y="1154"/>
                    </a:cubicBezTo>
                    <a:cubicBezTo>
                      <a:pt x="47" y="1144"/>
                      <a:pt x="0" y="1100"/>
                      <a:pt x="5" y="1059"/>
                    </a:cubicBezTo>
                    <a:cubicBezTo>
                      <a:pt x="11" y="1018"/>
                      <a:pt x="154" y="906"/>
                      <a:pt x="136" y="870"/>
                    </a:cubicBezTo>
                    <a:cubicBezTo>
                      <a:pt x="118" y="834"/>
                      <a:pt x="8" y="466"/>
                      <a:pt x="343" y="190"/>
                    </a:cubicBezTo>
                    <a:cubicBezTo>
                      <a:pt x="553" y="18"/>
                      <a:pt x="897" y="0"/>
                      <a:pt x="1150" y="116"/>
                    </a:cubicBezTo>
                    <a:cubicBezTo>
                      <a:pt x="1301" y="185"/>
                      <a:pt x="1415" y="320"/>
                      <a:pt x="1461" y="453"/>
                    </a:cubicBezTo>
                    <a:cubicBezTo>
                      <a:pt x="1517" y="612"/>
                      <a:pt x="1522" y="801"/>
                      <a:pt x="1451" y="937"/>
                    </a:cubicBezTo>
                    <a:cubicBezTo>
                      <a:pt x="1363" y="1106"/>
                      <a:pt x="1187" y="1215"/>
                      <a:pt x="1173" y="1321"/>
                    </a:cubicBezTo>
                    <a:cubicBezTo>
                      <a:pt x="1147" y="1514"/>
                      <a:pt x="1301" y="1807"/>
                      <a:pt x="1301" y="1807"/>
                    </a:cubicBezTo>
                    <a:lnTo>
                      <a:pt x="534" y="181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38" name="Freeform 7"/>
              <p:cNvSpPr>
                <a:spLocks/>
              </p:cNvSpPr>
              <p:nvPr/>
            </p:nvSpPr>
            <p:spPr bwMode="auto">
              <a:xfrm>
                <a:off x="1793878" y="3336066"/>
                <a:ext cx="541289" cy="604707"/>
              </a:xfrm>
              <a:custGeom>
                <a:avLst/>
                <a:gdLst/>
                <a:ahLst/>
                <a:cxnLst>
                  <a:cxn ang="0">
                    <a:pos x="18" y="225"/>
                  </a:cxn>
                  <a:cxn ang="0">
                    <a:pos x="0" y="371"/>
                  </a:cxn>
                  <a:cxn ang="0">
                    <a:pos x="169" y="371"/>
                  </a:cxn>
                  <a:cxn ang="0">
                    <a:pos x="260" y="196"/>
                  </a:cxn>
                  <a:cxn ang="0">
                    <a:pos x="164" y="138"/>
                  </a:cxn>
                  <a:cxn ang="0">
                    <a:pos x="306" y="136"/>
                  </a:cxn>
                  <a:cxn ang="0">
                    <a:pos x="306" y="0"/>
                  </a:cxn>
                  <a:cxn ang="0">
                    <a:pos x="108" y="104"/>
                  </a:cxn>
                  <a:cxn ang="0">
                    <a:pos x="43" y="165"/>
                  </a:cxn>
                  <a:cxn ang="0">
                    <a:pos x="196" y="225"/>
                  </a:cxn>
                  <a:cxn ang="0">
                    <a:pos x="18" y="225"/>
                  </a:cxn>
                </a:cxnLst>
                <a:rect l="0" t="0" r="r" b="b"/>
                <a:pathLst>
                  <a:path w="306" h="371">
                    <a:moveTo>
                      <a:pt x="18" y="225"/>
                    </a:moveTo>
                    <a:cubicBezTo>
                      <a:pt x="9" y="225"/>
                      <a:pt x="0" y="371"/>
                      <a:pt x="0" y="371"/>
                    </a:cubicBezTo>
                    <a:cubicBezTo>
                      <a:pt x="169" y="371"/>
                      <a:pt x="169" y="371"/>
                      <a:pt x="169" y="371"/>
                    </a:cubicBezTo>
                    <a:cubicBezTo>
                      <a:pt x="260" y="196"/>
                      <a:pt x="260" y="196"/>
                      <a:pt x="260" y="196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233" y="23"/>
                      <a:pt x="165" y="57"/>
                      <a:pt x="108" y="104"/>
                    </a:cubicBezTo>
                    <a:cubicBezTo>
                      <a:pt x="84" y="124"/>
                      <a:pt x="63" y="144"/>
                      <a:pt x="43" y="165"/>
                    </a:cubicBezTo>
                    <a:cubicBezTo>
                      <a:pt x="196" y="225"/>
                      <a:pt x="196" y="225"/>
                      <a:pt x="196" y="225"/>
                    </a:cubicBezTo>
                    <a:cubicBezTo>
                      <a:pt x="196" y="225"/>
                      <a:pt x="26" y="225"/>
                      <a:pt x="18" y="22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39" name="Freeform 8"/>
              <p:cNvSpPr>
                <a:spLocks/>
              </p:cNvSpPr>
              <p:nvPr/>
            </p:nvSpPr>
            <p:spPr bwMode="auto">
              <a:xfrm>
                <a:off x="1801695" y="3998364"/>
                <a:ext cx="504161" cy="248362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0" y="0"/>
                  </a:cxn>
                  <a:cxn ang="0">
                    <a:pos x="164" y="138"/>
                  </a:cxn>
                  <a:cxn ang="0">
                    <a:pos x="258" y="101"/>
                  </a:cxn>
                  <a:cxn ang="0">
                    <a:pos x="112" y="0"/>
                  </a:cxn>
                </a:cxnLst>
                <a:rect l="0" t="0" r="r" b="b"/>
                <a:pathLst>
                  <a:path w="258" h="138">
                    <a:moveTo>
                      <a:pt x="112" y="0"/>
                    </a:moveTo>
                    <a:lnTo>
                      <a:pt x="0" y="0"/>
                    </a:lnTo>
                    <a:lnTo>
                      <a:pt x="164" y="138"/>
                    </a:lnTo>
                    <a:lnTo>
                      <a:pt x="258" y="101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0" name="Freeform 9"/>
              <p:cNvSpPr>
                <a:spLocks/>
              </p:cNvSpPr>
              <p:nvPr/>
            </p:nvSpPr>
            <p:spPr bwMode="auto">
              <a:xfrm>
                <a:off x="2214012" y="3798595"/>
                <a:ext cx="1645362" cy="721689"/>
              </a:xfrm>
              <a:custGeom>
                <a:avLst/>
                <a:gdLst/>
                <a:ahLst/>
                <a:cxnLst>
                  <a:cxn ang="0">
                    <a:pos x="923" y="194"/>
                  </a:cxn>
                  <a:cxn ang="0">
                    <a:pos x="733" y="201"/>
                  </a:cxn>
                  <a:cxn ang="0">
                    <a:pos x="719" y="248"/>
                  </a:cxn>
                  <a:cxn ang="0">
                    <a:pos x="786" y="280"/>
                  </a:cxn>
                  <a:cxn ang="0">
                    <a:pos x="689" y="268"/>
                  </a:cxn>
                  <a:cxn ang="0">
                    <a:pos x="724" y="178"/>
                  </a:cxn>
                  <a:cxn ang="0">
                    <a:pos x="919" y="164"/>
                  </a:cxn>
                  <a:cxn ang="0">
                    <a:pos x="891" y="59"/>
                  </a:cxn>
                  <a:cxn ang="0">
                    <a:pos x="866" y="0"/>
                  </a:cxn>
                  <a:cxn ang="0">
                    <a:pos x="684" y="134"/>
                  </a:cxn>
                  <a:cxn ang="0">
                    <a:pos x="529" y="87"/>
                  </a:cxn>
                  <a:cxn ang="0">
                    <a:pos x="374" y="177"/>
                  </a:cxn>
                  <a:cxn ang="0">
                    <a:pos x="198" y="172"/>
                  </a:cxn>
                  <a:cxn ang="0">
                    <a:pos x="190" y="251"/>
                  </a:cxn>
                  <a:cxn ang="0">
                    <a:pos x="307" y="296"/>
                  </a:cxn>
                  <a:cxn ang="0">
                    <a:pos x="295" y="341"/>
                  </a:cxn>
                  <a:cxn ang="0">
                    <a:pos x="204" y="312"/>
                  </a:cxn>
                  <a:cxn ang="0">
                    <a:pos x="58" y="251"/>
                  </a:cxn>
                  <a:cxn ang="0">
                    <a:pos x="0" y="283"/>
                  </a:cxn>
                  <a:cxn ang="0">
                    <a:pos x="0" y="382"/>
                  </a:cxn>
                  <a:cxn ang="0">
                    <a:pos x="90" y="443"/>
                  </a:cxn>
                  <a:cxn ang="0">
                    <a:pos x="371" y="443"/>
                  </a:cxn>
                  <a:cxn ang="0">
                    <a:pos x="423" y="327"/>
                  </a:cxn>
                  <a:cxn ang="0">
                    <a:pos x="364" y="252"/>
                  </a:cxn>
                  <a:cxn ang="0">
                    <a:pos x="532" y="259"/>
                  </a:cxn>
                  <a:cxn ang="0">
                    <a:pos x="457" y="331"/>
                  </a:cxn>
                  <a:cxn ang="0">
                    <a:pos x="543" y="334"/>
                  </a:cxn>
                  <a:cxn ang="0">
                    <a:pos x="654" y="291"/>
                  </a:cxn>
                  <a:cxn ang="0">
                    <a:pos x="733" y="359"/>
                  </a:cxn>
                  <a:cxn ang="0">
                    <a:pos x="925" y="356"/>
                  </a:cxn>
                  <a:cxn ang="0">
                    <a:pos x="923" y="194"/>
                  </a:cxn>
                </a:cxnLst>
                <a:rect l="0" t="0" r="r" b="b"/>
                <a:pathLst>
                  <a:path w="932" h="443">
                    <a:moveTo>
                      <a:pt x="923" y="194"/>
                    </a:moveTo>
                    <a:cubicBezTo>
                      <a:pt x="733" y="201"/>
                      <a:pt x="733" y="201"/>
                      <a:pt x="733" y="201"/>
                    </a:cubicBezTo>
                    <a:cubicBezTo>
                      <a:pt x="719" y="248"/>
                      <a:pt x="719" y="248"/>
                      <a:pt x="719" y="248"/>
                    </a:cubicBezTo>
                    <a:cubicBezTo>
                      <a:pt x="786" y="280"/>
                      <a:pt x="786" y="280"/>
                      <a:pt x="786" y="280"/>
                    </a:cubicBezTo>
                    <a:cubicBezTo>
                      <a:pt x="689" y="268"/>
                      <a:pt x="689" y="268"/>
                      <a:pt x="689" y="268"/>
                    </a:cubicBezTo>
                    <a:cubicBezTo>
                      <a:pt x="724" y="178"/>
                      <a:pt x="724" y="178"/>
                      <a:pt x="724" y="178"/>
                    </a:cubicBezTo>
                    <a:cubicBezTo>
                      <a:pt x="919" y="164"/>
                      <a:pt x="919" y="164"/>
                      <a:pt x="919" y="164"/>
                    </a:cubicBezTo>
                    <a:cubicBezTo>
                      <a:pt x="912" y="128"/>
                      <a:pt x="903" y="93"/>
                      <a:pt x="891" y="59"/>
                    </a:cubicBezTo>
                    <a:cubicBezTo>
                      <a:pt x="884" y="40"/>
                      <a:pt x="876" y="20"/>
                      <a:pt x="866" y="0"/>
                    </a:cubicBezTo>
                    <a:cubicBezTo>
                      <a:pt x="684" y="134"/>
                      <a:pt x="684" y="134"/>
                      <a:pt x="684" y="134"/>
                    </a:cubicBezTo>
                    <a:cubicBezTo>
                      <a:pt x="529" y="87"/>
                      <a:pt x="529" y="87"/>
                      <a:pt x="529" y="87"/>
                    </a:cubicBezTo>
                    <a:cubicBezTo>
                      <a:pt x="374" y="177"/>
                      <a:pt x="374" y="177"/>
                      <a:pt x="374" y="177"/>
                    </a:cubicBezTo>
                    <a:cubicBezTo>
                      <a:pt x="198" y="172"/>
                      <a:pt x="198" y="172"/>
                      <a:pt x="198" y="172"/>
                    </a:cubicBezTo>
                    <a:cubicBezTo>
                      <a:pt x="190" y="251"/>
                      <a:pt x="190" y="251"/>
                      <a:pt x="190" y="251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295" y="341"/>
                      <a:pt x="295" y="341"/>
                      <a:pt x="295" y="341"/>
                    </a:cubicBezTo>
                    <a:cubicBezTo>
                      <a:pt x="204" y="312"/>
                      <a:pt x="204" y="312"/>
                      <a:pt x="204" y="312"/>
                    </a:cubicBezTo>
                    <a:cubicBezTo>
                      <a:pt x="58" y="251"/>
                      <a:pt x="58" y="251"/>
                      <a:pt x="58" y="25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90" y="443"/>
                      <a:pt x="90" y="443"/>
                      <a:pt x="90" y="443"/>
                    </a:cubicBezTo>
                    <a:cubicBezTo>
                      <a:pt x="371" y="443"/>
                      <a:pt x="371" y="443"/>
                      <a:pt x="371" y="443"/>
                    </a:cubicBezTo>
                    <a:cubicBezTo>
                      <a:pt x="423" y="327"/>
                      <a:pt x="423" y="327"/>
                      <a:pt x="423" y="327"/>
                    </a:cubicBezTo>
                    <a:cubicBezTo>
                      <a:pt x="364" y="252"/>
                      <a:pt x="364" y="252"/>
                      <a:pt x="364" y="252"/>
                    </a:cubicBezTo>
                    <a:cubicBezTo>
                      <a:pt x="532" y="259"/>
                      <a:pt x="532" y="259"/>
                      <a:pt x="532" y="259"/>
                    </a:cubicBezTo>
                    <a:cubicBezTo>
                      <a:pt x="457" y="331"/>
                      <a:pt x="457" y="331"/>
                      <a:pt x="457" y="331"/>
                    </a:cubicBezTo>
                    <a:cubicBezTo>
                      <a:pt x="543" y="334"/>
                      <a:pt x="543" y="334"/>
                      <a:pt x="543" y="334"/>
                    </a:cubicBezTo>
                    <a:cubicBezTo>
                      <a:pt x="654" y="291"/>
                      <a:pt x="654" y="291"/>
                      <a:pt x="654" y="291"/>
                    </a:cubicBezTo>
                    <a:cubicBezTo>
                      <a:pt x="733" y="359"/>
                      <a:pt x="733" y="359"/>
                      <a:pt x="733" y="359"/>
                    </a:cubicBezTo>
                    <a:cubicBezTo>
                      <a:pt x="925" y="356"/>
                      <a:pt x="925" y="356"/>
                      <a:pt x="925" y="356"/>
                    </a:cubicBezTo>
                    <a:cubicBezTo>
                      <a:pt x="932" y="304"/>
                      <a:pt x="931" y="248"/>
                      <a:pt x="92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1" name="Freeform 10"/>
              <p:cNvSpPr>
                <a:spLocks/>
              </p:cNvSpPr>
              <p:nvPr/>
            </p:nvSpPr>
            <p:spPr bwMode="auto">
              <a:xfrm>
                <a:off x="2718173" y="4563477"/>
                <a:ext cx="433813" cy="311352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58" y="191"/>
                  </a:cxn>
                  <a:cxn ang="0">
                    <a:pos x="246" y="150"/>
                  </a:cxn>
                  <a:cxn ang="0">
                    <a:pos x="111" y="0"/>
                  </a:cxn>
                  <a:cxn ang="0">
                    <a:pos x="0" y="26"/>
                  </a:cxn>
                </a:cxnLst>
                <a:rect l="0" t="0" r="r" b="b"/>
                <a:pathLst>
                  <a:path w="246" h="191">
                    <a:moveTo>
                      <a:pt x="0" y="26"/>
                    </a:moveTo>
                    <a:cubicBezTo>
                      <a:pt x="158" y="191"/>
                      <a:pt x="158" y="191"/>
                      <a:pt x="158" y="191"/>
                    </a:cubicBezTo>
                    <a:cubicBezTo>
                      <a:pt x="246" y="150"/>
                      <a:pt x="246" y="150"/>
                      <a:pt x="246" y="15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1" y="0"/>
                      <a:pt x="20" y="26"/>
                      <a:pt x="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2" name="Freeform 11"/>
              <p:cNvSpPr>
                <a:spLocks/>
              </p:cNvSpPr>
              <p:nvPr/>
            </p:nvSpPr>
            <p:spPr bwMode="auto">
              <a:xfrm>
                <a:off x="2952667" y="4388904"/>
                <a:ext cx="504161" cy="257360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80" y="143"/>
                  </a:cxn>
                  <a:cxn ang="0">
                    <a:pos x="258" y="103"/>
                  </a:cxn>
                  <a:cxn ang="0">
                    <a:pos x="258" y="0"/>
                  </a:cxn>
                  <a:cxn ang="0">
                    <a:pos x="28" y="0"/>
                  </a:cxn>
                  <a:cxn ang="0">
                    <a:pos x="0" y="72"/>
                  </a:cxn>
                </a:cxnLst>
                <a:rect l="0" t="0" r="r" b="b"/>
                <a:pathLst>
                  <a:path w="258" h="143">
                    <a:moveTo>
                      <a:pt x="0" y="72"/>
                    </a:moveTo>
                    <a:lnTo>
                      <a:pt x="80" y="143"/>
                    </a:lnTo>
                    <a:lnTo>
                      <a:pt x="258" y="103"/>
                    </a:lnTo>
                    <a:lnTo>
                      <a:pt x="258" y="0"/>
                    </a:lnTo>
                    <a:lnTo>
                      <a:pt x="28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3" name="Freeform 12"/>
              <p:cNvSpPr>
                <a:spLocks/>
              </p:cNvSpPr>
              <p:nvPr/>
            </p:nvSpPr>
            <p:spPr bwMode="auto">
              <a:xfrm>
                <a:off x="2845190" y="3318069"/>
                <a:ext cx="449446" cy="572312"/>
              </a:xfrm>
              <a:custGeom>
                <a:avLst/>
                <a:gdLst/>
                <a:ahLst/>
                <a:cxnLst>
                  <a:cxn ang="0">
                    <a:pos x="128" y="202"/>
                  </a:cxn>
                  <a:cxn ang="0">
                    <a:pos x="121" y="333"/>
                  </a:cxn>
                  <a:cxn ang="0">
                    <a:pos x="171" y="352"/>
                  </a:cxn>
                  <a:cxn ang="0">
                    <a:pos x="247" y="238"/>
                  </a:cxn>
                  <a:cxn ang="0">
                    <a:pos x="254" y="50"/>
                  </a:cxn>
                  <a:cxn ang="0">
                    <a:pos x="249" y="48"/>
                  </a:cxn>
                  <a:cxn ang="0">
                    <a:pos x="107" y="0"/>
                  </a:cxn>
                  <a:cxn ang="0">
                    <a:pos x="0" y="162"/>
                  </a:cxn>
                  <a:cxn ang="0">
                    <a:pos x="128" y="202"/>
                  </a:cxn>
                </a:cxnLst>
                <a:rect l="0" t="0" r="r" b="b"/>
                <a:pathLst>
                  <a:path w="254" h="352">
                    <a:moveTo>
                      <a:pt x="128" y="202"/>
                    </a:moveTo>
                    <a:cubicBezTo>
                      <a:pt x="121" y="333"/>
                      <a:pt x="121" y="333"/>
                      <a:pt x="121" y="333"/>
                    </a:cubicBezTo>
                    <a:cubicBezTo>
                      <a:pt x="171" y="352"/>
                      <a:pt x="171" y="352"/>
                      <a:pt x="171" y="352"/>
                    </a:cubicBezTo>
                    <a:cubicBezTo>
                      <a:pt x="247" y="238"/>
                      <a:pt x="247" y="238"/>
                      <a:pt x="247" y="238"/>
                    </a:cubicBezTo>
                    <a:cubicBezTo>
                      <a:pt x="254" y="50"/>
                      <a:pt x="254" y="50"/>
                      <a:pt x="254" y="50"/>
                    </a:cubicBezTo>
                    <a:cubicBezTo>
                      <a:pt x="252" y="49"/>
                      <a:pt x="251" y="48"/>
                      <a:pt x="249" y="48"/>
                    </a:cubicBezTo>
                    <a:cubicBezTo>
                      <a:pt x="204" y="27"/>
                      <a:pt x="156" y="11"/>
                      <a:pt x="107" y="0"/>
                    </a:cubicBezTo>
                    <a:cubicBezTo>
                      <a:pt x="0" y="162"/>
                      <a:pt x="0" y="162"/>
                      <a:pt x="0" y="162"/>
                    </a:cubicBezTo>
                    <a:lnTo>
                      <a:pt x="128" y="20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4" name="Freeform 13"/>
              <p:cNvSpPr>
                <a:spLocks/>
              </p:cNvSpPr>
              <p:nvPr/>
            </p:nvSpPr>
            <p:spPr bwMode="auto">
              <a:xfrm>
                <a:off x="3296590" y="3472845"/>
                <a:ext cx="396685" cy="442732"/>
              </a:xfrm>
              <a:custGeom>
                <a:avLst/>
                <a:gdLst/>
                <a:ahLst/>
                <a:cxnLst>
                  <a:cxn ang="0">
                    <a:pos x="47" y="133"/>
                  </a:cxn>
                  <a:cxn ang="0">
                    <a:pos x="0" y="193"/>
                  </a:cxn>
                  <a:cxn ang="0">
                    <a:pos x="0" y="272"/>
                  </a:cxn>
                  <a:cxn ang="0">
                    <a:pos x="82" y="272"/>
                  </a:cxn>
                  <a:cxn ang="0">
                    <a:pos x="225" y="152"/>
                  </a:cxn>
                  <a:cxn ang="0">
                    <a:pos x="77" y="0"/>
                  </a:cxn>
                  <a:cxn ang="0">
                    <a:pos x="41" y="33"/>
                  </a:cxn>
                  <a:cxn ang="0">
                    <a:pos x="47" y="133"/>
                  </a:cxn>
                </a:cxnLst>
                <a:rect l="0" t="0" r="r" b="b"/>
                <a:pathLst>
                  <a:path w="225" h="272">
                    <a:moveTo>
                      <a:pt x="47" y="133"/>
                    </a:moveTo>
                    <a:cubicBezTo>
                      <a:pt x="0" y="193"/>
                      <a:pt x="0" y="193"/>
                      <a:pt x="0" y="193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82" y="272"/>
                      <a:pt x="82" y="272"/>
                      <a:pt x="82" y="272"/>
                    </a:cubicBezTo>
                    <a:cubicBezTo>
                      <a:pt x="225" y="152"/>
                      <a:pt x="225" y="152"/>
                      <a:pt x="225" y="152"/>
                    </a:cubicBezTo>
                    <a:cubicBezTo>
                      <a:pt x="187" y="95"/>
                      <a:pt x="137" y="42"/>
                      <a:pt x="77" y="0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7" y="13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5" name="Freeform 14"/>
              <p:cNvSpPr>
                <a:spLocks/>
              </p:cNvSpPr>
              <p:nvPr/>
            </p:nvSpPr>
            <p:spPr bwMode="auto">
              <a:xfrm>
                <a:off x="2122169" y="3280275"/>
                <a:ext cx="859809" cy="860267"/>
              </a:xfrm>
              <a:custGeom>
                <a:avLst/>
                <a:gdLst/>
                <a:ahLst/>
                <a:cxnLst>
                  <a:cxn ang="0">
                    <a:pos x="321" y="283"/>
                  </a:cxn>
                  <a:cxn ang="0">
                    <a:pos x="276" y="304"/>
                  </a:cxn>
                  <a:cxn ang="0">
                    <a:pos x="124" y="252"/>
                  </a:cxn>
                  <a:cxn ang="0">
                    <a:pos x="97" y="304"/>
                  </a:cxn>
                  <a:cxn ang="0">
                    <a:pos x="136" y="333"/>
                  </a:cxn>
                  <a:cxn ang="0">
                    <a:pos x="124" y="377"/>
                  </a:cxn>
                  <a:cxn ang="0">
                    <a:pos x="51" y="352"/>
                  </a:cxn>
                  <a:cxn ang="0">
                    <a:pos x="0" y="442"/>
                  </a:cxn>
                  <a:cxn ang="0">
                    <a:pos x="120" y="529"/>
                  </a:cxn>
                  <a:cxn ang="0">
                    <a:pos x="208" y="494"/>
                  </a:cxn>
                  <a:cxn ang="0">
                    <a:pos x="242" y="391"/>
                  </a:cxn>
                  <a:cxn ang="0">
                    <a:pos x="276" y="406"/>
                  </a:cxn>
                  <a:cxn ang="0">
                    <a:pos x="276" y="438"/>
                  </a:cxn>
                  <a:cxn ang="0">
                    <a:pos x="457" y="426"/>
                  </a:cxn>
                  <a:cxn ang="0">
                    <a:pos x="486" y="345"/>
                  </a:cxn>
                  <a:cxn ang="0">
                    <a:pos x="486" y="254"/>
                  </a:cxn>
                  <a:cxn ang="0">
                    <a:pos x="346" y="210"/>
                  </a:cxn>
                  <a:cxn ang="0">
                    <a:pos x="393" y="144"/>
                  </a:cxn>
                  <a:cxn ang="0">
                    <a:pos x="450" y="54"/>
                  </a:cxn>
                  <a:cxn ang="0">
                    <a:pos x="392" y="5"/>
                  </a:cxn>
                  <a:cxn ang="0">
                    <a:pos x="172" y="21"/>
                  </a:cxn>
                  <a:cxn ang="0">
                    <a:pos x="170" y="193"/>
                  </a:cxn>
                  <a:cxn ang="0">
                    <a:pos x="321" y="283"/>
                  </a:cxn>
                </a:cxnLst>
                <a:rect l="0" t="0" r="r" b="b"/>
                <a:pathLst>
                  <a:path w="486" h="529">
                    <a:moveTo>
                      <a:pt x="321" y="283"/>
                    </a:moveTo>
                    <a:cubicBezTo>
                      <a:pt x="276" y="304"/>
                      <a:pt x="276" y="304"/>
                      <a:pt x="276" y="304"/>
                    </a:cubicBezTo>
                    <a:cubicBezTo>
                      <a:pt x="124" y="252"/>
                      <a:pt x="124" y="252"/>
                      <a:pt x="124" y="252"/>
                    </a:cubicBezTo>
                    <a:cubicBezTo>
                      <a:pt x="97" y="304"/>
                      <a:pt x="97" y="304"/>
                      <a:pt x="97" y="304"/>
                    </a:cubicBezTo>
                    <a:cubicBezTo>
                      <a:pt x="136" y="333"/>
                      <a:pt x="136" y="333"/>
                      <a:pt x="136" y="333"/>
                    </a:cubicBezTo>
                    <a:cubicBezTo>
                      <a:pt x="124" y="377"/>
                      <a:pt x="124" y="377"/>
                      <a:pt x="124" y="377"/>
                    </a:cubicBezTo>
                    <a:cubicBezTo>
                      <a:pt x="51" y="352"/>
                      <a:pt x="51" y="352"/>
                      <a:pt x="51" y="352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20" y="529"/>
                      <a:pt x="120" y="529"/>
                      <a:pt x="120" y="529"/>
                    </a:cubicBezTo>
                    <a:cubicBezTo>
                      <a:pt x="208" y="494"/>
                      <a:pt x="208" y="494"/>
                      <a:pt x="208" y="494"/>
                    </a:cubicBezTo>
                    <a:cubicBezTo>
                      <a:pt x="242" y="391"/>
                      <a:pt x="242" y="391"/>
                      <a:pt x="242" y="391"/>
                    </a:cubicBezTo>
                    <a:cubicBezTo>
                      <a:pt x="276" y="406"/>
                      <a:pt x="276" y="406"/>
                      <a:pt x="276" y="406"/>
                    </a:cubicBezTo>
                    <a:cubicBezTo>
                      <a:pt x="276" y="438"/>
                      <a:pt x="276" y="438"/>
                      <a:pt x="276" y="438"/>
                    </a:cubicBezTo>
                    <a:cubicBezTo>
                      <a:pt x="457" y="426"/>
                      <a:pt x="457" y="426"/>
                      <a:pt x="457" y="426"/>
                    </a:cubicBezTo>
                    <a:cubicBezTo>
                      <a:pt x="486" y="345"/>
                      <a:pt x="486" y="345"/>
                      <a:pt x="486" y="345"/>
                    </a:cubicBezTo>
                    <a:cubicBezTo>
                      <a:pt x="486" y="254"/>
                      <a:pt x="486" y="254"/>
                      <a:pt x="486" y="254"/>
                    </a:cubicBezTo>
                    <a:cubicBezTo>
                      <a:pt x="346" y="210"/>
                      <a:pt x="346" y="210"/>
                      <a:pt x="346" y="210"/>
                    </a:cubicBezTo>
                    <a:cubicBezTo>
                      <a:pt x="393" y="144"/>
                      <a:pt x="393" y="144"/>
                      <a:pt x="393" y="144"/>
                    </a:cubicBezTo>
                    <a:cubicBezTo>
                      <a:pt x="450" y="54"/>
                      <a:pt x="450" y="54"/>
                      <a:pt x="450" y="54"/>
                    </a:cubicBezTo>
                    <a:cubicBezTo>
                      <a:pt x="392" y="5"/>
                      <a:pt x="392" y="5"/>
                      <a:pt x="392" y="5"/>
                    </a:cubicBezTo>
                    <a:cubicBezTo>
                      <a:pt x="318" y="0"/>
                      <a:pt x="243" y="6"/>
                      <a:pt x="172" y="21"/>
                    </a:cubicBezTo>
                    <a:cubicBezTo>
                      <a:pt x="170" y="193"/>
                      <a:pt x="170" y="193"/>
                      <a:pt x="170" y="193"/>
                    </a:cubicBezTo>
                    <a:lnTo>
                      <a:pt x="321" y="28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6" name="Oval 15"/>
              <p:cNvSpPr>
                <a:spLocks noChangeArrowheads="1"/>
              </p:cNvSpPr>
              <p:nvPr/>
            </p:nvSpPr>
            <p:spPr bwMode="auto">
              <a:xfrm>
                <a:off x="3556487" y="1845896"/>
                <a:ext cx="621407" cy="57051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7" name="Oval 16"/>
              <p:cNvSpPr>
                <a:spLocks noChangeArrowheads="1"/>
              </p:cNvSpPr>
              <p:nvPr/>
            </p:nvSpPr>
            <p:spPr bwMode="auto">
              <a:xfrm>
                <a:off x="1733301" y="2635974"/>
                <a:ext cx="539335" cy="49852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8" name="Oval 17"/>
              <p:cNvSpPr>
                <a:spLocks noChangeArrowheads="1"/>
              </p:cNvSpPr>
              <p:nvPr/>
            </p:nvSpPr>
            <p:spPr bwMode="auto">
              <a:xfrm>
                <a:off x="3007382" y="1014424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9" name="Oval 18"/>
              <p:cNvSpPr>
                <a:spLocks noChangeArrowheads="1"/>
              </p:cNvSpPr>
              <p:nvPr/>
            </p:nvSpPr>
            <p:spPr bwMode="auto">
              <a:xfrm>
                <a:off x="1025913" y="5169983"/>
                <a:ext cx="326337" cy="29875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0" name="Oval 19"/>
              <p:cNvSpPr>
                <a:spLocks noChangeArrowheads="1"/>
              </p:cNvSpPr>
              <p:nvPr/>
            </p:nvSpPr>
            <p:spPr bwMode="auto">
              <a:xfrm>
                <a:off x="3009336" y="2533390"/>
                <a:ext cx="617499" cy="57051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1" name="Oval 20"/>
              <p:cNvSpPr>
                <a:spLocks noChangeArrowheads="1"/>
              </p:cNvSpPr>
              <p:nvPr/>
            </p:nvSpPr>
            <p:spPr bwMode="auto">
              <a:xfrm>
                <a:off x="3986392" y="4457293"/>
                <a:ext cx="347832" cy="3221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2" name="Oval 21"/>
              <p:cNvSpPr>
                <a:spLocks noChangeArrowheads="1"/>
              </p:cNvSpPr>
              <p:nvPr/>
            </p:nvSpPr>
            <p:spPr bwMode="auto">
              <a:xfrm>
                <a:off x="2401607" y="1167401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3" name="Oval 22"/>
              <p:cNvSpPr>
                <a:spLocks noChangeArrowheads="1"/>
              </p:cNvSpPr>
              <p:nvPr/>
            </p:nvSpPr>
            <p:spPr bwMode="auto">
              <a:xfrm>
                <a:off x="1358112" y="1775707"/>
                <a:ext cx="431859" cy="39593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4" name="Oval 23"/>
              <p:cNvSpPr>
                <a:spLocks noChangeArrowheads="1"/>
              </p:cNvSpPr>
              <p:nvPr/>
            </p:nvSpPr>
            <p:spPr bwMode="auto">
              <a:xfrm>
                <a:off x="3568212" y="5357155"/>
                <a:ext cx="480711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5" name="Oval 25"/>
              <p:cNvSpPr>
                <a:spLocks noChangeArrowheads="1"/>
              </p:cNvSpPr>
              <p:nvPr/>
            </p:nvSpPr>
            <p:spPr bwMode="auto">
              <a:xfrm>
                <a:off x="148516" y="4045157"/>
                <a:ext cx="500253" cy="4589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6" name="Oval 26"/>
              <p:cNvSpPr>
                <a:spLocks noChangeArrowheads="1"/>
              </p:cNvSpPr>
              <p:nvPr/>
            </p:nvSpPr>
            <p:spPr bwMode="auto">
              <a:xfrm>
                <a:off x="4146629" y="4995410"/>
                <a:ext cx="482666" cy="44453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7" name="Oval 27"/>
              <p:cNvSpPr>
                <a:spLocks noChangeArrowheads="1"/>
              </p:cNvSpPr>
              <p:nvPr/>
            </p:nvSpPr>
            <p:spPr bwMode="auto">
              <a:xfrm>
                <a:off x="269671" y="2187843"/>
                <a:ext cx="384960" cy="35454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8" name="Oval 28"/>
              <p:cNvSpPr>
                <a:spLocks noChangeArrowheads="1"/>
              </p:cNvSpPr>
              <p:nvPr/>
            </p:nvSpPr>
            <p:spPr bwMode="auto">
              <a:xfrm>
                <a:off x="4" y="2680967"/>
                <a:ext cx="601866" cy="55611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9" name="Oval 29"/>
              <p:cNvSpPr>
                <a:spLocks noChangeArrowheads="1"/>
              </p:cNvSpPr>
              <p:nvPr/>
            </p:nvSpPr>
            <p:spPr bwMode="auto">
              <a:xfrm>
                <a:off x="4285371" y="2272430"/>
                <a:ext cx="480711" cy="4427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0" name="Oval 30"/>
              <p:cNvSpPr>
                <a:spLocks noChangeArrowheads="1"/>
              </p:cNvSpPr>
              <p:nvPr/>
            </p:nvSpPr>
            <p:spPr bwMode="auto">
              <a:xfrm>
                <a:off x="4330315" y="2880736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1" name="Freeform 31"/>
              <p:cNvSpPr>
                <a:spLocks/>
              </p:cNvSpPr>
              <p:nvPr/>
            </p:nvSpPr>
            <p:spPr bwMode="auto">
              <a:xfrm>
                <a:off x="599916" y="1604733"/>
                <a:ext cx="549105" cy="507522"/>
              </a:xfrm>
              <a:custGeom>
                <a:avLst/>
                <a:gdLst/>
                <a:ahLst/>
                <a:cxnLst>
                  <a:cxn ang="0">
                    <a:pos x="276" y="221"/>
                  </a:cxn>
                  <a:cxn ang="0">
                    <a:pos x="92" y="277"/>
                  </a:cxn>
                  <a:cxn ang="0">
                    <a:pos x="36" y="92"/>
                  </a:cxn>
                  <a:cxn ang="0">
                    <a:pos x="220" y="36"/>
                  </a:cxn>
                  <a:cxn ang="0">
                    <a:pos x="276" y="221"/>
                  </a:cxn>
                </a:cxnLst>
                <a:rect l="0" t="0" r="r" b="b"/>
                <a:pathLst>
                  <a:path w="312" h="312">
                    <a:moveTo>
                      <a:pt x="276" y="221"/>
                    </a:moveTo>
                    <a:cubicBezTo>
                      <a:pt x="241" y="287"/>
                      <a:pt x="158" y="312"/>
                      <a:pt x="92" y="277"/>
                    </a:cubicBezTo>
                    <a:cubicBezTo>
                      <a:pt x="25" y="241"/>
                      <a:pt x="0" y="159"/>
                      <a:pt x="36" y="92"/>
                    </a:cubicBezTo>
                    <a:cubicBezTo>
                      <a:pt x="71" y="26"/>
                      <a:pt x="154" y="0"/>
                      <a:pt x="220" y="36"/>
                    </a:cubicBezTo>
                    <a:cubicBezTo>
                      <a:pt x="287" y="71"/>
                      <a:pt x="312" y="154"/>
                      <a:pt x="276" y="22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2" name="Freeform 32"/>
              <p:cNvSpPr>
                <a:spLocks/>
              </p:cNvSpPr>
              <p:nvPr/>
            </p:nvSpPr>
            <p:spPr bwMode="auto">
              <a:xfrm>
                <a:off x="379102" y="4478890"/>
                <a:ext cx="789461" cy="723488"/>
              </a:xfrm>
              <a:custGeom>
                <a:avLst/>
                <a:gdLst/>
                <a:ahLst/>
                <a:cxnLst>
                  <a:cxn ang="0">
                    <a:pos x="395" y="314"/>
                  </a:cxn>
                  <a:cxn ang="0">
                    <a:pos x="131" y="394"/>
                  </a:cxn>
                  <a:cxn ang="0">
                    <a:pos x="51" y="131"/>
                  </a:cxn>
                  <a:cxn ang="0">
                    <a:pos x="315" y="50"/>
                  </a:cxn>
                  <a:cxn ang="0">
                    <a:pos x="395" y="314"/>
                  </a:cxn>
                </a:cxnLst>
                <a:rect l="0" t="0" r="r" b="b"/>
                <a:pathLst>
                  <a:path w="446" h="445">
                    <a:moveTo>
                      <a:pt x="395" y="314"/>
                    </a:moveTo>
                    <a:cubicBezTo>
                      <a:pt x="344" y="409"/>
                      <a:pt x="226" y="445"/>
                      <a:pt x="131" y="394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0"/>
                    </a:cubicBezTo>
                    <a:cubicBezTo>
                      <a:pt x="410" y="101"/>
                      <a:pt x="446" y="219"/>
                      <a:pt x="395" y="3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3" name="Freeform 33"/>
              <p:cNvSpPr>
                <a:spLocks/>
              </p:cNvSpPr>
              <p:nvPr/>
            </p:nvSpPr>
            <p:spPr bwMode="auto">
              <a:xfrm>
                <a:off x="4730908" y="3170492"/>
                <a:ext cx="787507" cy="725288"/>
              </a:xfrm>
              <a:custGeom>
                <a:avLst/>
                <a:gdLst/>
                <a:ahLst/>
                <a:cxnLst>
                  <a:cxn ang="0">
                    <a:pos x="395" y="315"/>
                  </a:cxn>
                  <a:cxn ang="0">
                    <a:pos x="131" y="395"/>
                  </a:cxn>
                  <a:cxn ang="0">
                    <a:pos x="51" y="131"/>
                  </a:cxn>
                  <a:cxn ang="0">
                    <a:pos x="315" y="51"/>
                  </a:cxn>
                  <a:cxn ang="0">
                    <a:pos x="395" y="315"/>
                  </a:cxn>
                </a:cxnLst>
                <a:rect l="0" t="0" r="r" b="b"/>
                <a:pathLst>
                  <a:path w="446" h="446">
                    <a:moveTo>
                      <a:pt x="395" y="315"/>
                    </a:moveTo>
                    <a:cubicBezTo>
                      <a:pt x="344" y="410"/>
                      <a:pt x="226" y="446"/>
                      <a:pt x="131" y="395"/>
                    </a:cubicBezTo>
                    <a:cubicBezTo>
                      <a:pt x="36" y="344"/>
                      <a:pt x="0" y="226"/>
                      <a:pt x="51" y="131"/>
                    </a:cubicBezTo>
                    <a:cubicBezTo>
                      <a:pt x="102" y="36"/>
                      <a:pt x="220" y="0"/>
                      <a:pt x="315" y="51"/>
                    </a:cubicBezTo>
                    <a:cubicBezTo>
                      <a:pt x="410" y="102"/>
                      <a:pt x="446" y="220"/>
                      <a:pt x="395" y="31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4" name="Freeform 34"/>
              <p:cNvSpPr>
                <a:spLocks/>
              </p:cNvSpPr>
              <p:nvPr/>
            </p:nvSpPr>
            <p:spPr bwMode="auto">
              <a:xfrm>
                <a:off x="3982483" y="3489043"/>
                <a:ext cx="785553" cy="723488"/>
              </a:xfrm>
              <a:custGeom>
                <a:avLst/>
                <a:gdLst/>
                <a:ahLst/>
                <a:cxnLst>
                  <a:cxn ang="0">
                    <a:pos x="394" y="315"/>
                  </a:cxn>
                  <a:cxn ang="0">
                    <a:pos x="130" y="395"/>
                  </a:cxn>
                  <a:cxn ang="0">
                    <a:pos x="50" y="131"/>
                  </a:cxn>
                  <a:cxn ang="0">
                    <a:pos x="314" y="51"/>
                  </a:cxn>
                  <a:cxn ang="0">
                    <a:pos x="394" y="315"/>
                  </a:cxn>
                </a:cxnLst>
                <a:rect l="0" t="0" r="r" b="b"/>
                <a:pathLst>
                  <a:path w="445" h="445">
                    <a:moveTo>
                      <a:pt x="394" y="315"/>
                    </a:moveTo>
                    <a:cubicBezTo>
                      <a:pt x="343" y="410"/>
                      <a:pt x="225" y="445"/>
                      <a:pt x="130" y="395"/>
                    </a:cubicBezTo>
                    <a:cubicBezTo>
                      <a:pt x="35" y="344"/>
                      <a:pt x="0" y="226"/>
                      <a:pt x="50" y="131"/>
                    </a:cubicBezTo>
                    <a:cubicBezTo>
                      <a:pt x="101" y="36"/>
                      <a:pt x="219" y="0"/>
                      <a:pt x="314" y="51"/>
                    </a:cubicBezTo>
                    <a:cubicBezTo>
                      <a:pt x="409" y="102"/>
                      <a:pt x="445" y="220"/>
                      <a:pt x="394" y="3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5" name="Freeform 35"/>
              <p:cNvSpPr>
                <a:spLocks/>
              </p:cNvSpPr>
              <p:nvPr/>
            </p:nvSpPr>
            <p:spPr bwMode="auto">
              <a:xfrm>
                <a:off x="136792" y="3377460"/>
                <a:ext cx="586233" cy="539917"/>
              </a:xfrm>
              <a:custGeom>
                <a:avLst/>
                <a:gdLst/>
                <a:ahLst/>
                <a:cxnLst>
                  <a:cxn ang="0">
                    <a:pos x="294" y="235"/>
                  </a:cxn>
                  <a:cxn ang="0">
                    <a:pos x="97" y="295"/>
                  </a:cxn>
                  <a:cxn ang="0">
                    <a:pos x="37" y="97"/>
                  </a:cxn>
                  <a:cxn ang="0">
                    <a:pos x="235" y="38"/>
                  </a:cxn>
                  <a:cxn ang="0">
                    <a:pos x="294" y="235"/>
                  </a:cxn>
                </a:cxnLst>
                <a:rect l="0" t="0" r="r" b="b"/>
                <a:pathLst>
                  <a:path w="332" h="332">
                    <a:moveTo>
                      <a:pt x="294" y="235"/>
                    </a:moveTo>
                    <a:cubicBezTo>
                      <a:pt x="257" y="306"/>
                      <a:pt x="168" y="332"/>
                      <a:pt x="97" y="295"/>
                    </a:cubicBezTo>
                    <a:cubicBezTo>
                      <a:pt x="26" y="257"/>
                      <a:pt x="0" y="168"/>
                      <a:pt x="37" y="97"/>
                    </a:cubicBezTo>
                    <a:cubicBezTo>
                      <a:pt x="75" y="26"/>
                      <a:pt x="164" y="0"/>
                      <a:pt x="235" y="38"/>
                    </a:cubicBezTo>
                    <a:cubicBezTo>
                      <a:pt x="306" y="76"/>
                      <a:pt x="332" y="164"/>
                      <a:pt x="294" y="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6" name="Freeform 36"/>
              <p:cNvSpPr>
                <a:spLocks/>
              </p:cNvSpPr>
              <p:nvPr/>
            </p:nvSpPr>
            <p:spPr bwMode="auto">
              <a:xfrm>
                <a:off x="1891584" y="1872892"/>
                <a:ext cx="601866" cy="552515"/>
              </a:xfrm>
              <a:custGeom>
                <a:avLst/>
                <a:gdLst/>
                <a:ahLst/>
                <a:cxnLst>
                  <a:cxn ang="0">
                    <a:pos x="302" y="240"/>
                  </a:cxn>
                  <a:cxn ang="0">
                    <a:pos x="100" y="301"/>
                  </a:cxn>
                  <a:cxn ang="0">
                    <a:pos x="39" y="100"/>
                  </a:cxn>
                  <a:cxn ang="0">
                    <a:pos x="241" y="38"/>
                  </a:cxn>
                  <a:cxn ang="0">
                    <a:pos x="302" y="240"/>
                  </a:cxn>
                </a:cxnLst>
                <a:rect l="0" t="0" r="r" b="b"/>
                <a:pathLst>
                  <a:path w="341" h="340">
                    <a:moveTo>
                      <a:pt x="302" y="240"/>
                    </a:moveTo>
                    <a:cubicBezTo>
                      <a:pt x="263" y="313"/>
                      <a:pt x="173" y="340"/>
                      <a:pt x="100" y="301"/>
                    </a:cubicBezTo>
                    <a:cubicBezTo>
                      <a:pt x="27" y="263"/>
                      <a:pt x="0" y="172"/>
                      <a:pt x="39" y="100"/>
                    </a:cubicBezTo>
                    <a:cubicBezTo>
                      <a:pt x="78" y="27"/>
                      <a:pt x="168" y="0"/>
                      <a:pt x="241" y="38"/>
                    </a:cubicBezTo>
                    <a:cubicBezTo>
                      <a:pt x="313" y="77"/>
                      <a:pt x="341" y="168"/>
                      <a:pt x="302" y="24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7" name="Freeform 37"/>
              <p:cNvSpPr>
                <a:spLocks/>
              </p:cNvSpPr>
              <p:nvPr/>
            </p:nvSpPr>
            <p:spPr bwMode="auto">
              <a:xfrm>
                <a:off x="2395745" y="2583782"/>
                <a:ext cx="486574" cy="448131"/>
              </a:xfrm>
              <a:custGeom>
                <a:avLst/>
                <a:gdLst/>
                <a:ahLst/>
                <a:cxnLst>
                  <a:cxn ang="0">
                    <a:pos x="245" y="195"/>
                  </a:cxn>
                  <a:cxn ang="0">
                    <a:pos x="81" y="245"/>
                  </a:cxn>
                  <a:cxn ang="0">
                    <a:pos x="31" y="81"/>
                  </a:cxn>
                  <a:cxn ang="0">
                    <a:pos x="195" y="31"/>
                  </a:cxn>
                  <a:cxn ang="0">
                    <a:pos x="245" y="195"/>
                  </a:cxn>
                </a:cxnLst>
                <a:rect l="0" t="0" r="r" b="b"/>
                <a:pathLst>
                  <a:path w="276" h="276">
                    <a:moveTo>
                      <a:pt x="245" y="195"/>
                    </a:moveTo>
                    <a:cubicBezTo>
                      <a:pt x="213" y="254"/>
                      <a:pt x="140" y="276"/>
                      <a:pt x="81" y="245"/>
                    </a:cubicBezTo>
                    <a:cubicBezTo>
                      <a:pt x="22" y="213"/>
                      <a:pt x="0" y="140"/>
                      <a:pt x="31" y="81"/>
                    </a:cubicBezTo>
                    <a:cubicBezTo>
                      <a:pt x="63" y="22"/>
                      <a:pt x="136" y="0"/>
                      <a:pt x="195" y="31"/>
                    </a:cubicBezTo>
                    <a:cubicBezTo>
                      <a:pt x="254" y="63"/>
                      <a:pt x="276" y="136"/>
                      <a:pt x="245" y="19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8" name="Freeform 38"/>
              <p:cNvSpPr>
                <a:spLocks/>
              </p:cNvSpPr>
              <p:nvPr/>
            </p:nvSpPr>
            <p:spPr bwMode="auto">
              <a:xfrm>
                <a:off x="2647825" y="1646127"/>
                <a:ext cx="678077" cy="622704"/>
              </a:xfrm>
              <a:custGeom>
                <a:avLst/>
                <a:gdLst/>
                <a:ahLst/>
                <a:cxnLst>
                  <a:cxn ang="0">
                    <a:pos x="340" y="271"/>
                  </a:cxn>
                  <a:cxn ang="0">
                    <a:pos x="113" y="340"/>
                  </a:cxn>
                  <a:cxn ang="0">
                    <a:pos x="44" y="113"/>
                  </a:cxn>
                  <a:cxn ang="0">
                    <a:pos x="271" y="44"/>
                  </a:cxn>
                  <a:cxn ang="0">
                    <a:pos x="340" y="271"/>
                  </a:cxn>
                </a:cxnLst>
                <a:rect l="0" t="0" r="r" b="b"/>
                <a:pathLst>
                  <a:path w="384" h="383">
                    <a:moveTo>
                      <a:pt x="340" y="271"/>
                    </a:moveTo>
                    <a:cubicBezTo>
                      <a:pt x="296" y="352"/>
                      <a:pt x="195" y="383"/>
                      <a:pt x="113" y="340"/>
                    </a:cubicBezTo>
                    <a:cubicBezTo>
                      <a:pt x="31" y="296"/>
                      <a:pt x="0" y="194"/>
                      <a:pt x="44" y="113"/>
                    </a:cubicBezTo>
                    <a:cubicBezTo>
                      <a:pt x="87" y="31"/>
                      <a:pt x="189" y="0"/>
                      <a:pt x="271" y="44"/>
                    </a:cubicBezTo>
                    <a:cubicBezTo>
                      <a:pt x="353" y="87"/>
                      <a:pt x="384" y="189"/>
                      <a:pt x="340" y="27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9" name="Freeform 39"/>
              <p:cNvSpPr>
                <a:spLocks/>
              </p:cNvSpPr>
              <p:nvPr/>
            </p:nvSpPr>
            <p:spPr bwMode="auto">
              <a:xfrm>
                <a:off x="830501" y="3184890"/>
                <a:ext cx="680031" cy="624504"/>
              </a:xfrm>
              <a:custGeom>
                <a:avLst/>
                <a:gdLst/>
                <a:ahLst/>
                <a:cxnLst>
                  <a:cxn ang="0">
                    <a:pos x="341" y="272"/>
                  </a:cxn>
                  <a:cxn ang="0">
                    <a:pos x="113" y="341"/>
                  </a:cxn>
                  <a:cxn ang="0">
                    <a:pos x="44" y="113"/>
                  </a:cxn>
                  <a:cxn ang="0">
                    <a:pos x="272" y="44"/>
                  </a:cxn>
                  <a:cxn ang="0">
                    <a:pos x="341" y="272"/>
                  </a:cxn>
                </a:cxnLst>
                <a:rect l="0" t="0" r="r" b="b"/>
                <a:pathLst>
                  <a:path w="385" h="385">
                    <a:moveTo>
                      <a:pt x="341" y="272"/>
                    </a:moveTo>
                    <a:cubicBezTo>
                      <a:pt x="297" y="354"/>
                      <a:pt x="195" y="385"/>
                      <a:pt x="113" y="341"/>
                    </a:cubicBezTo>
                    <a:cubicBezTo>
                      <a:pt x="31" y="297"/>
                      <a:pt x="0" y="195"/>
                      <a:pt x="44" y="113"/>
                    </a:cubicBezTo>
                    <a:cubicBezTo>
                      <a:pt x="88" y="31"/>
                      <a:pt x="190" y="0"/>
                      <a:pt x="272" y="44"/>
                    </a:cubicBezTo>
                    <a:cubicBezTo>
                      <a:pt x="354" y="87"/>
                      <a:pt x="385" y="190"/>
                      <a:pt x="341" y="27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0" name="Freeform 40"/>
              <p:cNvSpPr>
                <a:spLocks/>
              </p:cNvSpPr>
              <p:nvPr/>
            </p:nvSpPr>
            <p:spPr bwMode="auto">
              <a:xfrm>
                <a:off x="750383" y="2342619"/>
                <a:ext cx="717159" cy="662298"/>
              </a:xfrm>
              <a:custGeom>
                <a:avLst/>
                <a:gdLst/>
                <a:ahLst/>
                <a:cxnLst>
                  <a:cxn ang="0">
                    <a:pos x="360" y="287"/>
                  </a:cxn>
                  <a:cxn ang="0">
                    <a:pos x="119" y="361"/>
                  </a:cxn>
                  <a:cxn ang="0">
                    <a:pos x="46" y="120"/>
                  </a:cxn>
                  <a:cxn ang="0">
                    <a:pos x="287" y="47"/>
                  </a:cxn>
                  <a:cxn ang="0">
                    <a:pos x="360" y="287"/>
                  </a:cxn>
                </a:cxnLst>
                <a:rect l="0" t="0" r="r" b="b"/>
                <a:pathLst>
                  <a:path w="406" h="407">
                    <a:moveTo>
                      <a:pt x="360" y="287"/>
                    </a:moveTo>
                    <a:cubicBezTo>
                      <a:pt x="314" y="374"/>
                      <a:pt x="206" y="407"/>
                      <a:pt x="119" y="361"/>
                    </a:cubicBezTo>
                    <a:cubicBezTo>
                      <a:pt x="32" y="314"/>
                      <a:pt x="0" y="206"/>
                      <a:pt x="46" y="120"/>
                    </a:cubicBezTo>
                    <a:cubicBezTo>
                      <a:pt x="92" y="33"/>
                      <a:pt x="200" y="0"/>
                      <a:pt x="287" y="47"/>
                    </a:cubicBezTo>
                    <a:cubicBezTo>
                      <a:pt x="374" y="93"/>
                      <a:pt x="406" y="201"/>
                      <a:pt x="360" y="28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1" name="Freeform 41"/>
              <p:cNvSpPr>
                <a:spLocks/>
              </p:cNvSpPr>
              <p:nvPr/>
            </p:nvSpPr>
            <p:spPr bwMode="auto">
              <a:xfrm>
                <a:off x="1596513" y="1009025"/>
                <a:ext cx="654627" cy="602907"/>
              </a:xfrm>
              <a:custGeom>
                <a:avLst/>
                <a:gdLst/>
                <a:ahLst/>
                <a:cxnLst>
                  <a:cxn ang="0">
                    <a:pos x="307" y="299"/>
                  </a:cxn>
                  <a:cxn ang="0">
                    <a:pos x="71" y="307"/>
                  </a:cxn>
                  <a:cxn ang="0">
                    <a:pos x="63" y="71"/>
                  </a:cxn>
                  <a:cxn ang="0">
                    <a:pos x="299" y="63"/>
                  </a:cxn>
                  <a:cxn ang="0">
                    <a:pos x="307" y="299"/>
                  </a:cxn>
                </a:cxnLst>
                <a:rect l="0" t="0" r="r" b="b"/>
                <a:pathLst>
                  <a:path w="370" h="370">
                    <a:moveTo>
                      <a:pt x="307" y="299"/>
                    </a:moveTo>
                    <a:cubicBezTo>
                      <a:pt x="244" y="366"/>
                      <a:pt x="138" y="370"/>
                      <a:pt x="71" y="307"/>
                    </a:cubicBezTo>
                    <a:cubicBezTo>
                      <a:pt x="4" y="244"/>
                      <a:pt x="0" y="138"/>
                      <a:pt x="63" y="71"/>
                    </a:cubicBezTo>
                    <a:cubicBezTo>
                      <a:pt x="126" y="4"/>
                      <a:pt x="232" y="0"/>
                      <a:pt x="299" y="63"/>
                    </a:cubicBezTo>
                    <a:cubicBezTo>
                      <a:pt x="366" y="126"/>
                      <a:pt x="370" y="231"/>
                      <a:pt x="307" y="29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2" name="Freeform 42"/>
              <p:cNvSpPr>
                <a:spLocks/>
              </p:cNvSpPr>
              <p:nvPr/>
            </p:nvSpPr>
            <p:spPr bwMode="auto">
              <a:xfrm>
                <a:off x="4719183" y="2500995"/>
                <a:ext cx="672214" cy="617305"/>
              </a:xfrm>
              <a:custGeom>
                <a:avLst/>
                <a:gdLst/>
                <a:ahLst/>
                <a:cxnLst>
                  <a:cxn ang="0">
                    <a:pos x="337" y="268"/>
                  </a:cxn>
                  <a:cxn ang="0">
                    <a:pos x="112" y="337"/>
                  </a:cxn>
                  <a:cxn ang="0">
                    <a:pos x="43" y="111"/>
                  </a:cxn>
                  <a:cxn ang="0">
                    <a:pos x="269" y="43"/>
                  </a:cxn>
                  <a:cxn ang="0">
                    <a:pos x="337" y="268"/>
                  </a:cxn>
                </a:cxnLst>
                <a:rect l="0" t="0" r="r" b="b"/>
                <a:pathLst>
                  <a:path w="381" h="380">
                    <a:moveTo>
                      <a:pt x="337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3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7" y="2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3" name="Freeform 43"/>
              <p:cNvSpPr>
                <a:spLocks/>
              </p:cNvSpPr>
              <p:nvPr/>
            </p:nvSpPr>
            <p:spPr bwMode="auto">
              <a:xfrm>
                <a:off x="4560900" y="4199933"/>
                <a:ext cx="670260" cy="620904"/>
              </a:xfrm>
              <a:custGeom>
                <a:avLst/>
                <a:gdLst/>
                <a:ahLst/>
                <a:cxnLst>
                  <a:cxn ang="0">
                    <a:pos x="337" y="269"/>
                  </a:cxn>
                  <a:cxn ang="0">
                    <a:pos x="112" y="338"/>
                  </a:cxn>
                  <a:cxn ang="0">
                    <a:pos x="43" y="112"/>
                  </a:cxn>
                  <a:cxn ang="0">
                    <a:pos x="269" y="44"/>
                  </a:cxn>
                  <a:cxn ang="0">
                    <a:pos x="337" y="269"/>
                  </a:cxn>
                </a:cxnLst>
                <a:rect l="0" t="0" r="r" b="b"/>
                <a:pathLst>
                  <a:path w="380" h="381">
                    <a:moveTo>
                      <a:pt x="337" y="269"/>
                    </a:moveTo>
                    <a:cubicBezTo>
                      <a:pt x="294" y="350"/>
                      <a:pt x="193" y="381"/>
                      <a:pt x="112" y="338"/>
                    </a:cubicBezTo>
                    <a:cubicBezTo>
                      <a:pt x="30" y="294"/>
                      <a:pt x="0" y="193"/>
                      <a:pt x="43" y="112"/>
                    </a:cubicBezTo>
                    <a:cubicBezTo>
                      <a:pt x="86" y="31"/>
                      <a:pt x="187" y="0"/>
                      <a:pt x="269" y="44"/>
                    </a:cubicBezTo>
                    <a:cubicBezTo>
                      <a:pt x="350" y="87"/>
                      <a:pt x="380" y="188"/>
                      <a:pt x="337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4" name="Freeform 44"/>
              <p:cNvSpPr>
                <a:spLocks/>
              </p:cNvSpPr>
              <p:nvPr/>
            </p:nvSpPr>
            <p:spPr bwMode="auto">
              <a:xfrm>
                <a:off x="3599477" y="2877137"/>
                <a:ext cx="672214" cy="617305"/>
              </a:xfrm>
              <a:custGeom>
                <a:avLst/>
                <a:gdLst/>
                <a:ahLst/>
                <a:cxnLst>
                  <a:cxn ang="0">
                    <a:pos x="338" y="268"/>
                  </a:cxn>
                  <a:cxn ang="0">
                    <a:pos x="112" y="337"/>
                  </a:cxn>
                  <a:cxn ang="0">
                    <a:pos x="44" y="111"/>
                  </a:cxn>
                  <a:cxn ang="0">
                    <a:pos x="269" y="43"/>
                  </a:cxn>
                  <a:cxn ang="0">
                    <a:pos x="338" y="268"/>
                  </a:cxn>
                </a:cxnLst>
                <a:rect l="0" t="0" r="r" b="b"/>
                <a:pathLst>
                  <a:path w="381" h="380">
                    <a:moveTo>
                      <a:pt x="338" y="268"/>
                    </a:moveTo>
                    <a:cubicBezTo>
                      <a:pt x="294" y="350"/>
                      <a:pt x="193" y="380"/>
                      <a:pt x="112" y="337"/>
                    </a:cubicBezTo>
                    <a:cubicBezTo>
                      <a:pt x="31" y="294"/>
                      <a:pt x="0" y="193"/>
                      <a:pt x="44" y="111"/>
                    </a:cubicBezTo>
                    <a:cubicBezTo>
                      <a:pt x="87" y="30"/>
                      <a:pt x="188" y="0"/>
                      <a:pt x="269" y="43"/>
                    </a:cubicBezTo>
                    <a:cubicBezTo>
                      <a:pt x="350" y="86"/>
                      <a:pt x="381" y="187"/>
                      <a:pt x="338" y="2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5" name="Freeform 45"/>
              <p:cNvSpPr>
                <a:spLocks/>
              </p:cNvSpPr>
              <p:nvPr/>
            </p:nvSpPr>
            <p:spPr bwMode="auto">
              <a:xfrm>
                <a:off x="4105592" y="1530945"/>
                <a:ext cx="566692" cy="521920"/>
              </a:xfrm>
              <a:custGeom>
                <a:avLst/>
                <a:gdLst/>
                <a:ahLst/>
                <a:cxnLst>
                  <a:cxn ang="0">
                    <a:pos x="284" y="226"/>
                  </a:cxn>
                  <a:cxn ang="0">
                    <a:pos x="94" y="283"/>
                  </a:cxn>
                  <a:cxn ang="0">
                    <a:pos x="37" y="94"/>
                  </a:cxn>
                  <a:cxn ang="0">
                    <a:pos x="226" y="36"/>
                  </a:cxn>
                  <a:cxn ang="0">
                    <a:pos x="284" y="226"/>
                  </a:cxn>
                </a:cxnLst>
                <a:rect l="0" t="0" r="r" b="b"/>
                <a:pathLst>
                  <a:path w="320" h="320">
                    <a:moveTo>
                      <a:pt x="284" y="226"/>
                    </a:moveTo>
                    <a:cubicBezTo>
                      <a:pt x="247" y="294"/>
                      <a:pt x="162" y="320"/>
                      <a:pt x="94" y="283"/>
                    </a:cubicBezTo>
                    <a:cubicBezTo>
                      <a:pt x="26" y="247"/>
                      <a:pt x="0" y="162"/>
                      <a:pt x="37" y="94"/>
                    </a:cubicBezTo>
                    <a:cubicBezTo>
                      <a:pt x="73" y="25"/>
                      <a:pt x="158" y="0"/>
                      <a:pt x="226" y="36"/>
                    </a:cubicBezTo>
                    <a:cubicBezTo>
                      <a:pt x="295" y="73"/>
                      <a:pt x="320" y="157"/>
                      <a:pt x="284" y="22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6" name="Freeform 46"/>
              <p:cNvSpPr>
                <a:spLocks/>
              </p:cNvSpPr>
              <p:nvPr/>
            </p:nvSpPr>
            <p:spPr bwMode="auto">
              <a:xfrm>
                <a:off x="3364984" y="1162001"/>
                <a:ext cx="672214" cy="619105"/>
              </a:xfrm>
              <a:custGeom>
                <a:avLst/>
                <a:gdLst/>
                <a:ahLst/>
                <a:cxnLst>
                  <a:cxn ang="0">
                    <a:pos x="338" y="269"/>
                  </a:cxn>
                  <a:cxn ang="0">
                    <a:pos x="112" y="337"/>
                  </a:cxn>
                  <a:cxn ang="0">
                    <a:pos x="44" y="112"/>
                  </a:cxn>
                  <a:cxn ang="0">
                    <a:pos x="269" y="43"/>
                  </a:cxn>
                  <a:cxn ang="0">
                    <a:pos x="338" y="269"/>
                  </a:cxn>
                </a:cxnLst>
                <a:rect l="0" t="0" r="r" b="b"/>
                <a:pathLst>
                  <a:path w="381" h="381">
                    <a:moveTo>
                      <a:pt x="338" y="269"/>
                    </a:moveTo>
                    <a:cubicBezTo>
                      <a:pt x="294" y="350"/>
                      <a:pt x="193" y="381"/>
                      <a:pt x="112" y="337"/>
                    </a:cubicBezTo>
                    <a:cubicBezTo>
                      <a:pt x="31" y="294"/>
                      <a:pt x="0" y="193"/>
                      <a:pt x="44" y="112"/>
                    </a:cubicBezTo>
                    <a:cubicBezTo>
                      <a:pt x="87" y="31"/>
                      <a:pt x="188" y="0"/>
                      <a:pt x="269" y="43"/>
                    </a:cubicBezTo>
                    <a:cubicBezTo>
                      <a:pt x="350" y="87"/>
                      <a:pt x="381" y="188"/>
                      <a:pt x="338" y="2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7" name="Freeform 47"/>
              <p:cNvSpPr>
                <a:spLocks/>
              </p:cNvSpPr>
              <p:nvPr/>
            </p:nvSpPr>
            <p:spPr bwMode="auto">
              <a:xfrm>
                <a:off x="3681550" y="1953879"/>
                <a:ext cx="173916" cy="277157"/>
              </a:xfrm>
              <a:custGeom>
                <a:avLst/>
                <a:gdLst/>
                <a:ahLst/>
                <a:cxnLst>
                  <a:cxn ang="0">
                    <a:pos x="99" y="100"/>
                  </a:cxn>
                  <a:cxn ang="0">
                    <a:pos x="99" y="0"/>
                  </a:cxn>
                  <a:cxn ang="0">
                    <a:pos x="99" y="0"/>
                  </a:cxn>
                  <a:cxn ang="0">
                    <a:pos x="0" y="100"/>
                  </a:cxn>
                  <a:cxn ang="0">
                    <a:pos x="29" y="170"/>
                  </a:cxn>
                  <a:cxn ang="0">
                    <a:pos x="99" y="100"/>
                  </a:cxn>
                </a:cxnLst>
                <a:rect l="0" t="0" r="r" b="b"/>
                <a:pathLst>
                  <a:path w="99" h="170">
                    <a:moveTo>
                      <a:pt x="99" y="10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44" y="0"/>
                      <a:pt x="0" y="45"/>
                      <a:pt x="0" y="100"/>
                    </a:cubicBezTo>
                    <a:cubicBezTo>
                      <a:pt x="0" y="127"/>
                      <a:pt x="11" y="152"/>
                      <a:pt x="29" y="170"/>
                    </a:cubicBezTo>
                    <a:cubicBezTo>
                      <a:pt x="99" y="100"/>
                      <a:pt x="99" y="100"/>
                      <a:pt x="99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8" name="Freeform 48"/>
              <p:cNvSpPr>
                <a:spLocks/>
              </p:cNvSpPr>
              <p:nvPr/>
            </p:nvSpPr>
            <p:spPr bwMode="auto">
              <a:xfrm>
                <a:off x="3746036" y="2135651"/>
                <a:ext cx="298979" cy="16017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0" y="99"/>
                  </a:cxn>
                  <a:cxn ang="0">
                    <a:pos x="169" y="0"/>
                  </a:cxn>
                  <a:cxn ang="0">
                    <a:pos x="70" y="0"/>
                  </a:cxn>
                  <a:cxn ang="0">
                    <a:pos x="0" y="70"/>
                  </a:cxn>
                </a:cxnLst>
                <a:rect l="0" t="0" r="r" b="b"/>
                <a:pathLst>
                  <a:path w="169" h="99">
                    <a:moveTo>
                      <a:pt x="0" y="70"/>
                    </a:moveTo>
                    <a:cubicBezTo>
                      <a:pt x="18" y="88"/>
                      <a:pt x="43" y="99"/>
                      <a:pt x="70" y="99"/>
                    </a:cubicBezTo>
                    <a:cubicBezTo>
                      <a:pt x="125" y="99"/>
                      <a:pt x="169" y="55"/>
                      <a:pt x="169" y="0"/>
                    </a:cubicBezTo>
                    <a:cubicBezTo>
                      <a:pt x="70" y="0"/>
                      <a:pt x="70" y="0"/>
                      <a:pt x="7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79" name="Freeform 49"/>
              <p:cNvSpPr>
                <a:spLocks/>
              </p:cNvSpPr>
              <p:nvPr/>
            </p:nvSpPr>
            <p:spPr bwMode="auto">
              <a:xfrm>
                <a:off x="3878915" y="1953879"/>
                <a:ext cx="173916" cy="163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0"/>
                  </a:cxn>
                  <a:cxn ang="0">
                    <a:pos x="99" y="100"/>
                  </a:cxn>
                  <a:cxn ang="0">
                    <a:pos x="99" y="100"/>
                  </a:cxn>
                  <a:cxn ang="0">
                    <a:pos x="0" y="0"/>
                  </a:cxn>
                </a:cxnLst>
                <a:rect l="0" t="0" r="r" b="b"/>
                <a:pathLst>
                  <a:path w="99" h="100">
                    <a:moveTo>
                      <a:pt x="0" y="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45"/>
                      <a:pt x="55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0" name="Freeform 50"/>
              <p:cNvSpPr>
                <a:spLocks noEditPoints="1"/>
              </p:cNvSpPr>
              <p:nvPr/>
            </p:nvSpPr>
            <p:spPr bwMode="auto">
              <a:xfrm>
                <a:off x="4121225" y="4576075"/>
                <a:ext cx="91843" cy="84587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0" y="26"/>
                  </a:cxn>
                  <a:cxn ang="0">
                    <a:pos x="26" y="52"/>
                  </a:cxn>
                  <a:cxn ang="0">
                    <a:pos x="52" y="26"/>
                  </a:cxn>
                  <a:cxn ang="0">
                    <a:pos x="26" y="0"/>
                  </a:cxn>
                  <a:cxn ang="0">
                    <a:pos x="26" y="45"/>
                  </a:cxn>
                  <a:cxn ang="0">
                    <a:pos x="7" y="26"/>
                  </a:cxn>
                  <a:cxn ang="0">
                    <a:pos x="26" y="7"/>
                  </a:cxn>
                  <a:cxn ang="0">
                    <a:pos x="45" y="26"/>
                  </a:cxn>
                  <a:cxn ang="0">
                    <a:pos x="26" y="45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1" y="52"/>
                      <a:pt x="52" y="40"/>
                      <a:pt x="52" y="26"/>
                    </a:cubicBezTo>
                    <a:cubicBezTo>
                      <a:pt x="52" y="12"/>
                      <a:pt x="41" y="0"/>
                      <a:pt x="26" y="0"/>
                    </a:cubicBezTo>
                    <a:close/>
                    <a:moveTo>
                      <a:pt x="26" y="45"/>
                    </a:moveTo>
                    <a:cubicBezTo>
                      <a:pt x="16" y="45"/>
                      <a:pt x="7" y="37"/>
                      <a:pt x="7" y="26"/>
                    </a:cubicBezTo>
                    <a:cubicBezTo>
                      <a:pt x="7" y="16"/>
                      <a:pt x="16" y="7"/>
                      <a:pt x="26" y="7"/>
                    </a:cubicBezTo>
                    <a:cubicBezTo>
                      <a:pt x="37" y="7"/>
                      <a:pt x="45" y="16"/>
                      <a:pt x="45" y="26"/>
                    </a:cubicBezTo>
                    <a:cubicBezTo>
                      <a:pt x="45" y="37"/>
                      <a:pt x="37" y="45"/>
                      <a:pt x="26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1" name="Freeform 51"/>
              <p:cNvSpPr>
                <a:spLocks noEditPoints="1"/>
              </p:cNvSpPr>
              <p:nvPr/>
            </p:nvSpPr>
            <p:spPr bwMode="auto">
              <a:xfrm>
                <a:off x="4056740" y="4518484"/>
                <a:ext cx="214952" cy="197969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0" y="61"/>
                  </a:cxn>
                  <a:cxn ang="0">
                    <a:pos x="61" y="122"/>
                  </a:cxn>
                  <a:cxn ang="0">
                    <a:pos x="122" y="61"/>
                  </a:cxn>
                  <a:cxn ang="0">
                    <a:pos x="61" y="0"/>
                  </a:cxn>
                  <a:cxn ang="0">
                    <a:pos x="62" y="91"/>
                  </a:cxn>
                  <a:cxn ang="0">
                    <a:pos x="33" y="62"/>
                  </a:cxn>
                  <a:cxn ang="0">
                    <a:pos x="62" y="33"/>
                  </a:cxn>
                  <a:cxn ang="0">
                    <a:pos x="91" y="62"/>
                  </a:cxn>
                  <a:cxn ang="0">
                    <a:pos x="62" y="91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2" y="91"/>
                    </a:moveTo>
                    <a:cubicBezTo>
                      <a:pt x="46" y="91"/>
                      <a:pt x="33" y="78"/>
                      <a:pt x="33" y="62"/>
                    </a:cubicBezTo>
                    <a:cubicBezTo>
                      <a:pt x="33" y="46"/>
                      <a:pt x="46" y="33"/>
                      <a:pt x="62" y="33"/>
                    </a:cubicBezTo>
                    <a:cubicBezTo>
                      <a:pt x="78" y="33"/>
                      <a:pt x="91" y="46"/>
                      <a:pt x="91" y="62"/>
                    </a:cubicBezTo>
                    <a:cubicBezTo>
                      <a:pt x="91" y="78"/>
                      <a:pt x="78" y="91"/>
                      <a:pt x="62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2" name="Freeform 52"/>
              <p:cNvSpPr>
                <a:spLocks/>
              </p:cNvSpPr>
              <p:nvPr/>
            </p:nvSpPr>
            <p:spPr bwMode="auto">
              <a:xfrm>
                <a:off x="2569661" y="1395965"/>
                <a:ext cx="9771" cy="71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3" name="Freeform 53"/>
              <p:cNvSpPr>
                <a:spLocks/>
              </p:cNvSpPr>
              <p:nvPr/>
            </p:nvSpPr>
            <p:spPr bwMode="auto">
              <a:xfrm>
                <a:off x="2643917" y="1327576"/>
                <a:ext cx="9771" cy="899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4" name="Freeform 54"/>
              <p:cNvSpPr>
                <a:spLocks/>
              </p:cNvSpPr>
              <p:nvPr/>
            </p:nvSpPr>
            <p:spPr bwMode="auto">
              <a:xfrm>
                <a:off x="2716219" y="1395965"/>
                <a:ext cx="11725" cy="7199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5" name="Freeform 55"/>
              <p:cNvSpPr>
                <a:spLocks/>
              </p:cNvSpPr>
              <p:nvPr/>
            </p:nvSpPr>
            <p:spPr bwMode="auto">
              <a:xfrm>
                <a:off x="2643917" y="1462555"/>
                <a:ext cx="9771" cy="899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6" name="Freeform 56"/>
              <p:cNvSpPr>
                <a:spLocks/>
              </p:cNvSpPr>
              <p:nvPr/>
            </p:nvSpPr>
            <p:spPr bwMode="auto">
              <a:xfrm>
                <a:off x="2645871" y="1341974"/>
                <a:ext cx="44945" cy="6119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30"/>
                  </a:cxn>
                  <a:cxn ang="0">
                    <a:pos x="3" y="30"/>
                  </a:cxn>
                  <a:cxn ang="0">
                    <a:pos x="3" y="0"/>
                  </a:cxn>
                </a:cxnLst>
                <a:rect l="0" t="0" r="r" b="b"/>
                <a:pathLst>
                  <a:path w="23" h="34">
                    <a:moveTo>
                      <a:pt x="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3" y="34"/>
                    </a:lnTo>
                    <a:lnTo>
                      <a:pt x="23" y="30"/>
                    </a:lnTo>
                    <a:lnTo>
                      <a:pt x="3" y="3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7" name="Freeform 57"/>
              <p:cNvSpPr>
                <a:spLocks/>
              </p:cNvSpPr>
              <p:nvPr/>
            </p:nvSpPr>
            <p:spPr bwMode="auto">
              <a:xfrm>
                <a:off x="26751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20"/>
                  </a:cxn>
                  <a:cxn ang="0">
                    <a:pos x="47" y="60"/>
                  </a:cxn>
                  <a:cxn ang="0">
                    <a:pos x="63" y="32"/>
                  </a:cxn>
                  <a:cxn ang="0">
                    <a:pos x="30" y="0"/>
                  </a:cxn>
                </a:cxnLst>
                <a:rect l="0" t="0" r="r" b="b"/>
                <a:pathLst>
                  <a:path w="63" h="60">
                    <a:moveTo>
                      <a:pt x="30" y="0"/>
                    </a:moveTo>
                    <a:cubicBezTo>
                      <a:pt x="16" y="0"/>
                      <a:pt x="5" y="8"/>
                      <a:pt x="0" y="20"/>
                    </a:cubicBezTo>
                    <a:cubicBezTo>
                      <a:pt x="21" y="24"/>
                      <a:pt x="39" y="40"/>
                      <a:pt x="47" y="60"/>
                    </a:cubicBezTo>
                    <a:cubicBezTo>
                      <a:pt x="56" y="54"/>
                      <a:pt x="63" y="44"/>
                      <a:pt x="63" y="32"/>
                    </a:cubicBezTo>
                    <a:cubicBezTo>
                      <a:pt x="63" y="14"/>
                      <a:pt x="48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8" name="Freeform 58"/>
              <p:cNvSpPr>
                <a:spLocks/>
              </p:cNvSpPr>
              <p:nvPr/>
            </p:nvSpPr>
            <p:spPr bwMode="auto">
              <a:xfrm>
                <a:off x="2509083" y="1259186"/>
                <a:ext cx="111384" cy="98985"/>
              </a:xfrm>
              <a:custGeom>
                <a:avLst/>
                <a:gdLst/>
                <a:ahLst/>
                <a:cxnLst>
                  <a:cxn ang="0">
                    <a:pos x="63" y="20"/>
                  </a:cxn>
                  <a:cxn ang="0">
                    <a:pos x="33" y="0"/>
                  </a:cxn>
                  <a:cxn ang="0">
                    <a:pos x="0" y="32"/>
                  </a:cxn>
                  <a:cxn ang="0">
                    <a:pos x="15" y="60"/>
                  </a:cxn>
                  <a:cxn ang="0">
                    <a:pos x="63" y="20"/>
                  </a:cxn>
                </a:cxnLst>
                <a:rect l="0" t="0" r="r" b="b"/>
                <a:pathLst>
                  <a:path w="63" h="60">
                    <a:moveTo>
                      <a:pt x="63" y="20"/>
                    </a:moveTo>
                    <a:cubicBezTo>
                      <a:pt x="58" y="8"/>
                      <a:pt x="46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60"/>
                    </a:cubicBezTo>
                    <a:cubicBezTo>
                      <a:pt x="23" y="40"/>
                      <a:pt x="41" y="24"/>
                      <a:pt x="6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89" name="Freeform 59"/>
              <p:cNvSpPr>
                <a:spLocks noEditPoints="1"/>
              </p:cNvSpPr>
              <p:nvPr/>
            </p:nvSpPr>
            <p:spPr bwMode="auto">
              <a:xfrm>
                <a:off x="2534487" y="1293381"/>
                <a:ext cx="228631" cy="226765"/>
              </a:xfrm>
              <a:custGeom>
                <a:avLst/>
                <a:gdLst/>
                <a:ahLst/>
                <a:cxnLst>
                  <a:cxn ang="0">
                    <a:pos x="129" y="65"/>
                  </a:cxn>
                  <a:cxn ang="0">
                    <a:pos x="64" y="0"/>
                  </a:cxn>
                  <a:cxn ang="0">
                    <a:pos x="0" y="65"/>
                  </a:cxn>
                  <a:cxn ang="0">
                    <a:pos x="26" y="117"/>
                  </a:cxn>
                  <a:cxn ang="0">
                    <a:pos x="16" y="139"/>
                  </a:cxn>
                  <a:cxn ang="0">
                    <a:pos x="25" y="139"/>
                  </a:cxn>
                  <a:cxn ang="0">
                    <a:pos x="33" y="121"/>
                  </a:cxn>
                  <a:cxn ang="0">
                    <a:pos x="64" y="129"/>
                  </a:cxn>
                  <a:cxn ang="0">
                    <a:pos x="94" y="122"/>
                  </a:cxn>
                  <a:cxn ang="0">
                    <a:pos x="101" y="139"/>
                  </a:cxn>
                  <a:cxn ang="0">
                    <a:pos x="111" y="139"/>
                  </a:cxn>
                  <a:cxn ang="0">
                    <a:pos x="101" y="118"/>
                  </a:cxn>
                  <a:cxn ang="0">
                    <a:pos x="129" y="65"/>
                  </a:cxn>
                  <a:cxn ang="0">
                    <a:pos x="17" y="65"/>
                  </a:cxn>
                  <a:cxn ang="0">
                    <a:pos x="64" y="18"/>
                  </a:cxn>
                  <a:cxn ang="0">
                    <a:pos x="106" y="42"/>
                  </a:cxn>
                  <a:cxn ang="0">
                    <a:pos x="111" y="64"/>
                  </a:cxn>
                  <a:cxn ang="0">
                    <a:pos x="63" y="112"/>
                  </a:cxn>
                  <a:cxn ang="0">
                    <a:pos x="50" y="110"/>
                  </a:cxn>
                  <a:cxn ang="0">
                    <a:pos x="17" y="65"/>
                  </a:cxn>
                </a:cxnLst>
                <a:rect l="0" t="0" r="r" b="b"/>
                <a:pathLst>
                  <a:path w="129" h="139">
                    <a:moveTo>
                      <a:pt x="129" y="65"/>
                    </a:moveTo>
                    <a:cubicBezTo>
                      <a:pt x="129" y="29"/>
                      <a:pt x="100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86"/>
                      <a:pt x="10" y="105"/>
                      <a:pt x="26" y="117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2" y="126"/>
                      <a:pt x="53" y="129"/>
                      <a:pt x="64" y="129"/>
                    </a:cubicBezTo>
                    <a:cubicBezTo>
                      <a:pt x="75" y="129"/>
                      <a:pt x="85" y="127"/>
                      <a:pt x="94" y="122"/>
                    </a:cubicBezTo>
                    <a:cubicBezTo>
                      <a:pt x="101" y="139"/>
                      <a:pt x="101" y="139"/>
                      <a:pt x="101" y="139"/>
                    </a:cubicBezTo>
                    <a:cubicBezTo>
                      <a:pt x="111" y="139"/>
                      <a:pt x="111" y="139"/>
                      <a:pt x="111" y="139"/>
                    </a:cubicBezTo>
                    <a:cubicBezTo>
                      <a:pt x="101" y="118"/>
                      <a:pt x="101" y="118"/>
                      <a:pt x="101" y="118"/>
                    </a:cubicBezTo>
                    <a:cubicBezTo>
                      <a:pt x="118" y="106"/>
                      <a:pt x="129" y="87"/>
                      <a:pt x="129" y="65"/>
                    </a:cubicBezTo>
                    <a:close/>
                    <a:moveTo>
                      <a:pt x="17" y="65"/>
                    </a:moveTo>
                    <a:cubicBezTo>
                      <a:pt x="17" y="39"/>
                      <a:pt x="38" y="18"/>
                      <a:pt x="64" y="18"/>
                    </a:cubicBezTo>
                    <a:cubicBezTo>
                      <a:pt x="82" y="18"/>
                      <a:pt x="98" y="28"/>
                      <a:pt x="106" y="42"/>
                    </a:cubicBezTo>
                    <a:cubicBezTo>
                      <a:pt x="109" y="49"/>
                      <a:pt x="111" y="56"/>
                      <a:pt x="111" y="64"/>
                    </a:cubicBezTo>
                    <a:cubicBezTo>
                      <a:pt x="111" y="90"/>
                      <a:pt x="89" y="112"/>
                      <a:pt x="63" y="112"/>
                    </a:cubicBezTo>
                    <a:cubicBezTo>
                      <a:pt x="59" y="112"/>
                      <a:pt x="54" y="111"/>
                      <a:pt x="50" y="110"/>
                    </a:cubicBezTo>
                    <a:cubicBezTo>
                      <a:pt x="31" y="104"/>
                      <a:pt x="17" y="86"/>
                      <a:pt x="17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0" name="Freeform 60"/>
              <p:cNvSpPr>
                <a:spLocks noEditPoints="1"/>
              </p:cNvSpPr>
              <p:nvPr/>
            </p:nvSpPr>
            <p:spPr bwMode="auto">
              <a:xfrm>
                <a:off x="4383076" y="2351618"/>
                <a:ext cx="283346" cy="260960"/>
              </a:xfrm>
              <a:custGeom>
                <a:avLst/>
                <a:gdLst/>
                <a:ahLst/>
                <a:cxnLst>
                  <a:cxn ang="0">
                    <a:pos x="131" y="70"/>
                  </a:cxn>
                  <a:cxn ang="0">
                    <a:pos x="120" y="59"/>
                  </a:cxn>
                  <a:cxn ang="0">
                    <a:pos x="145" y="32"/>
                  </a:cxn>
                  <a:cxn ang="0">
                    <a:pos x="111" y="0"/>
                  </a:cxn>
                  <a:cxn ang="0">
                    <a:pos x="86" y="26"/>
                  </a:cxn>
                  <a:cxn ang="0">
                    <a:pos x="73" y="12"/>
                  </a:cxn>
                  <a:cxn ang="0">
                    <a:pos x="57" y="29"/>
                  </a:cxn>
                  <a:cxn ang="0">
                    <a:pos x="70" y="41"/>
                  </a:cxn>
                  <a:cxn ang="0">
                    <a:pos x="18" y="94"/>
                  </a:cxn>
                  <a:cxn ang="0">
                    <a:pos x="17" y="110"/>
                  </a:cxn>
                  <a:cxn ang="0">
                    <a:pos x="0" y="125"/>
                  </a:cxn>
                  <a:cxn ang="0">
                    <a:pos x="20" y="145"/>
                  </a:cxn>
                  <a:cxn ang="0">
                    <a:pos x="36" y="130"/>
                  </a:cxn>
                  <a:cxn ang="0">
                    <a:pos x="52" y="127"/>
                  </a:cxn>
                  <a:cxn ang="0">
                    <a:pos x="104" y="75"/>
                  </a:cxn>
                  <a:cxn ang="0">
                    <a:pos x="116" y="87"/>
                  </a:cxn>
                  <a:cxn ang="0">
                    <a:pos x="131" y="70"/>
                  </a:cxn>
                  <a:cxn ang="0">
                    <a:pos x="49" y="122"/>
                  </a:cxn>
                  <a:cxn ang="0">
                    <a:pos x="33" y="124"/>
                  </a:cxn>
                  <a:cxn ang="0">
                    <a:pos x="20" y="136"/>
                  </a:cxn>
                  <a:cxn ang="0">
                    <a:pos x="10" y="125"/>
                  </a:cxn>
                  <a:cxn ang="0">
                    <a:pos x="22" y="113"/>
                  </a:cxn>
                  <a:cxn ang="0">
                    <a:pos x="24" y="97"/>
                  </a:cxn>
                  <a:cxn ang="0">
                    <a:pos x="74" y="46"/>
                  </a:cxn>
                  <a:cxn ang="0">
                    <a:pos x="100" y="70"/>
                  </a:cxn>
                  <a:cxn ang="0">
                    <a:pos x="49" y="122"/>
                  </a:cxn>
                </a:cxnLst>
                <a:rect l="0" t="0" r="r" b="b"/>
                <a:pathLst>
                  <a:path w="145" h="145">
                    <a:moveTo>
                      <a:pt x="131" y="70"/>
                    </a:moveTo>
                    <a:lnTo>
                      <a:pt x="120" y="59"/>
                    </a:lnTo>
                    <a:lnTo>
                      <a:pt x="145" y="32"/>
                    </a:lnTo>
                    <a:lnTo>
                      <a:pt x="111" y="0"/>
                    </a:lnTo>
                    <a:lnTo>
                      <a:pt x="86" y="26"/>
                    </a:lnTo>
                    <a:lnTo>
                      <a:pt x="73" y="12"/>
                    </a:lnTo>
                    <a:lnTo>
                      <a:pt x="57" y="29"/>
                    </a:lnTo>
                    <a:lnTo>
                      <a:pt x="70" y="41"/>
                    </a:lnTo>
                    <a:lnTo>
                      <a:pt x="18" y="94"/>
                    </a:lnTo>
                    <a:lnTo>
                      <a:pt x="17" y="110"/>
                    </a:lnTo>
                    <a:lnTo>
                      <a:pt x="0" y="125"/>
                    </a:lnTo>
                    <a:lnTo>
                      <a:pt x="20" y="145"/>
                    </a:lnTo>
                    <a:lnTo>
                      <a:pt x="36" y="130"/>
                    </a:lnTo>
                    <a:lnTo>
                      <a:pt x="52" y="127"/>
                    </a:lnTo>
                    <a:lnTo>
                      <a:pt x="104" y="75"/>
                    </a:lnTo>
                    <a:lnTo>
                      <a:pt x="116" y="87"/>
                    </a:lnTo>
                    <a:lnTo>
                      <a:pt x="131" y="70"/>
                    </a:lnTo>
                    <a:close/>
                    <a:moveTo>
                      <a:pt x="49" y="122"/>
                    </a:moveTo>
                    <a:lnTo>
                      <a:pt x="33" y="124"/>
                    </a:lnTo>
                    <a:lnTo>
                      <a:pt x="20" y="136"/>
                    </a:lnTo>
                    <a:lnTo>
                      <a:pt x="10" y="125"/>
                    </a:lnTo>
                    <a:lnTo>
                      <a:pt x="22" y="113"/>
                    </a:lnTo>
                    <a:lnTo>
                      <a:pt x="24" y="97"/>
                    </a:lnTo>
                    <a:lnTo>
                      <a:pt x="74" y="46"/>
                    </a:lnTo>
                    <a:lnTo>
                      <a:pt x="100" y="70"/>
                    </a:lnTo>
                    <a:lnTo>
                      <a:pt x="49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1" name="Freeform 61"/>
              <p:cNvSpPr>
                <a:spLocks/>
              </p:cNvSpPr>
              <p:nvPr/>
            </p:nvSpPr>
            <p:spPr bwMode="auto">
              <a:xfrm>
                <a:off x="4963447" y="3321668"/>
                <a:ext cx="336107" cy="350946"/>
              </a:xfrm>
              <a:custGeom>
                <a:avLst/>
                <a:gdLst/>
                <a:ahLst/>
                <a:cxnLst>
                  <a:cxn ang="0">
                    <a:pos x="130" y="135"/>
                  </a:cxn>
                  <a:cxn ang="0">
                    <a:pos x="128" y="87"/>
                  </a:cxn>
                  <a:cxn ang="0">
                    <a:pos x="145" y="50"/>
                  </a:cxn>
                  <a:cxn ang="0">
                    <a:pos x="96" y="0"/>
                  </a:cxn>
                  <a:cxn ang="0">
                    <a:pos x="46" y="50"/>
                  </a:cxn>
                  <a:cxn ang="0">
                    <a:pos x="66" y="90"/>
                  </a:cxn>
                  <a:cxn ang="0">
                    <a:pos x="60" y="133"/>
                  </a:cxn>
                  <a:cxn ang="0">
                    <a:pos x="18" y="187"/>
                  </a:cxn>
                  <a:cxn ang="0">
                    <a:pos x="0" y="187"/>
                  </a:cxn>
                  <a:cxn ang="0">
                    <a:pos x="0" y="215"/>
                  </a:cxn>
                  <a:cxn ang="0">
                    <a:pos x="191" y="215"/>
                  </a:cxn>
                  <a:cxn ang="0">
                    <a:pos x="191" y="187"/>
                  </a:cxn>
                  <a:cxn ang="0">
                    <a:pos x="173" y="187"/>
                  </a:cxn>
                  <a:cxn ang="0">
                    <a:pos x="130" y="135"/>
                  </a:cxn>
                </a:cxnLst>
                <a:rect l="0" t="0" r="r" b="b"/>
                <a:pathLst>
                  <a:path w="191" h="215">
                    <a:moveTo>
                      <a:pt x="130" y="135"/>
                    </a:moveTo>
                    <a:cubicBezTo>
                      <a:pt x="125" y="120"/>
                      <a:pt x="126" y="100"/>
                      <a:pt x="128" y="87"/>
                    </a:cubicBezTo>
                    <a:cubicBezTo>
                      <a:pt x="139" y="78"/>
                      <a:pt x="145" y="65"/>
                      <a:pt x="145" y="50"/>
                    </a:cubicBezTo>
                    <a:cubicBezTo>
                      <a:pt x="145" y="22"/>
                      <a:pt x="123" y="0"/>
                      <a:pt x="96" y="0"/>
                    </a:cubicBezTo>
                    <a:cubicBezTo>
                      <a:pt x="68" y="0"/>
                      <a:pt x="46" y="22"/>
                      <a:pt x="46" y="50"/>
                    </a:cubicBezTo>
                    <a:cubicBezTo>
                      <a:pt x="46" y="66"/>
                      <a:pt x="54" y="81"/>
                      <a:pt x="66" y="90"/>
                    </a:cubicBezTo>
                    <a:cubicBezTo>
                      <a:pt x="67" y="102"/>
                      <a:pt x="66" y="118"/>
                      <a:pt x="60" y="133"/>
                    </a:cubicBezTo>
                    <a:cubicBezTo>
                      <a:pt x="51" y="158"/>
                      <a:pt x="24" y="182"/>
                      <a:pt x="18" y="187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191" y="215"/>
                      <a:pt x="191" y="215"/>
                      <a:pt x="191" y="215"/>
                    </a:cubicBezTo>
                    <a:cubicBezTo>
                      <a:pt x="191" y="187"/>
                      <a:pt x="191" y="187"/>
                      <a:pt x="191" y="187"/>
                    </a:cubicBezTo>
                    <a:cubicBezTo>
                      <a:pt x="173" y="187"/>
                      <a:pt x="173" y="187"/>
                      <a:pt x="173" y="187"/>
                    </a:cubicBezTo>
                    <a:cubicBezTo>
                      <a:pt x="167" y="182"/>
                      <a:pt x="137" y="156"/>
                      <a:pt x="130" y="1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2" name="Freeform 62"/>
              <p:cNvSpPr>
                <a:spLocks noEditPoints="1"/>
              </p:cNvSpPr>
              <p:nvPr/>
            </p:nvSpPr>
            <p:spPr bwMode="auto">
              <a:xfrm>
                <a:off x="1774337" y="1179999"/>
                <a:ext cx="138742" cy="125981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71" y="70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70"/>
                  </a:cxn>
                  <a:cxn ang="0">
                    <a:pos x="20" y="32"/>
                  </a:cxn>
                  <a:cxn ang="0">
                    <a:pos x="32" y="32"/>
                  </a:cxn>
                  <a:cxn ang="0">
                    <a:pos x="32" y="19"/>
                  </a:cxn>
                  <a:cxn ang="0">
                    <a:pos x="39" y="19"/>
                  </a:cxn>
                  <a:cxn ang="0">
                    <a:pos x="39" y="32"/>
                  </a:cxn>
                  <a:cxn ang="0">
                    <a:pos x="51" y="32"/>
                  </a:cxn>
                  <a:cxn ang="0">
                    <a:pos x="51" y="39"/>
                  </a:cxn>
                  <a:cxn ang="0">
                    <a:pos x="39" y="39"/>
                  </a:cxn>
                  <a:cxn ang="0">
                    <a:pos x="39" y="51"/>
                  </a:cxn>
                  <a:cxn ang="0">
                    <a:pos x="32" y="51"/>
                  </a:cxn>
                  <a:cxn ang="0">
                    <a:pos x="32" y="39"/>
                  </a:cxn>
                  <a:cxn ang="0">
                    <a:pos x="20" y="39"/>
                  </a:cxn>
                  <a:cxn ang="0">
                    <a:pos x="20" y="32"/>
                  </a:cxn>
                </a:cxnLst>
                <a:rect l="0" t="0" r="r" b="b"/>
                <a:pathLst>
                  <a:path w="71" h="70">
                    <a:moveTo>
                      <a:pt x="0" y="70"/>
                    </a:moveTo>
                    <a:lnTo>
                      <a:pt x="71" y="70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70"/>
                    </a:lnTo>
                    <a:close/>
                    <a:moveTo>
                      <a:pt x="20" y="32"/>
                    </a:moveTo>
                    <a:lnTo>
                      <a:pt x="32" y="32"/>
                    </a:lnTo>
                    <a:lnTo>
                      <a:pt x="32" y="19"/>
                    </a:lnTo>
                    <a:lnTo>
                      <a:pt x="39" y="19"/>
                    </a:lnTo>
                    <a:lnTo>
                      <a:pt x="39" y="32"/>
                    </a:lnTo>
                    <a:lnTo>
                      <a:pt x="51" y="32"/>
                    </a:lnTo>
                    <a:lnTo>
                      <a:pt x="51" y="39"/>
                    </a:lnTo>
                    <a:lnTo>
                      <a:pt x="39" y="39"/>
                    </a:lnTo>
                    <a:lnTo>
                      <a:pt x="39" y="51"/>
                    </a:lnTo>
                    <a:lnTo>
                      <a:pt x="32" y="51"/>
                    </a:lnTo>
                    <a:lnTo>
                      <a:pt x="32" y="39"/>
                    </a:lnTo>
                    <a:lnTo>
                      <a:pt x="20" y="39"/>
                    </a:lnTo>
                    <a:lnTo>
                      <a:pt x="20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3" name="Freeform 63"/>
              <p:cNvSpPr>
                <a:spLocks noEditPoints="1"/>
              </p:cNvSpPr>
              <p:nvPr/>
            </p:nvSpPr>
            <p:spPr bwMode="auto">
              <a:xfrm>
                <a:off x="1774337" y="1320377"/>
                <a:ext cx="138742" cy="124181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71" y="69"/>
                  </a:cxn>
                  <a:cxn ang="0">
                    <a:pos x="71" y="0"/>
                  </a:cxn>
                  <a:cxn ang="0">
                    <a:pos x="0" y="0"/>
                  </a:cxn>
                  <a:cxn ang="0">
                    <a:pos x="0" y="69"/>
                  </a:cxn>
                  <a:cxn ang="0">
                    <a:pos x="20" y="31"/>
                  </a:cxn>
                  <a:cxn ang="0">
                    <a:pos x="51" y="31"/>
                  </a:cxn>
                  <a:cxn ang="0">
                    <a:pos x="51" y="38"/>
                  </a:cxn>
                  <a:cxn ang="0">
                    <a:pos x="20" y="38"/>
                  </a:cxn>
                  <a:cxn ang="0">
                    <a:pos x="20" y="31"/>
                  </a:cxn>
                </a:cxnLst>
                <a:rect l="0" t="0" r="r" b="b"/>
                <a:pathLst>
                  <a:path w="71" h="69">
                    <a:moveTo>
                      <a:pt x="0" y="69"/>
                    </a:moveTo>
                    <a:lnTo>
                      <a:pt x="71" y="69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69"/>
                    </a:lnTo>
                    <a:close/>
                    <a:moveTo>
                      <a:pt x="20" y="31"/>
                    </a:moveTo>
                    <a:lnTo>
                      <a:pt x="51" y="31"/>
                    </a:lnTo>
                    <a:lnTo>
                      <a:pt x="51" y="38"/>
                    </a:lnTo>
                    <a:lnTo>
                      <a:pt x="20" y="38"/>
                    </a:lnTo>
                    <a:lnTo>
                      <a:pt x="20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4" name="Freeform 64"/>
              <p:cNvSpPr>
                <a:spLocks noEditPoints="1"/>
              </p:cNvSpPr>
              <p:nvPr/>
            </p:nvSpPr>
            <p:spPr bwMode="auto">
              <a:xfrm>
                <a:off x="1934574" y="1179999"/>
                <a:ext cx="136788" cy="1259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"/>
                  </a:cxn>
                  <a:cxn ang="0">
                    <a:pos x="70" y="70"/>
                  </a:cxn>
                  <a:cxn ang="0">
                    <a:pos x="70" y="0"/>
                  </a:cxn>
                  <a:cxn ang="0">
                    <a:pos x="0" y="0"/>
                  </a:cxn>
                  <a:cxn ang="0">
                    <a:pos x="51" y="43"/>
                  </a:cxn>
                  <a:cxn ang="0">
                    <a:pos x="46" y="49"/>
                  </a:cxn>
                  <a:cxn ang="0">
                    <a:pos x="38" y="40"/>
                  </a:cxn>
                  <a:cxn ang="0">
                    <a:pos x="29" y="49"/>
                  </a:cxn>
                  <a:cxn ang="0">
                    <a:pos x="24" y="43"/>
                  </a:cxn>
                  <a:cxn ang="0">
                    <a:pos x="32" y="35"/>
                  </a:cxn>
                  <a:cxn ang="0">
                    <a:pos x="24" y="26"/>
                  </a:cxn>
                  <a:cxn ang="0">
                    <a:pos x="29" y="22"/>
                  </a:cxn>
                  <a:cxn ang="0">
                    <a:pos x="38" y="30"/>
                  </a:cxn>
                  <a:cxn ang="0">
                    <a:pos x="46" y="22"/>
                  </a:cxn>
                  <a:cxn ang="0">
                    <a:pos x="51" y="26"/>
                  </a:cxn>
                  <a:cxn ang="0">
                    <a:pos x="42" y="35"/>
                  </a:cxn>
                  <a:cxn ang="0">
                    <a:pos x="51" y="43"/>
                  </a:cxn>
                </a:cxnLst>
                <a:rect l="0" t="0" r="r" b="b"/>
                <a:pathLst>
                  <a:path w="70" h="70">
                    <a:moveTo>
                      <a:pt x="0" y="0"/>
                    </a:moveTo>
                    <a:lnTo>
                      <a:pt x="0" y="70"/>
                    </a:lnTo>
                    <a:lnTo>
                      <a:pt x="70" y="70"/>
                    </a:lnTo>
                    <a:lnTo>
                      <a:pt x="70" y="0"/>
                    </a:lnTo>
                    <a:lnTo>
                      <a:pt x="0" y="0"/>
                    </a:lnTo>
                    <a:close/>
                    <a:moveTo>
                      <a:pt x="51" y="43"/>
                    </a:moveTo>
                    <a:lnTo>
                      <a:pt x="46" y="49"/>
                    </a:lnTo>
                    <a:lnTo>
                      <a:pt x="38" y="40"/>
                    </a:lnTo>
                    <a:lnTo>
                      <a:pt x="29" y="49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24" y="26"/>
                    </a:lnTo>
                    <a:lnTo>
                      <a:pt x="29" y="22"/>
                    </a:lnTo>
                    <a:lnTo>
                      <a:pt x="38" y="30"/>
                    </a:lnTo>
                    <a:lnTo>
                      <a:pt x="46" y="22"/>
                    </a:lnTo>
                    <a:lnTo>
                      <a:pt x="51" y="26"/>
                    </a:lnTo>
                    <a:lnTo>
                      <a:pt x="42" y="35"/>
                    </a:lnTo>
                    <a:lnTo>
                      <a:pt x="51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5" name="Freeform 65"/>
              <p:cNvSpPr>
                <a:spLocks noEditPoints="1"/>
              </p:cNvSpPr>
              <p:nvPr/>
            </p:nvSpPr>
            <p:spPr bwMode="auto">
              <a:xfrm>
                <a:off x="1934574" y="1320377"/>
                <a:ext cx="136788" cy="124181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78" y="77"/>
                  </a:cxn>
                  <a:cxn ang="0">
                    <a:pos x="78" y="0"/>
                  </a:cxn>
                  <a:cxn ang="0">
                    <a:pos x="0" y="0"/>
                  </a:cxn>
                  <a:cxn ang="0">
                    <a:pos x="0" y="77"/>
                  </a:cxn>
                  <a:cxn ang="0">
                    <a:pos x="47" y="56"/>
                  </a:cxn>
                  <a:cxn ang="0">
                    <a:pos x="46" y="58"/>
                  </a:cxn>
                  <a:cxn ang="0">
                    <a:pos x="44" y="60"/>
                  </a:cxn>
                  <a:cxn ang="0">
                    <a:pos x="41" y="60"/>
                  </a:cxn>
                  <a:cxn ang="0">
                    <a:pos x="39" y="60"/>
                  </a:cxn>
                  <a:cxn ang="0">
                    <a:pos x="37" y="58"/>
                  </a:cxn>
                  <a:cxn ang="0">
                    <a:pos x="35" y="56"/>
                  </a:cxn>
                  <a:cxn ang="0">
                    <a:pos x="35" y="54"/>
                  </a:cxn>
                  <a:cxn ang="0">
                    <a:pos x="35" y="51"/>
                  </a:cxn>
                  <a:cxn ang="0">
                    <a:pos x="37" y="49"/>
                  </a:cxn>
                  <a:cxn ang="0">
                    <a:pos x="39" y="48"/>
                  </a:cxn>
                  <a:cxn ang="0">
                    <a:pos x="41" y="47"/>
                  </a:cxn>
                  <a:cxn ang="0">
                    <a:pos x="44" y="48"/>
                  </a:cxn>
                  <a:cxn ang="0">
                    <a:pos x="46" y="49"/>
                  </a:cxn>
                  <a:cxn ang="0">
                    <a:pos x="47" y="51"/>
                  </a:cxn>
                  <a:cxn ang="0">
                    <a:pos x="47" y="54"/>
                  </a:cxn>
                  <a:cxn ang="0">
                    <a:pos x="47" y="56"/>
                  </a:cxn>
                  <a:cxn ang="0">
                    <a:pos x="35" y="20"/>
                  </a:cxn>
                  <a:cxn ang="0">
                    <a:pos x="37" y="18"/>
                  </a:cxn>
                  <a:cxn ang="0">
                    <a:pos x="39" y="17"/>
                  </a:cxn>
                  <a:cxn ang="0">
                    <a:pos x="41" y="16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47" y="20"/>
                  </a:cxn>
                  <a:cxn ang="0">
                    <a:pos x="47" y="23"/>
                  </a:cxn>
                  <a:cxn ang="0">
                    <a:pos x="47" y="25"/>
                  </a:cxn>
                  <a:cxn ang="0">
                    <a:pos x="46" y="27"/>
                  </a:cxn>
                  <a:cxn ang="0">
                    <a:pos x="44" y="29"/>
                  </a:cxn>
                  <a:cxn ang="0">
                    <a:pos x="41" y="29"/>
                  </a:cxn>
                  <a:cxn ang="0">
                    <a:pos x="39" y="29"/>
                  </a:cxn>
                  <a:cxn ang="0">
                    <a:pos x="37" y="27"/>
                  </a:cxn>
                  <a:cxn ang="0">
                    <a:pos x="35" y="25"/>
                  </a:cxn>
                  <a:cxn ang="0">
                    <a:pos x="35" y="23"/>
                  </a:cxn>
                  <a:cxn ang="0">
                    <a:pos x="35" y="20"/>
                  </a:cxn>
                  <a:cxn ang="0">
                    <a:pos x="24" y="34"/>
                  </a:cxn>
                  <a:cxn ang="0">
                    <a:pos x="59" y="34"/>
                  </a:cxn>
                  <a:cxn ang="0">
                    <a:pos x="59" y="43"/>
                  </a:cxn>
                  <a:cxn ang="0">
                    <a:pos x="24" y="43"/>
                  </a:cxn>
                  <a:cxn ang="0">
                    <a:pos x="24" y="34"/>
                  </a:cxn>
                </a:cxnLst>
                <a:rect l="0" t="0" r="r" b="b"/>
                <a:pathLst>
                  <a:path w="78" h="77">
                    <a:moveTo>
                      <a:pt x="0" y="77"/>
                    </a:moveTo>
                    <a:cubicBezTo>
                      <a:pt x="78" y="77"/>
                      <a:pt x="78" y="77"/>
                      <a:pt x="78" y="7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7"/>
                    </a:lnTo>
                    <a:close/>
                    <a:moveTo>
                      <a:pt x="47" y="56"/>
                    </a:moveTo>
                    <a:cubicBezTo>
                      <a:pt x="47" y="57"/>
                      <a:pt x="46" y="58"/>
                      <a:pt x="46" y="58"/>
                    </a:cubicBezTo>
                    <a:cubicBezTo>
                      <a:pt x="45" y="59"/>
                      <a:pt x="44" y="59"/>
                      <a:pt x="44" y="60"/>
                    </a:cubicBezTo>
                    <a:cubicBezTo>
                      <a:pt x="43" y="60"/>
                      <a:pt x="42" y="60"/>
                      <a:pt x="41" y="60"/>
                    </a:cubicBezTo>
                    <a:cubicBezTo>
                      <a:pt x="40" y="60"/>
                      <a:pt x="39" y="60"/>
                      <a:pt x="39" y="60"/>
                    </a:cubicBezTo>
                    <a:cubicBezTo>
                      <a:pt x="38" y="59"/>
                      <a:pt x="37" y="59"/>
                      <a:pt x="37" y="58"/>
                    </a:cubicBezTo>
                    <a:cubicBezTo>
                      <a:pt x="36" y="58"/>
                      <a:pt x="35" y="57"/>
                      <a:pt x="35" y="56"/>
                    </a:cubicBezTo>
                    <a:cubicBezTo>
                      <a:pt x="35" y="56"/>
                      <a:pt x="35" y="55"/>
                      <a:pt x="35" y="54"/>
                    </a:cubicBezTo>
                    <a:cubicBezTo>
                      <a:pt x="35" y="53"/>
                      <a:pt x="35" y="52"/>
                      <a:pt x="35" y="51"/>
                    </a:cubicBezTo>
                    <a:cubicBezTo>
                      <a:pt x="35" y="51"/>
                      <a:pt x="36" y="50"/>
                      <a:pt x="37" y="49"/>
                    </a:cubicBezTo>
                    <a:cubicBezTo>
                      <a:pt x="37" y="49"/>
                      <a:pt x="38" y="48"/>
                      <a:pt x="39" y="48"/>
                    </a:cubicBezTo>
                    <a:cubicBezTo>
                      <a:pt x="39" y="48"/>
                      <a:pt x="40" y="47"/>
                      <a:pt x="41" y="47"/>
                    </a:cubicBezTo>
                    <a:cubicBezTo>
                      <a:pt x="42" y="47"/>
                      <a:pt x="43" y="48"/>
                      <a:pt x="44" y="48"/>
                    </a:cubicBezTo>
                    <a:cubicBezTo>
                      <a:pt x="44" y="48"/>
                      <a:pt x="45" y="49"/>
                      <a:pt x="46" y="49"/>
                    </a:cubicBezTo>
                    <a:cubicBezTo>
                      <a:pt x="46" y="50"/>
                      <a:pt x="47" y="51"/>
                      <a:pt x="47" y="51"/>
                    </a:cubicBezTo>
                    <a:cubicBezTo>
                      <a:pt x="47" y="52"/>
                      <a:pt x="47" y="53"/>
                      <a:pt x="47" y="54"/>
                    </a:cubicBezTo>
                    <a:cubicBezTo>
                      <a:pt x="47" y="55"/>
                      <a:pt x="47" y="56"/>
                      <a:pt x="47" y="56"/>
                    </a:cubicBezTo>
                    <a:close/>
                    <a:moveTo>
                      <a:pt x="35" y="20"/>
                    </a:moveTo>
                    <a:cubicBezTo>
                      <a:pt x="35" y="19"/>
                      <a:pt x="36" y="19"/>
                      <a:pt x="37" y="18"/>
                    </a:cubicBezTo>
                    <a:cubicBezTo>
                      <a:pt x="37" y="18"/>
                      <a:pt x="38" y="17"/>
                      <a:pt x="39" y="17"/>
                    </a:cubicBezTo>
                    <a:cubicBezTo>
                      <a:pt x="39" y="16"/>
                      <a:pt x="40" y="16"/>
                      <a:pt x="41" y="16"/>
                    </a:cubicBezTo>
                    <a:cubicBezTo>
                      <a:pt x="42" y="16"/>
                      <a:pt x="43" y="16"/>
                      <a:pt x="44" y="17"/>
                    </a:cubicBezTo>
                    <a:cubicBezTo>
                      <a:pt x="44" y="17"/>
                      <a:pt x="45" y="18"/>
                      <a:pt x="46" y="18"/>
                    </a:cubicBezTo>
                    <a:cubicBezTo>
                      <a:pt x="46" y="19"/>
                      <a:pt x="47" y="19"/>
                      <a:pt x="47" y="20"/>
                    </a:cubicBezTo>
                    <a:cubicBezTo>
                      <a:pt x="47" y="21"/>
                      <a:pt x="47" y="22"/>
                      <a:pt x="47" y="23"/>
                    </a:cubicBezTo>
                    <a:cubicBezTo>
                      <a:pt x="47" y="24"/>
                      <a:pt x="47" y="25"/>
                      <a:pt x="47" y="25"/>
                    </a:cubicBezTo>
                    <a:cubicBezTo>
                      <a:pt x="47" y="26"/>
                      <a:pt x="46" y="27"/>
                      <a:pt x="46" y="27"/>
                    </a:cubicBezTo>
                    <a:cubicBezTo>
                      <a:pt x="45" y="28"/>
                      <a:pt x="44" y="28"/>
                      <a:pt x="44" y="29"/>
                    </a:cubicBezTo>
                    <a:cubicBezTo>
                      <a:pt x="43" y="29"/>
                      <a:pt x="42" y="29"/>
                      <a:pt x="41" y="29"/>
                    </a:cubicBezTo>
                    <a:cubicBezTo>
                      <a:pt x="40" y="29"/>
                      <a:pt x="39" y="29"/>
                      <a:pt x="39" y="29"/>
                    </a:cubicBezTo>
                    <a:cubicBezTo>
                      <a:pt x="38" y="28"/>
                      <a:pt x="37" y="28"/>
                      <a:pt x="37" y="27"/>
                    </a:cubicBezTo>
                    <a:cubicBezTo>
                      <a:pt x="36" y="27"/>
                      <a:pt x="35" y="26"/>
                      <a:pt x="35" y="25"/>
                    </a:cubicBezTo>
                    <a:cubicBezTo>
                      <a:pt x="35" y="25"/>
                      <a:pt x="35" y="24"/>
                      <a:pt x="35" y="23"/>
                    </a:cubicBezTo>
                    <a:cubicBezTo>
                      <a:pt x="35" y="22"/>
                      <a:pt x="35" y="21"/>
                      <a:pt x="35" y="20"/>
                    </a:cubicBezTo>
                    <a:close/>
                    <a:moveTo>
                      <a:pt x="24" y="34"/>
                    </a:move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24" y="43"/>
                      <a:pt x="24" y="43"/>
                      <a:pt x="24" y="43"/>
                    </a:cubicBezTo>
                    <a:lnTo>
                      <a:pt x="24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6" name="Freeform 66"/>
              <p:cNvSpPr>
                <a:spLocks/>
              </p:cNvSpPr>
              <p:nvPr/>
            </p:nvSpPr>
            <p:spPr bwMode="auto">
              <a:xfrm>
                <a:off x="293121" y="3478244"/>
                <a:ext cx="275530" cy="302353"/>
              </a:xfrm>
              <a:custGeom>
                <a:avLst/>
                <a:gdLst/>
                <a:ahLst/>
                <a:cxnLst>
                  <a:cxn ang="0">
                    <a:pos x="10" y="133"/>
                  </a:cxn>
                  <a:cxn ang="0">
                    <a:pos x="26" y="140"/>
                  </a:cxn>
                  <a:cxn ang="0">
                    <a:pos x="48" y="118"/>
                  </a:cxn>
                  <a:cxn ang="0">
                    <a:pos x="26" y="96"/>
                  </a:cxn>
                  <a:cxn ang="0">
                    <a:pos x="10" y="103"/>
                  </a:cxn>
                  <a:cxn ang="0">
                    <a:pos x="1" y="103"/>
                  </a:cxn>
                  <a:cxn ang="0">
                    <a:pos x="1" y="52"/>
                  </a:cxn>
                  <a:cxn ang="0">
                    <a:pos x="64" y="52"/>
                  </a:cxn>
                  <a:cxn ang="0">
                    <a:pos x="64" y="44"/>
                  </a:cxn>
                  <a:cxn ang="0">
                    <a:pos x="56" y="25"/>
                  </a:cxn>
                  <a:cxn ang="0">
                    <a:pos x="82" y="0"/>
                  </a:cxn>
                  <a:cxn ang="0">
                    <a:pos x="107" y="26"/>
                  </a:cxn>
                  <a:cxn ang="0">
                    <a:pos x="100" y="44"/>
                  </a:cxn>
                  <a:cxn ang="0">
                    <a:pos x="99" y="52"/>
                  </a:cxn>
                  <a:cxn ang="0">
                    <a:pos x="156" y="52"/>
                  </a:cxn>
                  <a:cxn ang="0">
                    <a:pos x="156" y="103"/>
                  </a:cxn>
                  <a:cxn ang="0">
                    <a:pos x="148" y="103"/>
                  </a:cxn>
                  <a:cxn ang="0">
                    <a:pos x="133" y="96"/>
                  </a:cxn>
                  <a:cxn ang="0">
                    <a:pos x="111" y="118"/>
                  </a:cxn>
                  <a:cxn ang="0">
                    <a:pos x="133" y="140"/>
                  </a:cxn>
                  <a:cxn ang="0">
                    <a:pos x="148" y="134"/>
                  </a:cxn>
                  <a:cxn ang="0">
                    <a:pos x="156" y="134"/>
                  </a:cxn>
                  <a:cxn ang="0">
                    <a:pos x="156" y="186"/>
                  </a:cxn>
                  <a:cxn ang="0">
                    <a:pos x="96" y="186"/>
                  </a:cxn>
                  <a:cxn ang="0">
                    <a:pos x="96" y="180"/>
                  </a:cxn>
                  <a:cxn ang="0">
                    <a:pos x="103" y="165"/>
                  </a:cxn>
                  <a:cxn ang="0">
                    <a:pos x="81" y="143"/>
                  </a:cxn>
                  <a:cxn ang="0">
                    <a:pos x="59" y="165"/>
                  </a:cxn>
                  <a:cxn ang="0">
                    <a:pos x="66" y="180"/>
                  </a:cxn>
                  <a:cxn ang="0">
                    <a:pos x="66" y="186"/>
                  </a:cxn>
                  <a:cxn ang="0">
                    <a:pos x="0" y="186"/>
                  </a:cxn>
                  <a:cxn ang="0">
                    <a:pos x="1" y="133"/>
                  </a:cxn>
                  <a:cxn ang="0">
                    <a:pos x="10" y="133"/>
                  </a:cxn>
                </a:cxnLst>
                <a:rect l="0" t="0" r="r" b="b"/>
                <a:pathLst>
                  <a:path w="156" h="186">
                    <a:moveTo>
                      <a:pt x="10" y="133"/>
                    </a:moveTo>
                    <a:cubicBezTo>
                      <a:pt x="14" y="137"/>
                      <a:pt x="20" y="140"/>
                      <a:pt x="26" y="140"/>
                    </a:cubicBezTo>
                    <a:cubicBezTo>
                      <a:pt x="38" y="140"/>
                      <a:pt x="48" y="130"/>
                      <a:pt x="48" y="118"/>
                    </a:cubicBezTo>
                    <a:cubicBezTo>
                      <a:pt x="48" y="106"/>
                      <a:pt x="38" y="96"/>
                      <a:pt x="26" y="96"/>
                    </a:cubicBezTo>
                    <a:cubicBezTo>
                      <a:pt x="20" y="96"/>
                      <a:pt x="14" y="99"/>
                      <a:pt x="10" y="103"/>
                    </a:cubicBezTo>
                    <a:cubicBezTo>
                      <a:pt x="1" y="103"/>
                      <a:pt x="1" y="103"/>
                      <a:pt x="1" y="103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59" y="39"/>
                      <a:pt x="56" y="33"/>
                      <a:pt x="56" y="25"/>
                    </a:cubicBezTo>
                    <a:cubicBezTo>
                      <a:pt x="56" y="11"/>
                      <a:pt x="68" y="0"/>
                      <a:pt x="82" y="0"/>
                    </a:cubicBezTo>
                    <a:cubicBezTo>
                      <a:pt x="96" y="0"/>
                      <a:pt x="107" y="11"/>
                      <a:pt x="107" y="26"/>
                    </a:cubicBezTo>
                    <a:cubicBezTo>
                      <a:pt x="107" y="33"/>
                      <a:pt x="104" y="39"/>
                      <a:pt x="100" y="44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56" y="103"/>
                      <a:pt x="156" y="103"/>
                      <a:pt x="156" y="103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4" y="99"/>
                      <a:pt x="139" y="96"/>
                      <a:pt x="133" y="96"/>
                    </a:cubicBezTo>
                    <a:cubicBezTo>
                      <a:pt x="121" y="96"/>
                      <a:pt x="111" y="106"/>
                      <a:pt x="111" y="118"/>
                    </a:cubicBezTo>
                    <a:cubicBezTo>
                      <a:pt x="111" y="130"/>
                      <a:pt x="120" y="140"/>
                      <a:pt x="133" y="140"/>
                    </a:cubicBezTo>
                    <a:cubicBezTo>
                      <a:pt x="139" y="140"/>
                      <a:pt x="144" y="138"/>
                      <a:pt x="148" y="134"/>
                    </a:cubicBezTo>
                    <a:cubicBezTo>
                      <a:pt x="156" y="134"/>
                      <a:pt x="156" y="134"/>
                      <a:pt x="156" y="134"/>
                    </a:cubicBezTo>
                    <a:cubicBezTo>
                      <a:pt x="156" y="186"/>
                      <a:pt x="156" y="186"/>
                      <a:pt x="156" y="186"/>
                    </a:cubicBezTo>
                    <a:cubicBezTo>
                      <a:pt x="96" y="186"/>
                      <a:pt x="96" y="186"/>
                      <a:pt x="96" y="186"/>
                    </a:cubicBezTo>
                    <a:cubicBezTo>
                      <a:pt x="96" y="180"/>
                      <a:pt x="96" y="180"/>
                      <a:pt x="96" y="180"/>
                    </a:cubicBezTo>
                    <a:cubicBezTo>
                      <a:pt x="100" y="176"/>
                      <a:pt x="103" y="171"/>
                      <a:pt x="103" y="165"/>
                    </a:cubicBezTo>
                    <a:cubicBezTo>
                      <a:pt x="103" y="153"/>
                      <a:pt x="93" y="143"/>
                      <a:pt x="81" y="143"/>
                    </a:cubicBezTo>
                    <a:cubicBezTo>
                      <a:pt x="69" y="143"/>
                      <a:pt x="59" y="152"/>
                      <a:pt x="59" y="165"/>
                    </a:cubicBezTo>
                    <a:cubicBezTo>
                      <a:pt x="59" y="171"/>
                      <a:pt x="62" y="176"/>
                      <a:pt x="66" y="180"/>
                    </a:cubicBezTo>
                    <a:cubicBezTo>
                      <a:pt x="66" y="186"/>
                      <a:pt x="66" y="186"/>
                      <a:pt x="66" y="186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" y="133"/>
                      <a:pt x="1" y="133"/>
                      <a:pt x="1" y="133"/>
                    </a:cubicBezTo>
                    <a:lnTo>
                      <a:pt x="10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7" name="Rectangle 67"/>
              <p:cNvSpPr>
                <a:spLocks noChangeArrowheads="1"/>
              </p:cNvSpPr>
              <p:nvPr/>
            </p:nvSpPr>
            <p:spPr bwMode="auto">
              <a:xfrm>
                <a:off x="3275095" y="2958124"/>
                <a:ext cx="89889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8" name="Freeform 68"/>
              <p:cNvSpPr>
                <a:spLocks/>
              </p:cNvSpPr>
              <p:nvPr/>
            </p:nvSpPr>
            <p:spPr bwMode="auto">
              <a:xfrm>
                <a:off x="3228196" y="2608978"/>
                <a:ext cx="183686" cy="332949"/>
              </a:xfrm>
              <a:custGeom>
                <a:avLst/>
                <a:gdLst/>
                <a:ahLst/>
                <a:cxnLst>
                  <a:cxn ang="0">
                    <a:pos x="104" y="124"/>
                  </a:cxn>
                  <a:cxn ang="0">
                    <a:pos x="92" y="87"/>
                  </a:cxn>
                  <a:cxn ang="0">
                    <a:pos x="66" y="17"/>
                  </a:cxn>
                  <a:cxn ang="0">
                    <a:pos x="71" y="9"/>
                  </a:cxn>
                  <a:cxn ang="0">
                    <a:pos x="62" y="0"/>
                  </a:cxn>
                  <a:cxn ang="0">
                    <a:pos x="56" y="3"/>
                  </a:cxn>
                  <a:cxn ang="0">
                    <a:pos x="56" y="99"/>
                  </a:cxn>
                  <a:cxn ang="0">
                    <a:pos x="66" y="113"/>
                  </a:cxn>
                  <a:cxn ang="0">
                    <a:pos x="52" y="127"/>
                  </a:cxn>
                  <a:cxn ang="0">
                    <a:pos x="38" y="113"/>
                  </a:cxn>
                  <a:cxn ang="0">
                    <a:pos x="48" y="99"/>
                  </a:cxn>
                  <a:cxn ang="0">
                    <a:pos x="48" y="3"/>
                  </a:cxn>
                  <a:cxn ang="0">
                    <a:pos x="42" y="0"/>
                  </a:cxn>
                  <a:cxn ang="0">
                    <a:pos x="33" y="9"/>
                  </a:cxn>
                  <a:cxn ang="0">
                    <a:pos x="38" y="17"/>
                  </a:cxn>
                  <a:cxn ang="0">
                    <a:pos x="9" y="90"/>
                  </a:cxn>
                  <a:cxn ang="0">
                    <a:pos x="0" y="124"/>
                  </a:cxn>
                  <a:cxn ang="0">
                    <a:pos x="16" y="167"/>
                  </a:cxn>
                  <a:cxn ang="0">
                    <a:pos x="12" y="205"/>
                  </a:cxn>
                  <a:cxn ang="0">
                    <a:pos x="91" y="205"/>
                  </a:cxn>
                  <a:cxn ang="0">
                    <a:pos x="87" y="167"/>
                  </a:cxn>
                  <a:cxn ang="0">
                    <a:pos x="104" y="124"/>
                  </a:cxn>
                </a:cxnLst>
                <a:rect l="0" t="0" r="r" b="b"/>
                <a:pathLst>
                  <a:path w="104" h="205">
                    <a:moveTo>
                      <a:pt x="104" y="124"/>
                    </a:moveTo>
                    <a:cubicBezTo>
                      <a:pt x="104" y="110"/>
                      <a:pt x="100" y="97"/>
                      <a:pt x="92" y="87"/>
                    </a:cubicBezTo>
                    <a:cubicBezTo>
                      <a:pt x="85" y="74"/>
                      <a:pt x="72" y="55"/>
                      <a:pt x="66" y="17"/>
                    </a:cubicBezTo>
                    <a:cubicBezTo>
                      <a:pt x="69" y="15"/>
                      <a:pt x="71" y="13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ubicBezTo>
                      <a:pt x="60" y="0"/>
                      <a:pt x="58" y="2"/>
                      <a:pt x="56" y="3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62" y="101"/>
                      <a:pt x="66" y="106"/>
                      <a:pt x="66" y="113"/>
                    </a:cubicBezTo>
                    <a:cubicBezTo>
                      <a:pt x="66" y="120"/>
                      <a:pt x="59" y="127"/>
                      <a:pt x="52" y="127"/>
                    </a:cubicBezTo>
                    <a:cubicBezTo>
                      <a:pt x="44" y="127"/>
                      <a:pt x="38" y="120"/>
                      <a:pt x="38" y="113"/>
                    </a:cubicBezTo>
                    <a:cubicBezTo>
                      <a:pt x="38" y="106"/>
                      <a:pt x="42" y="101"/>
                      <a:pt x="48" y="99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2"/>
                      <a:pt x="44" y="0"/>
                      <a:pt x="42" y="0"/>
                    </a:cubicBezTo>
                    <a:cubicBezTo>
                      <a:pt x="37" y="0"/>
                      <a:pt x="33" y="4"/>
                      <a:pt x="33" y="9"/>
                    </a:cubicBezTo>
                    <a:cubicBezTo>
                      <a:pt x="33" y="12"/>
                      <a:pt x="35" y="15"/>
                      <a:pt x="38" y="17"/>
                    </a:cubicBezTo>
                    <a:cubicBezTo>
                      <a:pt x="31" y="59"/>
                      <a:pt x="16" y="77"/>
                      <a:pt x="9" y="90"/>
                    </a:cubicBezTo>
                    <a:cubicBezTo>
                      <a:pt x="3" y="100"/>
                      <a:pt x="0" y="111"/>
                      <a:pt x="0" y="124"/>
                    </a:cubicBezTo>
                    <a:cubicBezTo>
                      <a:pt x="0" y="141"/>
                      <a:pt x="6" y="156"/>
                      <a:pt x="16" y="167"/>
                    </a:cubicBezTo>
                    <a:cubicBezTo>
                      <a:pt x="12" y="205"/>
                      <a:pt x="12" y="205"/>
                      <a:pt x="12" y="205"/>
                    </a:cubicBezTo>
                    <a:cubicBezTo>
                      <a:pt x="91" y="205"/>
                      <a:pt x="91" y="205"/>
                      <a:pt x="91" y="205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8" y="156"/>
                      <a:pt x="104" y="141"/>
                      <a:pt x="104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99" name="Freeform 69"/>
              <p:cNvSpPr>
                <a:spLocks noEditPoints="1"/>
              </p:cNvSpPr>
              <p:nvPr/>
            </p:nvSpPr>
            <p:spPr bwMode="auto">
              <a:xfrm>
                <a:off x="3722586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2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9" y="0"/>
                      <a:pt x="0" y="18"/>
                      <a:pt x="0" y="41"/>
                    </a:cubicBezTo>
                    <a:cubicBezTo>
                      <a:pt x="0" y="64"/>
                      <a:pt x="19" y="82"/>
                      <a:pt x="41" y="82"/>
                    </a:cubicBezTo>
                    <a:cubicBezTo>
                      <a:pt x="64" y="82"/>
                      <a:pt x="82" y="64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2" y="52"/>
                      <a:pt x="22" y="41"/>
                    </a:cubicBezTo>
                    <a:cubicBezTo>
                      <a:pt x="22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0" name="Freeform 70"/>
              <p:cNvSpPr>
                <a:spLocks noEditPoints="1"/>
              </p:cNvSpPr>
              <p:nvPr/>
            </p:nvSpPr>
            <p:spPr bwMode="auto">
              <a:xfrm>
                <a:off x="3558441" y="1476953"/>
                <a:ext cx="144604" cy="13317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41" y="61"/>
                  </a:cxn>
                  <a:cxn ang="0">
                    <a:pos x="21" y="41"/>
                  </a:cxn>
                  <a:cxn ang="0">
                    <a:pos x="41" y="21"/>
                  </a:cxn>
                  <a:cxn ang="0">
                    <a:pos x="61" y="41"/>
                  </a:cxn>
                  <a:cxn ang="0">
                    <a:pos x="41" y="61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8" y="0"/>
                      <a:pt x="0" y="18"/>
                      <a:pt x="0" y="41"/>
                    </a:cubicBezTo>
                    <a:cubicBezTo>
                      <a:pt x="0" y="64"/>
                      <a:pt x="18" y="82"/>
                      <a:pt x="41" y="82"/>
                    </a:cubicBezTo>
                    <a:cubicBezTo>
                      <a:pt x="63" y="82"/>
                      <a:pt x="82" y="64"/>
                      <a:pt x="82" y="41"/>
                    </a:cubicBezTo>
                    <a:cubicBezTo>
                      <a:pt x="82" y="18"/>
                      <a:pt x="63" y="0"/>
                      <a:pt x="41" y="0"/>
                    </a:cubicBezTo>
                    <a:close/>
                    <a:moveTo>
                      <a:pt x="41" y="61"/>
                    </a:moveTo>
                    <a:cubicBezTo>
                      <a:pt x="30" y="61"/>
                      <a:pt x="21" y="52"/>
                      <a:pt x="21" y="41"/>
                    </a:cubicBezTo>
                    <a:cubicBezTo>
                      <a:pt x="21" y="30"/>
                      <a:pt x="30" y="21"/>
                      <a:pt x="41" y="21"/>
                    </a:cubicBezTo>
                    <a:cubicBezTo>
                      <a:pt x="52" y="21"/>
                      <a:pt x="61" y="30"/>
                      <a:pt x="61" y="41"/>
                    </a:cubicBezTo>
                    <a:cubicBezTo>
                      <a:pt x="61" y="52"/>
                      <a:pt x="52" y="61"/>
                      <a:pt x="41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1" name="Freeform 71"/>
              <p:cNvSpPr>
                <a:spLocks noEditPoints="1"/>
              </p:cNvSpPr>
              <p:nvPr/>
            </p:nvSpPr>
            <p:spPr bwMode="auto">
              <a:xfrm>
                <a:off x="3581890" y="1304179"/>
                <a:ext cx="271622" cy="197969"/>
              </a:xfrm>
              <a:custGeom>
                <a:avLst/>
                <a:gdLst/>
                <a:ahLst/>
                <a:cxnLst>
                  <a:cxn ang="0">
                    <a:pos x="154" y="0"/>
                  </a:cxn>
                  <a:cxn ang="0">
                    <a:pos x="75" y="74"/>
                  </a:cxn>
                  <a:cxn ang="0">
                    <a:pos x="75" y="73"/>
                  </a:cxn>
                  <a:cxn ang="0">
                    <a:pos x="0" y="1"/>
                  </a:cxn>
                  <a:cxn ang="0">
                    <a:pos x="0" y="49"/>
                  </a:cxn>
                  <a:cxn ang="0">
                    <a:pos x="75" y="122"/>
                  </a:cxn>
                  <a:cxn ang="0">
                    <a:pos x="150" y="49"/>
                  </a:cxn>
                  <a:cxn ang="0">
                    <a:pos x="154" y="0"/>
                  </a:cxn>
                  <a:cxn ang="0">
                    <a:pos x="76" y="104"/>
                  </a:cxn>
                  <a:cxn ang="0">
                    <a:pos x="66" y="94"/>
                  </a:cxn>
                  <a:cxn ang="0">
                    <a:pos x="76" y="83"/>
                  </a:cxn>
                  <a:cxn ang="0">
                    <a:pos x="87" y="94"/>
                  </a:cxn>
                  <a:cxn ang="0">
                    <a:pos x="76" y="104"/>
                  </a:cxn>
                </a:cxnLst>
                <a:rect l="0" t="0" r="r" b="b"/>
                <a:pathLst>
                  <a:path w="154" h="122">
                    <a:moveTo>
                      <a:pt x="154" y="0"/>
                    </a:move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150" y="49"/>
                      <a:pt x="150" y="49"/>
                      <a:pt x="150" y="49"/>
                    </a:cubicBezTo>
                    <a:lnTo>
                      <a:pt x="154" y="0"/>
                    </a:lnTo>
                    <a:close/>
                    <a:moveTo>
                      <a:pt x="76" y="104"/>
                    </a:moveTo>
                    <a:cubicBezTo>
                      <a:pt x="70" y="104"/>
                      <a:pt x="66" y="99"/>
                      <a:pt x="66" y="94"/>
                    </a:cubicBezTo>
                    <a:cubicBezTo>
                      <a:pt x="66" y="88"/>
                      <a:pt x="70" y="83"/>
                      <a:pt x="76" y="83"/>
                    </a:cubicBezTo>
                    <a:cubicBezTo>
                      <a:pt x="82" y="83"/>
                      <a:pt x="87" y="88"/>
                      <a:pt x="87" y="94"/>
                    </a:cubicBezTo>
                    <a:cubicBezTo>
                      <a:pt x="87" y="99"/>
                      <a:pt x="82" y="104"/>
                      <a:pt x="76" y="1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2" name="Freeform 72"/>
              <p:cNvSpPr>
                <a:spLocks noEditPoints="1"/>
              </p:cNvSpPr>
              <p:nvPr/>
            </p:nvSpPr>
            <p:spPr bwMode="auto">
              <a:xfrm>
                <a:off x="269671" y="4140542"/>
                <a:ext cx="257943" cy="257360"/>
              </a:xfrm>
              <a:custGeom>
                <a:avLst/>
                <a:gdLst/>
                <a:ahLst/>
                <a:cxnLst>
                  <a:cxn ang="0">
                    <a:pos x="109" y="98"/>
                  </a:cxn>
                  <a:cxn ang="0">
                    <a:pos x="115" y="93"/>
                  </a:cxn>
                  <a:cxn ang="0">
                    <a:pos x="107" y="84"/>
                  </a:cxn>
                  <a:cxn ang="0">
                    <a:pos x="114" y="57"/>
                  </a:cxn>
                  <a:cxn ang="0">
                    <a:pos x="57" y="0"/>
                  </a:cxn>
                  <a:cxn ang="0">
                    <a:pos x="0" y="57"/>
                  </a:cxn>
                  <a:cxn ang="0">
                    <a:pos x="57" y="113"/>
                  </a:cxn>
                  <a:cxn ang="0">
                    <a:pos x="76" y="110"/>
                  </a:cxn>
                  <a:cxn ang="0">
                    <a:pos x="84" y="119"/>
                  </a:cxn>
                  <a:cxn ang="0">
                    <a:pos x="91" y="113"/>
                  </a:cxn>
                  <a:cxn ang="0">
                    <a:pos x="129" y="158"/>
                  </a:cxn>
                  <a:cxn ang="0">
                    <a:pos x="147" y="143"/>
                  </a:cxn>
                  <a:cxn ang="0">
                    <a:pos x="109" y="98"/>
                  </a:cxn>
                  <a:cxn ang="0">
                    <a:pos x="24" y="57"/>
                  </a:cxn>
                  <a:cxn ang="0">
                    <a:pos x="57" y="24"/>
                  </a:cxn>
                  <a:cxn ang="0">
                    <a:pos x="90" y="57"/>
                  </a:cxn>
                  <a:cxn ang="0">
                    <a:pos x="57" y="90"/>
                  </a:cxn>
                  <a:cxn ang="0">
                    <a:pos x="24" y="57"/>
                  </a:cxn>
                </a:cxnLst>
                <a:rect l="0" t="0" r="r" b="b"/>
                <a:pathLst>
                  <a:path w="147" h="158">
                    <a:moveTo>
                      <a:pt x="109" y="98"/>
                    </a:moveTo>
                    <a:cubicBezTo>
                      <a:pt x="115" y="93"/>
                      <a:pt x="115" y="93"/>
                      <a:pt x="115" y="93"/>
                    </a:cubicBezTo>
                    <a:cubicBezTo>
                      <a:pt x="107" y="84"/>
                      <a:pt x="107" y="84"/>
                      <a:pt x="107" y="84"/>
                    </a:cubicBezTo>
                    <a:cubicBezTo>
                      <a:pt x="111" y="76"/>
                      <a:pt x="114" y="67"/>
                      <a:pt x="114" y="57"/>
                    </a:cubicBezTo>
                    <a:cubicBezTo>
                      <a:pt x="114" y="26"/>
                      <a:pt x="88" y="0"/>
                      <a:pt x="57" y="0"/>
                    </a:cubicBezTo>
                    <a:cubicBezTo>
                      <a:pt x="26" y="0"/>
                      <a:pt x="0" y="26"/>
                      <a:pt x="0" y="57"/>
                    </a:cubicBezTo>
                    <a:cubicBezTo>
                      <a:pt x="0" y="88"/>
                      <a:pt x="26" y="113"/>
                      <a:pt x="57" y="113"/>
                    </a:cubicBezTo>
                    <a:cubicBezTo>
                      <a:pt x="64" y="113"/>
                      <a:pt x="70" y="112"/>
                      <a:pt x="76" y="110"/>
                    </a:cubicBezTo>
                    <a:cubicBezTo>
                      <a:pt x="84" y="119"/>
                      <a:pt x="84" y="119"/>
                      <a:pt x="84" y="119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129" y="158"/>
                      <a:pt x="129" y="158"/>
                      <a:pt x="129" y="158"/>
                    </a:cubicBezTo>
                    <a:cubicBezTo>
                      <a:pt x="147" y="143"/>
                      <a:pt x="147" y="143"/>
                      <a:pt x="147" y="143"/>
                    </a:cubicBezTo>
                    <a:lnTo>
                      <a:pt x="109" y="98"/>
                    </a:lnTo>
                    <a:close/>
                    <a:moveTo>
                      <a:pt x="24" y="57"/>
                    </a:moveTo>
                    <a:cubicBezTo>
                      <a:pt x="24" y="39"/>
                      <a:pt x="39" y="24"/>
                      <a:pt x="57" y="24"/>
                    </a:cubicBezTo>
                    <a:cubicBezTo>
                      <a:pt x="75" y="24"/>
                      <a:pt x="90" y="39"/>
                      <a:pt x="90" y="57"/>
                    </a:cubicBezTo>
                    <a:cubicBezTo>
                      <a:pt x="90" y="75"/>
                      <a:pt x="75" y="90"/>
                      <a:pt x="57" y="90"/>
                    </a:cubicBezTo>
                    <a:cubicBezTo>
                      <a:pt x="39" y="90"/>
                      <a:pt x="24" y="75"/>
                      <a:pt x="24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3" name="Freeform 73"/>
              <p:cNvSpPr>
                <a:spLocks/>
              </p:cNvSpPr>
              <p:nvPr/>
            </p:nvSpPr>
            <p:spPr bwMode="auto">
              <a:xfrm>
                <a:off x="162195" y="2835743"/>
                <a:ext cx="269667" cy="246562"/>
              </a:xfrm>
              <a:custGeom>
                <a:avLst/>
                <a:gdLst/>
                <a:ahLst/>
                <a:cxnLst>
                  <a:cxn ang="0">
                    <a:pos x="69" y="95"/>
                  </a:cxn>
                  <a:cxn ang="0">
                    <a:pos x="112" y="137"/>
                  </a:cxn>
                  <a:cxn ang="0">
                    <a:pos x="138" y="112"/>
                  </a:cxn>
                  <a:cxn ang="0">
                    <a:pos x="95" y="69"/>
                  </a:cxn>
                  <a:cxn ang="0">
                    <a:pos x="138" y="25"/>
                  </a:cxn>
                  <a:cxn ang="0">
                    <a:pos x="112" y="0"/>
                  </a:cxn>
                  <a:cxn ang="0">
                    <a:pos x="69" y="44"/>
                  </a:cxn>
                  <a:cxn ang="0">
                    <a:pos x="26" y="0"/>
                  </a:cxn>
                  <a:cxn ang="0">
                    <a:pos x="0" y="25"/>
                  </a:cxn>
                  <a:cxn ang="0">
                    <a:pos x="44" y="69"/>
                  </a:cxn>
                  <a:cxn ang="0">
                    <a:pos x="0" y="112"/>
                  </a:cxn>
                  <a:cxn ang="0">
                    <a:pos x="26" y="137"/>
                  </a:cxn>
                  <a:cxn ang="0">
                    <a:pos x="69" y="95"/>
                  </a:cxn>
                </a:cxnLst>
                <a:rect l="0" t="0" r="r" b="b"/>
                <a:pathLst>
                  <a:path w="138" h="137">
                    <a:moveTo>
                      <a:pt x="69" y="95"/>
                    </a:moveTo>
                    <a:lnTo>
                      <a:pt x="112" y="137"/>
                    </a:lnTo>
                    <a:lnTo>
                      <a:pt x="138" y="112"/>
                    </a:lnTo>
                    <a:lnTo>
                      <a:pt x="95" y="69"/>
                    </a:lnTo>
                    <a:lnTo>
                      <a:pt x="138" y="25"/>
                    </a:lnTo>
                    <a:lnTo>
                      <a:pt x="112" y="0"/>
                    </a:lnTo>
                    <a:lnTo>
                      <a:pt x="69" y="44"/>
                    </a:lnTo>
                    <a:lnTo>
                      <a:pt x="26" y="0"/>
                    </a:lnTo>
                    <a:lnTo>
                      <a:pt x="0" y="25"/>
                    </a:lnTo>
                    <a:lnTo>
                      <a:pt x="44" y="69"/>
                    </a:lnTo>
                    <a:lnTo>
                      <a:pt x="0" y="112"/>
                    </a:lnTo>
                    <a:lnTo>
                      <a:pt x="26" y="137"/>
                    </a:lnTo>
                    <a:lnTo>
                      <a:pt x="69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4" name="Rectangle 74"/>
              <p:cNvSpPr>
                <a:spLocks noChangeArrowheads="1"/>
              </p:cNvSpPr>
              <p:nvPr/>
            </p:nvSpPr>
            <p:spPr bwMode="auto">
              <a:xfrm>
                <a:off x="1000509" y="4093749"/>
                <a:ext cx="261851" cy="2879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5" name="Freeform 75"/>
              <p:cNvSpPr>
                <a:spLocks/>
              </p:cNvSpPr>
              <p:nvPr/>
            </p:nvSpPr>
            <p:spPr bwMode="auto">
              <a:xfrm>
                <a:off x="1037637" y="3971368"/>
                <a:ext cx="56669" cy="100784"/>
              </a:xfrm>
              <a:custGeom>
                <a:avLst/>
                <a:gdLst/>
                <a:ahLst/>
                <a:cxnLst>
                  <a:cxn ang="0">
                    <a:pos x="14" y="62"/>
                  </a:cxn>
                  <a:cxn ang="0">
                    <a:pos x="33" y="62"/>
                  </a:cxn>
                  <a:cxn ang="0">
                    <a:pos x="33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2" y="10"/>
                  </a:cxn>
                  <a:cxn ang="0">
                    <a:pos x="6" y="12"/>
                  </a:cxn>
                  <a:cxn ang="0">
                    <a:pos x="0" y="13"/>
                  </a:cxn>
                  <a:cxn ang="0">
                    <a:pos x="0" y="26"/>
                  </a:cxn>
                  <a:cxn ang="0">
                    <a:pos x="14" y="26"/>
                  </a:cxn>
                  <a:cxn ang="0">
                    <a:pos x="14" y="62"/>
                  </a:cxn>
                </a:cxnLst>
                <a:rect l="0" t="0" r="r" b="b"/>
                <a:pathLst>
                  <a:path w="33" h="62">
                    <a:moveTo>
                      <a:pt x="14" y="62"/>
                    </a:moveTo>
                    <a:cubicBezTo>
                      <a:pt x="33" y="62"/>
                      <a:pt x="33" y="62"/>
                      <a:pt x="33" y="6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"/>
                      <a:pt x="17" y="4"/>
                      <a:pt x="16" y="6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4" y="13"/>
                      <a:pt x="2" y="13"/>
                      <a:pt x="0" y="1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6" name="Freeform 76"/>
              <p:cNvSpPr>
                <a:spLocks/>
              </p:cNvSpPr>
              <p:nvPr/>
            </p:nvSpPr>
            <p:spPr bwMode="auto">
              <a:xfrm>
                <a:off x="1129480" y="3969569"/>
                <a:ext cx="93797" cy="102584"/>
              </a:xfrm>
              <a:custGeom>
                <a:avLst/>
                <a:gdLst/>
                <a:ahLst/>
                <a:cxnLst>
                  <a:cxn ang="0">
                    <a:pos x="54" y="47"/>
                  </a:cxn>
                  <a:cxn ang="0">
                    <a:pos x="26" y="47"/>
                  </a:cxn>
                  <a:cxn ang="0">
                    <a:pos x="26" y="47"/>
                  </a:cxn>
                  <a:cxn ang="0">
                    <a:pos x="35" y="42"/>
                  </a:cxn>
                  <a:cxn ang="0">
                    <a:pos x="44" y="37"/>
                  </a:cxn>
                  <a:cxn ang="0">
                    <a:pos x="50" y="29"/>
                  </a:cxn>
                  <a:cxn ang="0">
                    <a:pos x="53" y="19"/>
                  </a:cxn>
                  <a:cxn ang="0">
                    <a:pos x="51" y="11"/>
                  </a:cxn>
                  <a:cxn ang="0">
                    <a:pos x="46" y="5"/>
                  </a:cxn>
                  <a:cxn ang="0">
                    <a:pos x="38" y="1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8" y="7"/>
                  </a:cxn>
                  <a:cxn ang="0">
                    <a:pos x="3" y="15"/>
                  </a:cxn>
                  <a:cxn ang="0">
                    <a:pos x="1" y="27"/>
                  </a:cxn>
                  <a:cxn ang="0">
                    <a:pos x="18" y="27"/>
                  </a:cxn>
                  <a:cxn ang="0">
                    <a:pos x="20" y="17"/>
                  </a:cxn>
                  <a:cxn ang="0">
                    <a:pos x="27" y="14"/>
                  </a:cxn>
                  <a:cxn ang="0">
                    <a:pos x="33" y="16"/>
                  </a:cxn>
                  <a:cxn ang="0">
                    <a:pos x="35" y="22"/>
                  </a:cxn>
                  <a:cxn ang="0">
                    <a:pos x="34" y="25"/>
                  </a:cxn>
                  <a:cxn ang="0">
                    <a:pos x="32" y="27"/>
                  </a:cxn>
                  <a:cxn ang="0">
                    <a:pos x="29" y="29"/>
                  </a:cxn>
                  <a:cxn ang="0">
                    <a:pos x="26" y="31"/>
                  </a:cxn>
                  <a:cxn ang="0">
                    <a:pos x="20" y="34"/>
                  </a:cxn>
                  <a:cxn ang="0">
                    <a:pos x="14" y="38"/>
                  </a:cxn>
                  <a:cxn ang="0">
                    <a:pos x="9" y="42"/>
                  </a:cxn>
                  <a:cxn ang="0">
                    <a:pos x="4" y="47"/>
                  </a:cxn>
                  <a:cxn ang="0">
                    <a:pos x="1" y="54"/>
                  </a:cxn>
                  <a:cxn ang="0">
                    <a:pos x="0" y="63"/>
                  </a:cxn>
                  <a:cxn ang="0">
                    <a:pos x="54" y="63"/>
                  </a:cxn>
                  <a:cxn ang="0">
                    <a:pos x="54" y="47"/>
                  </a:cxn>
                </a:cxnLst>
                <a:rect l="0" t="0" r="r" b="b"/>
                <a:pathLst>
                  <a:path w="54" h="63">
                    <a:moveTo>
                      <a:pt x="54" y="47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9" y="46"/>
                      <a:pt x="32" y="44"/>
                      <a:pt x="35" y="42"/>
                    </a:cubicBezTo>
                    <a:cubicBezTo>
                      <a:pt x="38" y="41"/>
                      <a:pt x="41" y="39"/>
                      <a:pt x="44" y="37"/>
                    </a:cubicBezTo>
                    <a:cubicBezTo>
                      <a:pt x="46" y="35"/>
                      <a:pt x="48" y="32"/>
                      <a:pt x="50" y="29"/>
                    </a:cubicBezTo>
                    <a:cubicBezTo>
                      <a:pt x="52" y="27"/>
                      <a:pt x="53" y="23"/>
                      <a:pt x="53" y="19"/>
                    </a:cubicBezTo>
                    <a:cubicBezTo>
                      <a:pt x="53" y="16"/>
                      <a:pt x="52" y="13"/>
                      <a:pt x="51" y="11"/>
                    </a:cubicBezTo>
                    <a:cubicBezTo>
                      <a:pt x="50" y="8"/>
                      <a:pt x="48" y="6"/>
                      <a:pt x="46" y="5"/>
                    </a:cubicBezTo>
                    <a:cubicBezTo>
                      <a:pt x="44" y="3"/>
                      <a:pt x="41" y="2"/>
                      <a:pt x="38" y="1"/>
                    </a:cubicBezTo>
                    <a:cubicBezTo>
                      <a:pt x="35" y="0"/>
                      <a:pt x="31" y="0"/>
                      <a:pt x="28" y="0"/>
                    </a:cubicBezTo>
                    <a:cubicBezTo>
                      <a:pt x="23" y="0"/>
                      <a:pt x="20" y="0"/>
                      <a:pt x="16" y="2"/>
                    </a:cubicBezTo>
                    <a:cubicBezTo>
                      <a:pt x="13" y="3"/>
                      <a:pt x="10" y="5"/>
                      <a:pt x="8" y="7"/>
                    </a:cubicBezTo>
                    <a:cubicBezTo>
                      <a:pt x="5" y="9"/>
                      <a:pt x="4" y="12"/>
                      <a:pt x="3" y="15"/>
                    </a:cubicBezTo>
                    <a:cubicBezTo>
                      <a:pt x="1" y="19"/>
                      <a:pt x="1" y="22"/>
                      <a:pt x="1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3"/>
                      <a:pt x="19" y="20"/>
                      <a:pt x="20" y="17"/>
                    </a:cubicBezTo>
                    <a:cubicBezTo>
                      <a:pt x="21" y="15"/>
                      <a:pt x="24" y="14"/>
                      <a:pt x="27" y="14"/>
                    </a:cubicBezTo>
                    <a:cubicBezTo>
                      <a:pt x="29" y="14"/>
                      <a:pt x="31" y="15"/>
                      <a:pt x="33" y="16"/>
                    </a:cubicBezTo>
                    <a:cubicBezTo>
                      <a:pt x="34" y="17"/>
                      <a:pt x="35" y="19"/>
                      <a:pt x="35" y="22"/>
                    </a:cubicBezTo>
                    <a:cubicBezTo>
                      <a:pt x="35" y="23"/>
                      <a:pt x="35" y="24"/>
                      <a:pt x="34" y="25"/>
                    </a:cubicBezTo>
                    <a:cubicBezTo>
                      <a:pt x="33" y="25"/>
                      <a:pt x="33" y="26"/>
                      <a:pt x="32" y="27"/>
                    </a:cubicBezTo>
                    <a:cubicBezTo>
                      <a:pt x="31" y="28"/>
                      <a:pt x="30" y="28"/>
                      <a:pt x="29" y="29"/>
                    </a:cubicBezTo>
                    <a:cubicBezTo>
                      <a:pt x="28" y="30"/>
                      <a:pt x="27" y="30"/>
                      <a:pt x="26" y="31"/>
                    </a:cubicBezTo>
                    <a:cubicBezTo>
                      <a:pt x="24" y="32"/>
                      <a:pt x="22" y="33"/>
                      <a:pt x="20" y="34"/>
                    </a:cubicBezTo>
                    <a:cubicBezTo>
                      <a:pt x="18" y="35"/>
                      <a:pt x="16" y="37"/>
                      <a:pt x="14" y="38"/>
                    </a:cubicBezTo>
                    <a:cubicBezTo>
                      <a:pt x="12" y="39"/>
                      <a:pt x="11" y="41"/>
                      <a:pt x="9" y="42"/>
                    </a:cubicBezTo>
                    <a:cubicBezTo>
                      <a:pt x="7" y="44"/>
                      <a:pt x="6" y="45"/>
                      <a:pt x="4" y="47"/>
                    </a:cubicBezTo>
                    <a:cubicBezTo>
                      <a:pt x="3" y="49"/>
                      <a:pt x="2" y="52"/>
                      <a:pt x="1" y="54"/>
                    </a:cubicBezTo>
                    <a:cubicBezTo>
                      <a:pt x="0" y="57"/>
                      <a:pt x="0" y="60"/>
                      <a:pt x="0" y="63"/>
                    </a:cubicBezTo>
                    <a:cubicBezTo>
                      <a:pt x="54" y="63"/>
                      <a:pt x="54" y="63"/>
                      <a:pt x="54" y="63"/>
                    </a:cubicBezTo>
                    <a:lnTo>
                      <a:pt x="5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7" name="Freeform 77"/>
              <p:cNvSpPr>
                <a:spLocks noEditPoints="1"/>
              </p:cNvSpPr>
              <p:nvPr/>
            </p:nvSpPr>
            <p:spPr bwMode="auto">
              <a:xfrm>
                <a:off x="1076719" y="4144142"/>
                <a:ext cx="91843" cy="102584"/>
              </a:xfrm>
              <a:custGeom>
                <a:avLst/>
                <a:gdLst/>
                <a:ahLst/>
                <a:cxnLst>
                  <a:cxn ang="0">
                    <a:pos x="46" y="26"/>
                  </a:cxn>
                  <a:cxn ang="0">
                    <a:pos x="39" y="22"/>
                  </a:cxn>
                  <a:cxn ang="0">
                    <a:pos x="31" y="20"/>
                  </a:cxn>
                  <a:cxn ang="0">
                    <a:pos x="23" y="21"/>
                  </a:cxn>
                  <a:cxn ang="0">
                    <a:pos x="17" y="25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3" y="14"/>
                  </a:cxn>
                  <a:cxn ang="0">
                    <a:pos x="28" y="13"/>
                  </a:cxn>
                  <a:cxn ang="0">
                    <a:pos x="32" y="14"/>
                  </a:cxn>
                  <a:cxn ang="0">
                    <a:pos x="35" y="17"/>
                  </a:cxn>
                  <a:cxn ang="0">
                    <a:pos x="51" y="17"/>
                  </a:cxn>
                  <a:cxn ang="0">
                    <a:pos x="44" y="4"/>
                  </a:cxn>
                  <a:cxn ang="0">
                    <a:pos x="28" y="0"/>
                  </a:cxn>
                  <a:cxn ang="0">
                    <a:pos x="16" y="2"/>
                  </a:cxn>
                  <a:cxn ang="0">
                    <a:pos x="7" y="9"/>
                  </a:cxn>
                  <a:cxn ang="0">
                    <a:pos x="2" y="20"/>
                  </a:cxn>
                  <a:cxn ang="0">
                    <a:pos x="0" y="34"/>
                  </a:cxn>
                  <a:cxn ang="0">
                    <a:pos x="1" y="45"/>
                  </a:cxn>
                  <a:cxn ang="0">
                    <a:pos x="6" y="54"/>
                  </a:cxn>
                  <a:cxn ang="0">
                    <a:pos x="14" y="61"/>
                  </a:cxn>
                  <a:cxn ang="0">
                    <a:pos x="26" y="63"/>
                  </a:cxn>
                  <a:cxn ang="0">
                    <a:pos x="37" y="62"/>
                  </a:cxn>
                  <a:cxn ang="0">
                    <a:pos x="45" y="57"/>
                  </a:cxn>
                  <a:cxn ang="0">
                    <a:pos x="50" y="50"/>
                  </a:cxn>
                  <a:cxn ang="0">
                    <a:pos x="52" y="40"/>
                  </a:cxn>
                  <a:cxn ang="0">
                    <a:pos x="50" y="32"/>
                  </a:cxn>
                  <a:cxn ang="0">
                    <a:pos x="46" y="26"/>
                  </a:cxn>
                  <a:cxn ang="0">
                    <a:pos x="33" y="47"/>
                  </a:cxn>
                  <a:cxn ang="0">
                    <a:pos x="26" y="49"/>
                  </a:cxn>
                  <a:cxn ang="0">
                    <a:pos x="20" y="47"/>
                  </a:cxn>
                  <a:cxn ang="0">
                    <a:pos x="18" y="40"/>
                  </a:cxn>
                  <a:cxn ang="0">
                    <a:pos x="20" y="35"/>
                  </a:cxn>
                  <a:cxn ang="0">
                    <a:pos x="26" y="32"/>
                  </a:cxn>
                  <a:cxn ang="0">
                    <a:pos x="33" y="35"/>
                  </a:cxn>
                  <a:cxn ang="0">
                    <a:pos x="36" y="40"/>
                  </a:cxn>
                  <a:cxn ang="0">
                    <a:pos x="33" y="47"/>
                  </a:cxn>
                </a:cxnLst>
                <a:rect l="0" t="0" r="r" b="b"/>
                <a:pathLst>
                  <a:path w="52" h="63">
                    <a:moveTo>
                      <a:pt x="46" y="26"/>
                    </a:moveTo>
                    <a:cubicBezTo>
                      <a:pt x="44" y="24"/>
                      <a:pt x="42" y="23"/>
                      <a:pt x="39" y="22"/>
                    </a:cubicBezTo>
                    <a:cubicBezTo>
                      <a:pt x="37" y="21"/>
                      <a:pt x="34" y="20"/>
                      <a:pt x="31" y="20"/>
                    </a:cubicBezTo>
                    <a:cubicBezTo>
                      <a:pt x="28" y="20"/>
                      <a:pt x="26" y="21"/>
                      <a:pt x="23" y="21"/>
                    </a:cubicBezTo>
                    <a:cubicBezTo>
                      <a:pt x="21" y="22"/>
                      <a:pt x="19" y="23"/>
                      <a:pt x="17" y="25"/>
                    </a:cubicBezTo>
                    <a:cubicBezTo>
                      <a:pt x="17" y="24"/>
                      <a:pt x="17" y="22"/>
                      <a:pt x="18" y="21"/>
                    </a:cubicBezTo>
                    <a:cubicBezTo>
                      <a:pt x="18" y="19"/>
                      <a:pt x="19" y="18"/>
                      <a:pt x="20" y="17"/>
                    </a:cubicBezTo>
                    <a:cubicBezTo>
                      <a:pt x="21" y="15"/>
                      <a:pt x="22" y="14"/>
                      <a:pt x="23" y="14"/>
                    </a:cubicBezTo>
                    <a:cubicBezTo>
                      <a:pt x="24" y="13"/>
                      <a:pt x="26" y="13"/>
                      <a:pt x="28" y="13"/>
                    </a:cubicBezTo>
                    <a:cubicBezTo>
                      <a:pt x="30" y="13"/>
                      <a:pt x="31" y="13"/>
                      <a:pt x="32" y="14"/>
                    </a:cubicBezTo>
                    <a:cubicBezTo>
                      <a:pt x="34" y="15"/>
                      <a:pt x="35" y="16"/>
                      <a:pt x="35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0" y="11"/>
                      <a:pt x="48" y="6"/>
                      <a:pt x="44" y="4"/>
                    </a:cubicBezTo>
                    <a:cubicBezTo>
                      <a:pt x="40" y="1"/>
                      <a:pt x="35" y="0"/>
                      <a:pt x="28" y="0"/>
                    </a:cubicBezTo>
                    <a:cubicBezTo>
                      <a:pt x="23" y="0"/>
                      <a:pt x="19" y="1"/>
                      <a:pt x="16" y="2"/>
                    </a:cubicBezTo>
                    <a:cubicBezTo>
                      <a:pt x="12" y="4"/>
                      <a:pt x="9" y="6"/>
                      <a:pt x="7" y="9"/>
                    </a:cubicBezTo>
                    <a:cubicBezTo>
                      <a:pt x="5" y="12"/>
                      <a:pt x="3" y="16"/>
                      <a:pt x="2" y="20"/>
                    </a:cubicBezTo>
                    <a:cubicBezTo>
                      <a:pt x="1" y="24"/>
                      <a:pt x="0" y="29"/>
                      <a:pt x="0" y="34"/>
                    </a:cubicBezTo>
                    <a:cubicBezTo>
                      <a:pt x="0" y="37"/>
                      <a:pt x="0" y="41"/>
                      <a:pt x="1" y="45"/>
                    </a:cubicBezTo>
                    <a:cubicBezTo>
                      <a:pt x="2" y="48"/>
                      <a:pt x="4" y="51"/>
                      <a:pt x="6" y="54"/>
                    </a:cubicBezTo>
                    <a:cubicBezTo>
                      <a:pt x="8" y="57"/>
                      <a:pt x="11" y="59"/>
                      <a:pt x="14" y="61"/>
                    </a:cubicBezTo>
                    <a:cubicBezTo>
                      <a:pt x="18" y="62"/>
                      <a:pt x="22" y="63"/>
                      <a:pt x="26" y="63"/>
                    </a:cubicBezTo>
                    <a:cubicBezTo>
                      <a:pt x="30" y="63"/>
                      <a:pt x="34" y="63"/>
                      <a:pt x="37" y="62"/>
                    </a:cubicBezTo>
                    <a:cubicBezTo>
                      <a:pt x="40" y="61"/>
                      <a:pt x="42" y="59"/>
                      <a:pt x="45" y="57"/>
                    </a:cubicBezTo>
                    <a:cubicBezTo>
                      <a:pt x="47" y="55"/>
                      <a:pt x="49" y="53"/>
                      <a:pt x="50" y="50"/>
                    </a:cubicBezTo>
                    <a:cubicBezTo>
                      <a:pt x="51" y="47"/>
                      <a:pt x="52" y="44"/>
                      <a:pt x="52" y="40"/>
                    </a:cubicBezTo>
                    <a:cubicBezTo>
                      <a:pt x="52" y="37"/>
                      <a:pt x="51" y="34"/>
                      <a:pt x="50" y="32"/>
                    </a:cubicBezTo>
                    <a:cubicBezTo>
                      <a:pt x="49" y="30"/>
                      <a:pt x="48" y="28"/>
                      <a:pt x="46" y="26"/>
                    </a:cubicBezTo>
                    <a:close/>
                    <a:moveTo>
                      <a:pt x="33" y="47"/>
                    </a:moveTo>
                    <a:cubicBezTo>
                      <a:pt x="31" y="48"/>
                      <a:pt x="29" y="49"/>
                      <a:pt x="26" y="49"/>
                    </a:cubicBezTo>
                    <a:cubicBezTo>
                      <a:pt x="24" y="49"/>
                      <a:pt x="22" y="48"/>
                      <a:pt x="20" y="47"/>
                    </a:cubicBezTo>
                    <a:cubicBezTo>
                      <a:pt x="19" y="45"/>
                      <a:pt x="18" y="43"/>
                      <a:pt x="18" y="40"/>
                    </a:cubicBezTo>
                    <a:cubicBezTo>
                      <a:pt x="18" y="38"/>
                      <a:pt x="19" y="36"/>
                      <a:pt x="20" y="35"/>
                    </a:cubicBezTo>
                    <a:cubicBezTo>
                      <a:pt x="22" y="33"/>
                      <a:pt x="24" y="32"/>
                      <a:pt x="26" y="32"/>
                    </a:cubicBezTo>
                    <a:cubicBezTo>
                      <a:pt x="29" y="32"/>
                      <a:pt x="31" y="33"/>
                      <a:pt x="33" y="35"/>
                    </a:cubicBezTo>
                    <a:cubicBezTo>
                      <a:pt x="35" y="36"/>
                      <a:pt x="36" y="38"/>
                      <a:pt x="36" y="40"/>
                    </a:cubicBezTo>
                    <a:cubicBezTo>
                      <a:pt x="36" y="43"/>
                      <a:pt x="35" y="45"/>
                      <a:pt x="33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8" name="Freeform 78"/>
              <p:cNvSpPr>
                <a:spLocks noEditPoints="1"/>
              </p:cNvSpPr>
              <p:nvPr/>
            </p:nvSpPr>
            <p:spPr bwMode="auto">
              <a:xfrm>
                <a:off x="3828109" y="3015716"/>
                <a:ext cx="230585" cy="322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98"/>
                  </a:cxn>
                  <a:cxn ang="0">
                    <a:pos x="131" y="198"/>
                  </a:cxn>
                  <a:cxn ang="0">
                    <a:pos x="131" y="0"/>
                  </a:cxn>
                  <a:cxn ang="0">
                    <a:pos x="0" y="0"/>
                  </a:cxn>
                  <a:cxn ang="0">
                    <a:pos x="68" y="188"/>
                  </a:cxn>
                  <a:cxn ang="0">
                    <a:pos x="62" y="182"/>
                  </a:cxn>
                  <a:cxn ang="0">
                    <a:pos x="68" y="175"/>
                  </a:cxn>
                  <a:cxn ang="0">
                    <a:pos x="75" y="182"/>
                  </a:cxn>
                  <a:cxn ang="0">
                    <a:pos x="68" y="188"/>
                  </a:cxn>
                  <a:cxn ang="0">
                    <a:pos x="112" y="165"/>
                  </a:cxn>
                  <a:cxn ang="0">
                    <a:pos x="19" y="165"/>
                  </a:cxn>
                  <a:cxn ang="0">
                    <a:pos x="19" y="19"/>
                  </a:cxn>
                  <a:cxn ang="0">
                    <a:pos x="112" y="19"/>
                  </a:cxn>
                  <a:cxn ang="0">
                    <a:pos x="112" y="165"/>
                  </a:cxn>
                </a:cxnLst>
                <a:rect l="0" t="0" r="r" b="b"/>
                <a:pathLst>
                  <a:path w="131" h="198">
                    <a:moveTo>
                      <a:pt x="0" y="0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131" y="198"/>
                      <a:pt x="131" y="198"/>
                      <a:pt x="131" y="198"/>
                    </a:cubicBezTo>
                    <a:cubicBezTo>
                      <a:pt x="131" y="0"/>
                      <a:pt x="131" y="0"/>
                      <a:pt x="131" y="0"/>
                    </a:cubicBezTo>
                    <a:lnTo>
                      <a:pt x="0" y="0"/>
                    </a:lnTo>
                    <a:close/>
                    <a:moveTo>
                      <a:pt x="68" y="188"/>
                    </a:moveTo>
                    <a:cubicBezTo>
                      <a:pt x="65" y="188"/>
                      <a:pt x="62" y="185"/>
                      <a:pt x="62" y="182"/>
                    </a:cubicBezTo>
                    <a:cubicBezTo>
                      <a:pt x="62" y="178"/>
                      <a:pt x="65" y="175"/>
                      <a:pt x="68" y="175"/>
                    </a:cubicBezTo>
                    <a:cubicBezTo>
                      <a:pt x="72" y="175"/>
                      <a:pt x="75" y="178"/>
                      <a:pt x="75" y="182"/>
                    </a:cubicBezTo>
                    <a:cubicBezTo>
                      <a:pt x="75" y="185"/>
                      <a:pt x="72" y="188"/>
                      <a:pt x="68" y="188"/>
                    </a:cubicBezTo>
                    <a:close/>
                    <a:moveTo>
                      <a:pt x="112" y="165"/>
                    </a:moveTo>
                    <a:cubicBezTo>
                      <a:pt x="19" y="165"/>
                      <a:pt x="19" y="165"/>
                      <a:pt x="19" y="165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12" y="19"/>
                      <a:pt x="112" y="19"/>
                      <a:pt x="112" y="19"/>
                    </a:cubicBezTo>
                    <a:lnTo>
                      <a:pt x="112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09" name="Freeform 79"/>
              <p:cNvSpPr>
                <a:spLocks noEditPoints="1"/>
              </p:cNvSpPr>
              <p:nvPr/>
            </p:nvSpPr>
            <p:spPr bwMode="auto">
              <a:xfrm>
                <a:off x="578421" y="4707455"/>
                <a:ext cx="404501" cy="268159"/>
              </a:xfrm>
              <a:custGeom>
                <a:avLst/>
                <a:gdLst/>
                <a:ahLst/>
                <a:cxnLst>
                  <a:cxn ang="0">
                    <a:pos x="207" y="132"/>
                  </a:cxn>
                  <a:cxn ang="0">
                    <a:pos x="207" y="0"/>
                  </a:cxn>
                  <a:cxn ang="0">
                    <a:pos x="0" y="0"/>
                  </a:cxn>
                  <a:cxn ang="0">
                    <a:pos x="0" y="132"/>
                  </a:cxn>
                  <a:cxn ang="0">
                    <a:pos x="85" y="132"/>
                  </a:cxn>
                  <a:cxn ang="0">
                    <a:pos x="85" y="141"/>
                  </a:cxn>
                  <a:cxn ang="0">
                    <a:pos x="40" y="141"/>
                  </a:cxn>
                  <a:cxn ang="0">
                    <a:pos x="40" y="149"/>
                  </a:cxn>
                  <a:cxn ang="0">
                    <a:pos x="163" y="149"/>
                  </a:cxn>
                  <a:cxn ang="0">
                    <a:pos x="163" y="141"/>
                  </a:cxn>
                  <a:cxn ang="0">
                    <a:pos x="121" y="141"/>
                  </a:cxn>
                  <a:cxn ang="0">
                    <a:pos x="121" y="132"/>
                  </a:cxn>
                  <a:cxn ang="0">
                    <a:pos x="207" y="132"/>
                  </a:cxn>
                  <a:cxn ang="0">
                    <a:pos x="15" y="15"/>
                  </a:cxn>
                  <a:cxn ang="0">
                    <a:pos x="191" y="15"/>
                  </a:cxn>
                  <a:cxn ang="0">
                    <a:pos x="191" y="113"/>
                  </a:cxn>
                  <a:cxn ang="0">
                    <a:pos x="15" y="113"/>
                  </a:cxn>
                  <a:cxn ang="0">
                    <a:pos x="15" y="15"/>
                  </a:cxn>
                </a:cxnLst>
                <a:rect l="0" t="0" r="r" b="b"/>
                <a:pathLst>
                  <a:path w="207" h="149">
                    <a:moveTo>
                      <a:pt x="207" y="132"/>
                    </a:moveTo>
                    <a:lnTo>
                      <a:pt x="207" y="0"/>
                    </a:lnTo>
                    <a:lnTo>
                      <a:pt x="0" y="0"/>
                    </a:lnTo>
                    <a:lnTo>
                      <a:pt x="0" y="132"/>
                    </a:lnTo>
                    <a:lnTo>
                      <a:pt x="85" y="132"/>
                    </a:lnTo>
                    <a:lnTo>
                      <a:pt x="85" y="141"/>
                    </a:lnTo>
                    <a:lnTo>
                      <a:pt x="40" y="141"/>
                    </a:lnTo>
                    <a:lnTo>
                      <a:pt x="40" y="149"/>
                    </a:lnTo>
                    <a:lnTo>
                      <a:pt x="163" y="149"/>
                    </a:lnTo>
                    <a:lnTo>
                      <a:pt x="163" y="141"/>
                    </a:lnTo>
                    <a:lnTo>
                      <a:pt x="121" y="141"/>
                    </a:lnTo>
                    <a:lnTo>
                      <a:pt x="121" y="132"/>
                    </a:lnTo>
                    <a:lnTo>
                      <a:pt x="207" y="132"/>
                    </a:lnTo>
                    <a:close/>
                    <a:moveTo>
                      <a:pt x="15" y="15"/>
                    </a:moveTo>
                    <a:lnTo>
                      <a:pt x="191" y="15"/>
                    </a:lnTo>
                    <a:lnTo>
                      <a:pt x="191" y="113"/>
                    </a:lnTo>
                    <a:lnTo>
                      <a:pt x="15" y="113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0" name="Freeform 80"/>
              <p:cNvSpPr>
                <a:spLocks noEditPoints="1"/>
              </p:cNvSpPr>
              <p:nvPr/>
            </p:nvSpPr>
            <p:spPr bwMode="auto">
              <a:xfrm>
                <a:off x="2778751" y="2040266"/>
                <a:ext cx="425996" cy="32395"/>
              </a:xfrm>
              <a:custGeom>
                <a:avLst/>
                <a:gdLst/>
                <a:ahLst/>
                <a:cxnLst>
                  <a:cxn ang="0">
                    <a:pos x="194" y="0"/>
                  </a:cxn>
                  <a:cxn ang="0">
                    <a:pos x="112" y="0"/>
                  </a:cxn>
                  <a:cxn ang="0">
                    <a:pos x="107" y="0"/>
                  </a:cxn>
                  <a:cxn ang="0">
                    <a:pos x="24" y="0"/>
                  </a:cxn>
                  <a:cxn ang="0">
                    <a:pos x="0" y="1"/>
                  </a:cxn>
                  <a:cxn ang="0">
                    <a:pos x="0" y="18"/>
                  </a:cxn>
                  <a:cxn ang="0">
                    <a:pos x="218" y="18"/>
                  </a:cxn>
                  <a:cxn ang="0">
                    <a:pos x="218" y="1"/>
                  </a:cxn>
                  <a:cxn ang="0">
                    <a:pos x="194" y="0"/>
                  </a:cxn>
                  <a:cxn ang="0">
                    <a:pos x="23" y="11"/>
                  </a:cxn>
                  <a:cxn ang="0">
                    <a:pos x="11" y="11"/>
                  </a:cxn>
                  <a:cxn ang="0">
                    <a:pos x="11" y="7"/>
                  </a:cxn>
                  <a:cxn ang="0">
                    <a:pos x="23" y="7"/>
                  </a:cxn>
                  <a:cxn ang="0">
                    <a:pos x="23" y="11"/>
                  </a:cxn>
                  <a:cxn ang="0">
                    <a:pos x="133" y="11"/>
                  </a:cxn>
                  <a:cxn ang="0">
                    <a:pos x="83" y="11"/>
                  </a:cxn>
                  <a:cxn ang="0">
                    <a:pos x="83" y="7"/>
                  </a:cxn>
                  <a:cxn ang="0">
                    <a:pos x="133" y="7"/>
                  </a:cxn>
                  <a:cxn ang="0">
                    <a:pos x="133" y="11"/>
                  </a:cxn>
                </a:cxnLst>
                <a:rect l="0" t="0" r="r" b="b"/>
                <a:pathLst>
                  <a:path w="218" h="18">
                    <a:moveTo>
                      <a:pt x="194" y="0"/>
                    </a:moveTo>
                    <a:lnTo>
                      <a:pt x="112" y="0"/>
                    </a:lnTo>
                    <a:lnTo>
                      <a:pt x="107" y="0"/>
                    </a:lnTo>
                    <a:lnTo>
                      <a:pt x="24" y="0"/>
                    </a:lnTo>
                    <a:lnTo>
                      <a:pt x="0" y="1"/>
                    </a:lnTo>
                    <a:lnTo>
                      <a:pt x="0" y="18"/>
                    </a:lnTo>
                    <a:lnTo>
                      <a:pt x="218" y="18"/>
                    </a:lnTo>
                    <a:lnTo>
                      <a:pt x="218" y="1"/>
                    </a:lnTo>
                    <a:lnTo>
                      <a:pt x="194" y="0"/>
                    </a:lnTo>
                    <a:close/>
                    <a:moveTo>
                      <a:pt x="23" y="11"/>
                    </a:moveTo>
                    <a:lnTo>
                      <a:pt x="11" y="11"/>
                    </a:lnTo>
                    <a:lnTo>
                      <a:pt x="11" y="7"/>
                    </a:lnTo>
                    <a:lnTo>
                      <a:pt x="23" y="7"/>
                    </a:lnTo>
                    <a:lnTo>
                      <a:pt x="23" y="11"/>
                    </a:lnTo>
                    <a:close/>
                    <a:moveTo>
                      <a:pt x="133" y="11"/>
                    </a:moveTo>
                    <a:lnTo>
                      <a:pt x="83" y="11"/>
                    </a:lnTo>
                    <a:lnTo>
                      <a:pt x="83" y="7"/>
                    </a:lnTo>
                    <a:lnTo>
                      <a:pt x="133" y="7"/>
                    </a:lnTo>
                    <a:lnTo>
                      <a:pt x="133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1" name="Freeform 81"/>
              <p:cNvSpPr>
                <a:spLocks noEditPoints="1"/>
              </p:cNvSpPr>
              <p:nvPr/>
            </p:nvSpPr>
            <p:spPr bwMode="auto">
              <a:xfrm>
                <a:off x="2825649" y="1829698"/>
                <a:ext cx="332199" cy="201569"/>
              </a:xfrm>
              <a:custGeom>
                <a:avLst/>
                <a:gdLst/>
                <a:ahLst/>
                <a:cxnLst>
                  <a:cxn ang="0">
                    <a:pos x="17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170" y="112"/>
                  </a:cxn>
                  <a:cxn ang="0">
                    <a:pos x="170" y="0"/>
                  </a:cxn>
                  <a:cxn ang="0">
                    <a:pos x="8" y="34"/>
                  </a:cxn>
                  <a:cxn ang="0">
                    <a:pos x="5" y="34"/>
                  </a:cxn>
                  <a:cxn ang="0">
                    <a:pos x="5" y="22"/>
                  </a:cxn>
                  <a:cxn ang="0">
                    <a:pos x="8" y="22"/>
                  </a:cxn>
                  <a:cxn ang="0">
                    <a:pos x="8" y="34"/>
                  </a:cxn>
                  <a:cxn ang="0">
                    <a:pos x="157" y="99"/>
                  </a:cxn>
                  <a:cxn ang="0">
                    <a:pos x="13" y="99"/>
                  </a:cxn>
                  <a:cxn ang="0">
                    <a:pos x="13" y="12"/>
                  </a:cxn>
                  <a:cxn ang="0">
                    <a:pos x="157" y="12"/>
                  </a:cxn>
                  <a:cxn ang="0">
                    <a:pos x="157" y="99"/>
                  </a:cxn>
                  <a:cxn ang="0">
                    <a:pos x="166" y="34"/>
                  </a:cxn>
                  <a:cxn ang="0">
                    <a:pos x="163" y="34"/>
                  </a:cxn>
                  <a:cxn ang="0">
                    <a:pos x="163" y="22"/>
                  </a:cxn>
                  <a:cxn ang="0">
                    <a:pos x="166" y="22"/>
                  </a:cxn>
                  <a:cxn ang="0">
                    <a:pos x="166" y="34"/>
                  </a:cxn>
                </a:cxnLst>
                <a:rect l="0" t="0" r="r" b="b"/>
                <a:pathLst>
                  <a:path w="170" h="112">
                    <a:moveTo>
                      <a:pt x="17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170" y="112"/>
                    </a:lnTo>
                    <a:lnTo>
                      <a:pt x="170" y="0"/>
                    </a:lnTo>
                    <a:close/>
                    <a:moveTo>
                      <a:pt x="8" y="34"/>
                    </a:moveTo>
                    <a:lnTo>
                      <a:pt x="5" y="34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8" y="34"/>
                    </a:lnTo>
                    <a:close/>
                    <a:moveTo>
                      <a:pt x="157" y="99"/>
                    </a:moveTo>
                    <a:lnTo>
                      <a:pt x="13" y="99"/>
                    </a:lnTo>
                    <a:lnTo>
                      <a:pt x="13" y="12"/>
                    </a:lnTo>
                    <a:lnTo>
                      <a:pt x="157" y="12"/>
                    </a:lnTo>
                    <a:lnTo>
                      <a:pt x="157" y="99"/>
                    </a:lnTo>
                    <a:close/>
                    <a:moveTo>
                      <a:pt x="166" y="34"/>
                    </a:moveTo>
                    <a:lnTo>
                      <a:pt x="163" y="34"/>
                    </a:lnTo>
                    <a:lnTo>
                      <a:pt x="163" y="22"/>
                    </a:lnTo>
                    <a:lnTo>
                      <a:pt x="166" y="22"/>
                    </a:lnTo>
                    <a:lnTo>
                      <a:pt x="166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2" name="Freeform 82"/>
              <p:cNvSpPr>
                <a:spLocks/>
              </p:cNvSpPr>
              <p:nvPr/>
            </p:nvSpPr>
            <p:spPr bwMode="auto">
              <a:xfrm>
                <a:off x="3200839" y="1203395"/>
                <a:ext cx="91843" cy="7378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23"/>
                  </a:cxn>
                  <a:cxn ang="0">
                    <a:pos x="11" y="41"/>
                  </a:cxn>
                  <a:cxn ang="0">
                    <a:pos x="11" y="33"/>
                  </a:cxn>
                  <a:cxn ang="0">
                    <a:pos x="32" y="33"/>
                  </a:cxn>
                  <a:cxn ang="0">
                    <a:pos x="47" y="9"/>
                  </a:cxn>
                  <a:cxn ang="0">
                    <a:pos x="11" y="9"/>
                  </a:cxn>
                  <a:cxn ang="0">
                    <a:pos x="11" y="0"/>
                  </a:cxn>
                </a:cxnLst>
                <a:rect l="0" t="0" r="r" b="b"/>
                <a:pathLst>
                  <a:path w="47" h="41">
                    <a:moveTo>
                      <a:pt x="11" y="0"/>
                    </a:moveTo>
                    <a:lnTo>
                      <a:pt x="0" y="23"/>
                    </a:lnTo>
                    <a:lnTo>
                      <a:pt x="11" y="41"/>
                    </a:lnTo>
                    <a:lnTo>
                      <a:pt x="11" y="33"/>
                    </a:lnTo>
                    <a:lnTo>
                      <a:pt x="32" y="33"/>
                    </a:lnTo>
                    <a:lnTo>
                      <a:pt x="47" y="9"/>
                    </a:lnTo>
                    <a:lnTo>
                      <a:pt x="11" y="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3" name="Freeform 83"/>
              <p:cNvSpPr>
                <a:spLocks noEditPoints="1"/>
              </p:cNvSpPr>
              <p:nvPr/>
            </p:nvSpPr>
            <p:spPr bwMode="auto">
              <a:xfrm>
                <a:off x="3112904" y="1217793"/>
                <a:ext cx="97706" cy="57591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18"/>
                  </a:cxn>
                  <a:cxn ang="0">
                    <a:pos x="9" y="35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50" y="35"/>
                  </a:cxn>
                  <a:cxn ang="0">
                    <a:pos x="55" y="35"/>
                  </a:cxn>
                  <a:cxn ang="0">
                    <a:pos x="45" y="16"/>
                  </a:cxn>
                  <a:cxn ang="0">
                    <a:pos x="54" y="0"/>
                  </a:cxn>
                  <a:cxn ang="0">
                    <a:pos x="45" y="29"/>
                  </a:cxn>
                  <a:cxn ang="0">
                    <a:pos x="20" y="30"/>
                  </a:cxn>
                  <a:cxn ang="0">
                    <a:pos x="12" y="29"/>
                  </a:cxn>
                  <a:cxn ang="0">
                    <a:pos x="11" y="29"/>
                  </a:cxn>
                  <a:cxn ang="0">
                    <a:pos x="6" y="18"/>
                  </a:cxn>
                  <a:cxn ang="0">
                    <a:pos x="10" y="6"/>
                  </a:cxn>
                  <a:cxn ang="0">
                    <a:pos x="44" y="6"/>
                  </a:cxn>
                  <a:cxn ang="0">
                    <a:pos x="38" y="16"/>
                  </a:cxn>
                  <a:cxn ang="0">
                    <a:pos x="45" y="29"/>
                  </a:cxn>
                </a:cxnLst>
                <a:rect l="0" t="0" r="r" b="b"/>
                <a:pathLst>
                  <a:path w="55" h="36">
                    <a:moveTo>
                      <a:pt x="5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0" y="2"/>
                      <a:pt x="0" y="18"/>
                    </a:cubicBezTo>
                    <a:cubicBezTo>
                      <a:pt x="0" y="26"/>
                      <a:pt x="3" y="32"/>
                      <a:pt x="9" y="35"/>
                    </a:cubicBezTo>
                    <a:cubicBezTo>
                      <a:pt x="10" y="36"/>
                      <a:pt x="13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31" y="36"/>
                      <a:pt x="50" y="35"/>
                      <a:pt x="50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54" y="0"/>
                    </a:lnTo>
                    <a:close/>
                    <a:moveTo>
                      <a:pt x="45" y="29"/>
                    </a:moveTo>
                    <a:cubicBezTo>
                      <a:pt x="39" y="29"/>
                      <a:pt x="28" y="30"/>
                      <a:pt x="20" y="30"/>
                    </a:cubicBezTo>
                    <a:cubicBezTo>
                      <a:pt x="15" y="30"/>
                      <a:pt x="13" y="30"/>
                      <a:pt x="12" y="29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9"/>
                      <a:pt x="6" y="27"/>
                      <a:pt x="6" y="18"/>
                    </a:cubicBezTo>
                    <a:cubicBezTo>
                      <a:pt x="6" y="8"/>
                      <a:pt x="10" y="6"/>
                      <a:pt x="10" y="6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38" y="16"/>
                      <a:pt x="38" y="16"/>
                      <a:pt x="38" y="16"/>
                    </a:cubicBezTo>
                    <a:lnTo>
                      <a:pt x="45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4" name="Freeform 84"/>
              <p:cNvSpPr>
                <a:spLocks/>
              </p:cNvSpPr>
              <p:nvPr/>
            </p:nvSpPr>
            <p:spPr bwMode="auto">
              <a:xfrm>
                <a:off x="3081638" y="1151203"/>
                <a:ext cx="78164" cy="86387"/>
              </a:xfrm>
              <a:custGeom>
                <a:avLst/>
                <a:gdLst/>
                <a:ahLst/>
                <a:cxnLst>
                  <a:cxn ang="0">
                    <a:pos x="40" y="22"/>
                  </a:cxn>
                  <a:cxn ang="0">
                    <a:pos x="25" y="0"/>
                  </a:cxn>
                  <a:cxn ang="0">
                    <a:pos x="5" y="0"/>
                  </a:cxn>
                  <a:cxn ang="0">
                    <a:pos x="11" y="4"/>
                  </a:cxn>
                  <a:cxn ang="0">
                    <a:pos x="0" y="22"/>
                  </a:cxn>
                  <a:cxn ang="0">
                    <a:pos x="14" y="48"/>
                  </a:cxn>
                  <a:cxn ang="0">
                    <a:pos x="32" y="17"/>
                  </a:cxn>
                  <a:cxn ang="0">
                    <a:pos x="40" y="22"/>
                  </a:cxn>
                </a:cxnLst>
                <a:rect l="0" t="0" r="r" b="b"/>
                <a:pathLst>
                  <a:path w="40" h="48">
                    <a:moveTo>
                      <a:pt x="40" y="22"/>
                    </a:moveTo>
                    <a:lnTo>
                      <a:pt x="25" y="0"/>
                    </a:lnTo>
                    <a:lnTo>
                      <a:pt x="5" y="0"/>
                    </a:lnTo>
                    <a:lnTo>
                      <a:pt x="11" y="4"/>
                    </a:lnTo>
                    <a:lnTo>
                      <a:pt x="0" y="22"/>
                    </a:lnTo>
                    <a:lnTo>
                      <a:pt x="14" y="48"/>
                    </a:lnTo>
                    <a:lnTo>
                      <a:pt x="32" y="17"/>
                    </a:lnTo>
                    <a:lnTo>
                      <a:pt x="4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5" name="Freeform 85"/>
              <p:cNvSpPr>
                <a:spLocks noEditPoints="1"/>
              </p:cNvSpPr>
              <p:nvPr/>
            </p:nvSpPr>
            <p:spPr bwMode="auto">
              <a:xfrm>
                <a:off x="3097271" y="1075615"/>
                <a:ext cx="101614" cy="97185"/>
              </a:xfrm>
              <a:custGeom>
                <a:avLst/>
                <a:gdLst/>
                <a:ahLst/>
                <a:cxnLst>
                  <a:cxn ang="0">
                    <a:pos x="31" y="59"/>
                  </a:cxn>
                  <a:cxn ang="0">
                    <a:pos x="53" y="21"/>
                  </a:cxn>
                  <a:cxn ang="0">
                    <a:pos x="54" y="21"/>
                  </a:cxn>
                  <a:cxn ang="0">
                    <a:pos x="43" y="3"/>
                  </a:cxn>
                  <a:cxn ang="0">
                    <a:pos x="32" y="0"/>
                  </a:cxn>
                  <a:cxn ang="0">
                    <a:pos x="24" y="2"/>
                  </a:cxn>
                  <a:cxn ang="0">
                    <a:pos x="2" y="38"/>
                  </a:cxn>
                  <a:cxn ang="0">
                    <a:pos x="0" y="42"/>
                  </a:cxn>
                  <a:cxn ang="0">
                    <a:pos x="22" y="43"/>
                  </a:cxn>
                  <a:cxn ang="0">
                    <a:pos x="31" y="59"/>
                  </a:cxn>
                  <a:cxn ang="0">
                    <a:pos x="27" y="8"/>
                  </a:cxn>
                  <a:cxn ang="0">
                    <a:pos x="28" y="7"/>
                  </a:cxn>
                  <a:cxn ang="0">
                    <a:pos x="32" y="6"/>
                  </a:cxn>
                  <a:cxn ang="0">
                    <a:pos x="40" y="8"/>
                  </a:cxn>
                  <a:cxn ang="0">
                    <a:pos x="48" y="18"/>
                  </a:cxn>
                  <a:cxn ang="0">
                    <a:pos x="31" y="47"/>
                  </a:cxn>
                  <a:cxn ang="0">
                    <a:pos x="25" y="37"/>
                  </a:cxn>
                  <a:cxn ang="0">
                    <a:pos x="10" y="36"/>
                  </a:cxn>
                  <a:cxn ang="0">
                    <a:pos x="27" y="8"/>
                  </a:cxn>
                </a:cxnLst>
                <a:rect l="0" t="0" r="r" b="b"/>
                <a:pathLst>
                  <a:path w="57" h="59">
                    <a:moveTo>
                      <a:pt x="31" y="59"/>
                    </a:moveTo>
                    <a:cubicBezTo>
                      <a:pt x="53" y="21"/>
                      <a:pt x="53" y="21"/>
                      <a:pt x="53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0"/>
                      <a:pt x="57" y="11"/>
                      <a:pt x="43" y="3"/>
                    </a:cubicBezTo>
                    <a:cubicBezTo>
                      <a:pt x="39" y="1"/>
                      <a:pt x="36" y="0"/>
                      <a:pt x="32" y="0"/>
                    </a:cubicBezTo>
                    <a:cubicBezTo>
                      <a:pt x="28" y="0"/>
                      <a:pt x="25" y="1"/>
                      <a:pt x="24" y="2"/>
                    </a:cubicBezTo>
                    <a:cubicBezTo>
                      <a:pt x="22" y="3"/>
                      <a:pt x="19" y="9"/>
                      <a:pt x="2" y="3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2" y="43"/>
                      <a:pt x="22" y="43"/>
                      <a:pt x="22" y="43"/>
                    </a:cubicBezTo>
                    <a:lnTo>
                      <a:pt x="31" y="59"/>
                    </a:lnTo>
                    <a:close/>
                    <a:moveTo>
                      <a:pt x="27" y="8"/>
                    </a:moveTo>
                    <a:cubicBezTo>
                      <a:pt x="27" y="8"/>
                      <a:pt x="27" y="7"/>
                      <a:pt x="28" y="7"/>
                    </a:cubicBezTo>
                    <a:cubicBezTo>
                      <a:pt x="28" y="7"/>
                      <a:pt x="30" y="6"/>
                      <a:pt x="32" y="6"/>
                    </a:cubicBezTo>
                    <a:cubicBezTo>
                      <a:pt x="34" y="6"/>
                      <a:pt x="37" y="6"/>
                      <a:pt x="40" y="8"/>
                    </a:cubicBezTo>
                    <a:cubicBezTo>
                      <a:pt x="49" y="13"/>
                      <a:pt x="48" y="18"/>
                      <a:pt x="48" y="18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7" y="25"/>
                      <a:pt x="25" y="11"/>
                      <a:pt x="2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6" name="Freeform 86"/>
              <p:cNvSpPr>
                <a:spLocks/>
              </p:cNvSpPr>
              <p:nvPr/>
            </p:nvSpPr>
            <p:spPr bwMode="auto">
              <a:xfrm>
                <a:off x="3185206" y="1077414"/>
                <a:ext cx="89889" cy="64790"/>
              </a:xfrm>
              <a:custGeom>
                <a:avLst/>
                <a:gdLst/>
                <a:ahLst/>
                <a:cxnLst>
                  <a:cxn ang="0">
                    <a:pos x="10" y="36"/>
                  </a:cxn>
                  <a:cxn ang="0">
                    <a:pos x="36" y="34"/>
                  </a:cxn>
                  <a:cxn ang="0">
                    <a:pos x="46" y="16"/>
                  </a:cxn>
                  <a:cxn ang="0">
                    <a:pos x="39" y="19"/>
                  </a:cxn>
                  <a:cxn ang="0">
                    <a:pos x="28" y="0"/>
                  </a:cxn>
                  <a:cxn ang="0">
                    <a:pos x="0" y="1"/>
                  </a:cxn>
                  <a:cxn ang="0">
                    <a:pos x="18" y="32"/>
                  </a:cxn>
                  <a:cxn ang="0">
                    <a:pos x="10" y="36"/>
                  </a:cxn>
                </a:cxnLst>
                <a:rect l="0" t="0" r="r" b="b"/>
                <a:pathLst>
                  <a:path w="46" h="36">
                    <a:moveTo>
                      <a:pt x="10" y="36"/>
                    </a:moveTo>
                    <a:lnTo>
                      <a:pt x="36" y="34"/>
                    </a:lnTo>
                    <a:lnTo>
                      <a:pt x="46" y="16"/>
                    </a:lnTo>
                    <a:lnTo>
                      <a:pt x="39" y="19"/>
                    </a:lnTo>
                    <a:lnTo>
                      <a:pt x="28" y="0"/>
                    </a:lnTo>
                    <a:lnTo>
                      <a:pt x="0" y="1"/>
                    </a:lnTo>
                    <a:lnTo>
                      <a:pt x="18" y="32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7" name="Freeform 87"/>
              <p:cNvSpPr>
                <a:spLocks noEditPoints="1"/>
              </p:cNvSpPr>
              <p:nvPr/>
            </p:nvSpPr>
            <p:spPr bwMode="auto">
              <a:xfrm>
                <a:off x="3224288" y="1115209"/>
                <a:ext cx="95751" cy="97185"/>
              </a:xfrm>
              <a:custGeom>
                <a:avLst/>
                <a:gdLst/>
                <a:ahLst/>
                <a:cxnLst>
                  <a:cxn ang="0">
                    <a:pos x="53" y="40"/>
                  </a:cxn>
                  <a:cxn ang="0">
                    <a:pos x="32" y="4"/>
                  </a:cxn>
                  <a:cxn ang="0">
                    <a:pos x="29" y="0"/>
                  </a:cxn>
                  <a:cxn ang="0">
                    <a:pos x="19" y="18"/>
                  </a:cxn>
                  <a:cxn ang="0">
                    <a:pos x="0" y="19"/>
                  </a:cxn>
                  <a:cxn ang="0">
                    <a:pos x="22" y="56"/>
                  </a:cxn>
                  <a:cxn ang="0">
                    <a:pos x="22" y="57"/>
                  </a:cxn>
                  <a:cxn ang="0">
                    <a:pos x="31" y="60"/>
                  </a:cxn>
                  <a:cxn ang="0">
                    <a:pos x="43" y="56"/>
                  </a:cxn>
                  <a:cxn ang="0">
                    <a:pos x="53" y="40"/>
                  </a:cxn>
                  <a:cxn ang="0">
                    <a:pos x="40" y="51"/>
                  </a:cxn>
                  <a:cxn ang="0">
                    <a:pos x="31" y="54"/>
                  </a:cxn>
                  <a:cxn ang="0">
                    <a:pos x="27" y="53"/>
                  </a:cxn>
                  <a:cxn ang="0">
                    <a:pos x="10" y="25"/>
                  </a:cxn>
                  <a:cxn ang="0">
                    <a:pos x="22" y="24"/>
                  </a:cxn>
                  <a:cxn ang="0">
                    <a:pos x="30" y="11"/>
                  </a:cxn>
                  <a:cxn ang="0">
                    <a:pos x="47" y="40"/>
                  </a:cxn>
                  <a:cxn ang="0">
                    <a:pos x="47" y="41"/>
                  </a:cxn>
                  <a:cxn ang="0">
                    <a:pos x="40" y="51"/>
                  </a:cxn>
                </a:cxnLst>
                <a:rect l="0" t="0" r="r" b="b"/>
                <a:pathLst>
                  <a:path w="54" h="60">
                    <a:moveTo>
                      <a:pt x="53" y="40"/>
                    </a:moveTo>
                    <a:cubicBezTo>
                      <a:pt x="53" y="38"/>
                      <a:pt x="51" y="34"/>
                      <a:pt x="32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3" y="57"/>
                      <a:pt x="25" y="60"/>
                      <a:pt x="31" y="60"/>
                    </a:cubicBezTo>
                    <a:cubicBezTo>
                      <a:pt x="34" y="60"/>
                      <a:pt x="38" y="59"/>
                      <a:pt x="43" y="56"/>
                    </a:cubicBezTo>
                    <a:cubicBezTo>
                      <a:pt x="50" y="52"/>
                      <a:pt x="54" y="46"/>
                      <a:pt x="53" y="40"/>
                    </a:cubicBezTo>
                    <a:close/>
                    <a:moveTo>
                      <a:pt x="40" y="51"/>
                    </a:moveTo>
                    <a:cubicBezTo>
                      <a:pt x="36" y="53"/>
                      <a:pt x="33" y="54"/>
                      <a:pt x="31" y="54"/>
                    </a:cubicBezTo>
                    <a:cubicBezTo>
                      <a:pt x="29" y="54"/>
                      <a:pt x="27" y="53"/>
                      <a:pt x="27" y="53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7" y="23"/>
                      <a:pt x="45" y="37"/>
                      <a:pt x="47" y="40"/>
                    </a:cubicBezTo>
                    <a:cubicBezTo>
                      <a:pt x="47" y="40"/>
                      <a:pt x="47" y="40"/>
                      <a:pt x="47" y="41"/>
                    </a:cubicBezTo>
                    <a:cubicBezTo>
                      <a:pt x="47" y="42"/>
                      <a:pt x="48" y="46"/>
                      <a:pt x="40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8" name="Freeform 88"/>
              <p:cNvSpPr>
                <a:spLocks noEditPoints="1"/>
              </p:cNvSpPr>
              <p:nvPr/>
            </p:nvSpPr>
            <p:spPr bwMode="auto">
              <a:xfrm>
                <a:off x="965335" y="3487243"/>
                <a:ext cx="400593" cy="106184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13" y="17"/>
                  </a:cxn>
                  <a:cxn ang="0">
                    <a:pos x="92" y="17"/>
                  </a:cxn>
                  <a:cxn ang="0">
                    <a:pos x="92" y="0"/>
                  </a:cxn>
                  <a:cxn ang="0">
                    <a:pos x="0" y="0"/>
                  </a:cxn>
                  <a:cxn ang="0">
                    <a:pos x="0" y="59"/>
                  </a:cxn>
                  <a:cxn ang="0">
                    <a:pos x="92" y="59"/>
                  </a:cxn>
                  <a:cxn ang="0">
                    <a:pos x="92" y="42"/>
                  </a:cxn>
                  <a:cxn ang="0">
                    <a:pos x="113" y="42"/>
                  </a:cxn>
                  <a:cxn ang="0">
                    <a:pos x="113" y="59"/>
                  </a:cxn>
                  <a:cxn ang="0">
                    <a:pos x="205" y="59"/>
                  </a:cxn>
                  <a:cxn ang="0">
                    <a:pos x="205" y="0"/>
                  </a:cxn>
                  <a:cxn ang="0">
                    <a:pos x="113" y="0"/>
                  </a:cxn>
                  <a:cxn ang="0">
                    <a:pos x="83" y="50"/>
                  </a:cxn>
                  <a:cxn ang="0">
                    <a:pos x="10" y="50"/>
                  </a:cxn>
                  <a:cxn ang="0">
                    <a:pos x="10" y="10"/>
                  </a:cxn>
                  <a:cxn ang="0">
                    <a:pos x="83" y="10"/>
                  </a:cxn>
                  <a:cxn ang="0">
                    <a:pos x="83" y="50"/>
                  </a:cxn>
                  <a:cxn ang="0">
                    <a:pos x="196" y="50"/>
                  </a:cxn>
                  <a:cxn ang="0">
                    <a:pos x="123" y="50"/>
                  </a:cxn>
                  <a:cxn ang="0">
                    <a:pos x="123" y="10"/>
                  </a:cxn>
                  <a:cxn ang="0">
                    <a:pos x="196" y="10"/>
                  </a:cxn>
                  <a:cxn ang="0">
                    <a:pos x="196" y="50"/>
                  </a:cxn>
                </a:cxnLst>
                <a:rect l="0" t="0" r="r" b="b"/>
                <a:pathLst>
                  <a:path w="205" h="59">
                    <a:moveTo>
                      <a:pt x="113" y="0"/>
                    </a:moveTo>
                    <a:lnTo>
                      <a:pt x="113" y="17"/>
                    </a:lnTo>
                    <a:lnTo>
                      <a:pt x="92" y="17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59"/>
                    </a:lnTo>
                    <a:lnTo>
                      <a:pt x="92" y="59"/>
                    </a:lnTo>
                    <a:lnTo>
                      <a:pt x="92" y="42"/>
                    </a:lnTo>
                    <a:lnTo>
                      <a:pt x="113" y="42"/>
                    </a:lnTo>
                    <a:lnTo>
                      <a:pt x="113" y="59"/>
                    </a:lnTo>
                    <a:lnTo>
                      <a:pt x="205" y="59"/>
                    </a:lnTo>
                    <a:lnTo>
                      <a:pt x="205" y="0"/>
                    </a:lnTo>
                    <a:lnTo>
                      <a:pt x="113" y="0"/>
                    </a:lnTo>
                    <a:close/>
                    <a:moveTo>
                      <a:pt x="83" y="50"/>
                    </a:moveTo>
                    <a:lnTo>
                      <a:pt x="10" y="50"/>
                    </a:lnTo>
                    <a:lnTo>
                      <a:pt x="10" y="10"/>
                    </a:lnTo>
                    <a:lnTo>
                      <a:pt x="83" y="10"/>
                    </a:lnTo>
                    <a:lnTo>
                      <a:pt x="83" y="50"/>
                    </a:lnTo>
                    <a:close/>
                    <a:moveTo>
                      <a:pt x="196" y="50"/>
                    </a:moveTo>
                    <a:lnTo>
                      <a:pt x="123" y="50"/>
                    </a:lnTo>
                    <a:lnTo>
                      <a:pt x="123" y="10"/>
                    </a:lnTo>
                    <a:lnTo>
                      <a:pt x="196" y="10"/>
                    </a:lnTo>
                    <a:lnTo>
                      <a:pt x="19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9" name="Freeform 89"/>
              <p:cNvSpPr>
                <a:spLocks/>
              </p:cNvSpPr>
              <p:nvPr/>
            </p:nvSpPr>
            <p:spPr bwMode="auto">
              <a:xfrm>
                <a:off x="965335" y="3368461"/>
                <a:ext cx="91843" cy="111583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42" y="29"/>
                  </a:cxn>
                  <a:cxn ang="0">
                    <a:pos x="47" y="20"/>
                  </a:cxn>
                  <a:cxn ang="0">
                    <a:pos x="14" y="0"/>
                  </a:cxn>
                  <a:cxn ang="0">
                    <a:pos x="0" y="62"/>
                  </a:cxn>
                  <a:cxn ang="0">
                    <a:pos x="24" y="62"/>
                  </a:cxn>
                  <a:cxn ang="0">
                    <a:pos x="24" y="21"/>
                  </a:cxn>
                </a:cxnLst>
                <a:rect l="0" t="0" r="r" b="b"/>
                <a:pathLst>
                  <a:path w="47" h="62">
                    <a:moveTo>
                      <a:pt x="24" y="21"/>
                    </a:moveTo>
                    <a:lnTo>
                      <a:pt x="42" y="29"/>
                    </a:lnTo>
                    <a:lnTo>
                      <a:pt x="47" y="20"/>
                    </a:lnTo>
                    <a:lnTo>
                      <a:pt x="14" y="0"/>
                    </a:lnTo>
                    <a:lnTo>
                      <a:pt x="0" y="62"/>
                    </a:lnTo>
                    <a:lnTo>
                      <a:pt x="24" y="62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0" name="Freeform 90"/>
              <p:cNvSpPr>
                <a:spLocks/>
              </p:cNvSpPr>
              <p:nvPr/>
            </p:nvSpPr>
            <p:spPr bwMode="auto">
              <a:xfrm>
                <a:off x="1276039" y="3366661"/>
                <a:ext cx="87935" cy="109783"/>
              </a:xfrm>
              <a:custGeom>
                <a:avLst/>
                <a:gdLst/>
                <a:ahLst/>
                <a:cxnLst>
                  <a:cxn ang="0">
                    <a:pos x="21" y="21"/>
                  </a:cxn>
                  <a:cxn ang="0">
                    <a:pos x="21" y="61"/>
                  </a:cxn>
                  <a:cxn ang="0">
                    <a:pos x="45" y="61"/>
                  </a:cxn>
                  <a:cxn ang="0">
                    <a:pos x="31" y="0"/>
                  </a:cxn>
                  <a:cxn ang="0">
                    <a:pos x="0" y="20"/>
                  </a:cxn>
                  <a:cxn ang="0">
                    <a:pos x="3" y="28"/>
                  </a:cxn>
                  <a:cxn ang="0">
                    <a:pos x="21" y="21"/>
                  </a:cxn>
                </a:cxnLst>
                <a:rect l="0" t="0" r="r" b="b"/>
                <a:pathLst>
                  <a:path w="45" h="61">
                    <a:moveTo>
                      <a:pt x="21" y="21"/>
                    </a:moveTo>
                    <a:lnTo>
                      <a:pt x="21" y="61"/>
                    </a:lnTo>
                    <a:lnTo>
                      <a:pt x="45" y="61"/>
                    </a:lnTo>
                    <a:lnTo>
                      <a:pt x="31" y="0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1" name="Freeform 91"/>
              <p:cNvSpPr>
                <a:spLocks noEditPoints="1"/>
              </p:cNvSpPr>
              <p:nvPr/>
            </p:nvSpPr>
            <p:spPr bwMode="auto">
              <a:xfrm>
                <a:off x="4855971" y="2646772"/>
                <a:ext cx="406455" cy="323950"/>
              </a:xfrm>
              <a:custGeom>
                <a:avLst/>
                <a:gdLst/>
                <a:ahLst/>
                <a:cxnLst>
                  <a:cxn ang="0">
                    <a:pos x="181" y="100"/>
                  </a:cxn>
                  <a:cxn ang="0">
                    <a:pos x="142" y="92"/>
                  </a:cxn>
                  <a:cxn ang="0">
                    <a:pos x="162" y="52"/>
                  </a:cxn>
                  <a:cxn ang="0">
                    <a:pos x="192" y="19"/>
                  </a:cxn>
                  <a:cxn ang="0">
                    <a:pos x="148" y="39"/>
                  </a:cxn>
                  <a:cxn ang="0">
                    <a:pos x="130" y="79"/>
                  </a:cxn>
                  <a:cxn ang="0">
                    <a:pos x="99" y="47"/>
                  </a:cxn>
                  <a:cxn ang="0">
                    <a:pos x="76" y="5"/>
                  </a:cxn>
                  <a:cxn ang="0">
                    <a:pos x="91" y="51"/>
                  </a:cxn>
                  <a:cxn ang="0">
                    <a:pos x="96" y="95"/>
                  </a:cxn>
                  <a:cxn ang="0">
                    <a:pos x="49" y="82"/>
                  </a:cxn>
                  <a:cxn ang="0">
                    <a:pos x="5" y="102"/>
                  </a:cxn>
                  <a:cxn ang="0">
                    <a:pos x="50" y="100"/>
                  </a:cxn>
                  <a:cxn ang="0">
                    <a:pos x="97" y="113"/>
                  </a:cxn>
                  <a:cxn ang="0">
                    <a:pos x="74" y="148"/>
                  </a:cxn>
                  <a:cxn ang="0">
                    <a:pos x="42" y="180"/>
                  </a:cxn>
                  <a:cxn ang="0">
                    <a:pos x="85" y="160"/>
                  </a:cxn>
                  <a:cxn ang="0">
                    <a:pos x="105" y="123"/>
                  </a:cxn>
                  <a:cxn ang="0">
                    <a:pos x="138" y="151"/>
                  </a:cxn>
                  <a:cxn ang="0">
                    <a:pos x="161" y="193"/>
                  </a:cxn>
                  <a:cxn ang="0">
                    <a:pos x="145" y="148"/>
                  </a:cxn>
                  <a:cxn ang="0">
                    <a:pos x="144" y="106"/>
                  </a:cxn>
                  <a:cxn ang="0">
                    <a:pos x="182" y="118"/>
                  </a:cxn>
                  <a:cxn ang="0">
                    <a:pos x="226" y="98"/>
                  </a:cxn>
                  <a:cxn ang="0">
                    <a:pos x="163" y="15"/>
                  </a:cxn>
                  <a:cxn ang="0">
                    <a:pos x="177" y="44"/>
                  </a:cxn>
                  <a:cxn ang="0">
                    <a:pos x="163" y="15"/>
                  </a:cxn>
                  <a:cxn ang="0">
                    <a:pos x="13" y="99"/>
                  </a:cxn>
                  <a:cxn ang="0">
                    <a:pos x="42" y="85"/>
                  </a:cxn>
                  <a:cxn ang="0">
                    <a:pos x="70" y="184"/>
                  </a:cxn>
                  <a:cxn ang="0">
                    <a:pos x="57" y="156"/>
                  </a:cxn>
                  <a:cxn ang="0">
                    <a:pos x="70" y="184"/>
                  </a:cxn>
                  <a:cxn ang="0">
                    <a:pos x="79" y="13"/>
                  </a:cxn>
                  <a:cxn ang="0">
                    <a:pos x="93" y="41"/>
                  </a:cxn>
                  <a:cxn ang="0">
                    <a:pos x="166" y="164"/>
                  </a:cxn>
                  <a:cxn ang="0">
                    <a:pos x="137" y="178"/>
                  </a:cxn>
                  <a:cxn ang="0">
                    <a:pos x="166" y="164"/>
                  </a:cxn>
                  <a:cxn ang="0">
                    <a:pos x="189" y="114"/>
                  </a:cxn>
                  <a:cxn ang="0">
                    <a:pos x="218" y="101"/>
                  </a:cxn>
                </a:cxnLst>
                <a:rect l="0" t="0" r="r" b="b"/>
                <a:pathLst>
                  <a:path w="231" h="199">
                    <a:moveTo>
                      <a:pt x="194" y="86"/>
                    </a:moveTo>
                    <a:cubicBezTo>
                      <a:pt x="188" y="89"/>
                      <a:pt x="183" y="94"/>
                      <a:pt x="181" y="100"/>
                    </a:cubicBezTo>
                    <a:cubicBezTo>
                      <a:pt x="144" y="97"/>
                      <a:pt x="144" y="97"/>
                      <a:pt x="144" y="97"/>
                    </a:cubicBezTo>
                    <a:cubicBezTo>
                      <a:pt x="144" y="96"/>
                      <a:pt x="143" y="94"/>
                      <a:pt x="142" y="92"/>
                    </a:cubicBezTo>
                    <a:cubicBezTo>
                      <a:pt x="141" y="89"/>
                      <a:pt x="139" y="86"/>
                      <a:pt x="136" y="84"/>
                    </a:cubicBezTo>
                    <a:cubicBezTo>
                      <a:pt x="162" y="52"/>
                      <a:pt x="162" y="52"/>
                      <a:pt x="162" y="52"/>
                    </a:cubicBezTo>
                    <a:cubicBezTo>
                      <a:pt x="168" y="54"/>
                      <a:pt x="174" y="54"/>
                      <a:pt x="180" y="51"/>
                    </a:cubicBezTo>
                    <a:cubicBezTo>
                      <a:pt x="192" y="46"/>
                      <a:pt x="197" y="31"/>
                      <a:pt x="192" y="19"/>
                    </a:cubicBezTo>
                    <a:cubicBezTo>
                      <a:pt x="186" y="7"/>
                      <a:pt x="172" y="2"/>
                      <a:pt x="160" y="8"/>
                    </a:cubicBezTo>
                    <a:cubicBezTo>
                      <a:pt x="148" y="13"/>
                      <a:pt x="143" y="27"/>
                      <a:pt x="148" y="39"/>
                    </a:cubicBezTo>
                    <a:cubicBezTo>
                      <a:pt x="150" y="43"/>
                      <a:pt x="152" y="46"/>
                      <a:pt x="155" y="48"/>
                    </a:cubicBezTo>
                    <a:cubicBezTo>
                      <a:pt x="130" y="79"/>
                      <a:pt x="130" y="79"/>
                      <a:pt x="130" y="79"/>
                    </a:cubicBezTo>
                    <a:cubicBezTo>
                      <a:pt x="124" y="77"/>
                      <a:pt x="119" y="77"/>
                      <a:pt x="113" y="78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109" y="41"/>
                      <a:pt x="113" y="28"/>
                      <a:pt x="108" y="17"/>
                    </a:cubicBezTo>
                    <a:cubicBezTo>
                      <a:pt x="102" y="5"/>
                      <a:pt x="88" y="0"/>
                      <a:pt x="76" y="5"/>
                    </a:cubicBezTo>
                    <a:cubicBezTo>
                      <a:pt x="64" y="11"/>
                      <a:pt x="59" y="25"/>
                      <a:pt x="64" y="37"/>
                    </a:cubicBezTo>
                    <a:cubicBezTo>
                      <a:pt x="69" y="48"/>
                      <a:pt x="80" y="53"/>
                      <a:pt x="91" y="51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97" y="89"/>
                      <a:pt x="96" y="95"/>
                    </a:cubicBezTo>
                    <a:cubicBezTo>
                      <a:pt x="51" y="92"/>
                      <a:pt x="51" y="92"/>
                      <a:pt x="51" y="92"/>
                    </a:cubicBezTo>
                    <a:cubicBezTo>
                      <a:pt x="51" y="89"/>
                      <a:pt x="51" y="85"/>
                      <a:pt x="49" y="82"/>
                    </a:cubicBezTo>
                    <a:cubicBezTo>
                      <a:pt x="44" y="70"/>
                      <a:pt x="29" y="65"/>
                      <a:pt x="17" y="70"/>
                    </a:cubicBezTo>
                    <a:cubicBezTo>
                      <a:pt x="5" y="76"/>
                      <a:pt x="0" y="90"/>
                      <a:pt x="5" y="102"/>
                    </a:cubicBezTo>
                    <a:cubicBezTo>
                      <a:pt x="11" y="114"/>
                      <a:pt x="25" y="119"/>
                      <a:pt x="37" y="114"/>
                    </a:cubicBezTo>
                    <a:cubicBezTo>
                      <a:pt x="44" y="111"/>
                      <a:pt x="48" y="106"/>
                      <a:pt x="50" y="100"/>
                    </a:cubicBezTo>
                    <a:cubicBezTo>
                      <a:pt x="94" y="103"/>
                      <a:pt x="94" y="103"/>
                      <a:pt x="94" y="103"/>
                    </a:cubicBezTo>
                    <a:cubicBezTo>
                      <a:pt x="95" y="106"/>
                      <a:pt x="95" y="110"/>
                      <a:pt x="97" y="113"/>
                    </a:cubicBezTo>
                    <a:cubicBezTo>
                      <a:pt x="97" y="114"/>
                      <a:pt x="98" y="116"/>
                      <a:pt x="99" y="117"/>
                    </a:cubicBezTo>
                    <a:cubicBezTo>
                      <a:pt x="74" y="148"/>
                      <a:pt x="74" y="148"/>
                      <a:pt x="74" y="148"/>
                    </a:cubicBezTo>
                    <a:cubicBezTo>
                      <a:pt x="68" y="145"/>
                      <a:pt x="60" y="145"/>
                      <a:pt x="53" y="148"/>
                    </a:cubicBezTo>
                    <a:cubicBezTo>
                      <a:pt x="41" y="154"/>
                      <a:pt x="36" y="168"/>
                      <a:pt x="42" y="180"/>
                    </a:cubicBezTo>
                    <a:cubicBezTo>
                      <a:pt x="47" y="192"/>
                      <a:pt x="61" y="197"/>
                      <a:pt x="73" y="192"/>
                    </a:cubicBezTo>
                    <a:cubicBezTo>
                      <a:pt x="86" y="186"/>
                      <a:pt x="91" y="172"/>
                      <a:pt x="85" y="160"/>
                    </a:cubicBezTo>
                    <a:cubicBezTo>
                      <a:pt x="84" y="157"/>
                      <a:pt x="83" y="155"/>
                      <a:pt x="81" y="153"/>
                    </a:cubicBezTo>
                    <a:cubicBezTo>
                      <a:pt x="105" y="123"/>
                      <a:pt x="105" y="123"/>
                      <a:pt x="105" y="123"/>
                    </a:cubicBezTo>
                    <a:cubicBezTo>
                      <a:pt x="111" y="127"/>
                      <a:pt x="119" y="128"/>
                      <a:pt x="126" y="126"/>
                    </a:cubicBezTo>
                    <a:cubicBezTo>
                      <a:pt x="138" y="151"/>
                      <a:pt x="138" y="151"/>
                      <a:pt x="138" y="151"/>
                    </a:cubicBezTo>
                    <a:cubicBezTo>
                      <a:pt x="128" y="158"/>
                      <a:pt x="124" y="170"/>
                      <a:pt x="129" y="181"/>
                    </a:cubicBezTo>
                    <a:cubicBezTo>
                      <a:pt x="135" y="193"/>
                      <a:pt x="149" y="199"/>
                      <a:pt x="161" y="193"/>
                    </a:cubicBezTo>
                    <a:cubicBezTo>
                      <a:pt x="173" y="187"/>
                      <a:pt x="179" y="173"/>
                      <a:pt x="173" y="161"/>
                    </a:cubicBezTo>
                    <a:cubicBezTo>
                      <a:pt x="168" y="150"/>
                      <a:pt x="156" y="145"/>
                      <a:pt x="145" y="148"/>
                    </a:cubicBezTo>
                    <a:cubicBezTo>
                      <a:pt x="134" y="123"/>
                      <a:pt x="134" y="123"/>
                      <a:pt x="134" y="123"/>
                    </a:cubicBezTo>
                    <a:cubicBezTo>
                      <a:pt x="139" y="119"/>
                      <a:pt x="143" y="113"/>
                      <a:pt x="144" y="106"/>
                    </a:cubicBezTo>
                    <a:cubicBezTo>
                      <a:pt x="180" y="108"/>
                      <a:pt x="180" y="108"/>
                      <a:pt x="180" y="108"/>
                    </a:cubicBezTo>
                    <a:cubicBezTo>
                      <a:pt x="180" y="111"/>
                      <a:pt x="180" y="115"/>
                      <a:pt x="182" y="118"/>
                    </a:cubicBezTo>
                    <a:cubicBezTo>
                      <a:pt x="188" y="130"/>
                      <a:pt x="202" y="135"/>
                      <a:pt x="214" y="130"/>
                    </a:cubicBezTo>
                    <a:cubicBezTo>
                      <a:pt x="226" y="124"/>
                      <a:pt x="231" y="110"/>
                      <a:pt x="226" y="98"/>
                    </a:cubicBezTo>
                    <a:cubicBezTo>
                      <a:pt x="220" y="86"/>
                      <a:pt x="206" y="80"/>
                      <a:pt x="194" y="86"/>
                    </a:cubicBezTo>
                    <a:close/>
                    <a:moveTo>
                      <a:pt x="163" y="15"/>
                    </a:moveTo>
                    <a:cubicBezTo>
                      <a:pt x="171" y="11"/>
                      <a:pt x="181" y="15"/>
                      <a:pt x="184" y="23"/>
                    </a:cubicBezTo>
                    <a:cubicBezTo>
                      <a:pt x="188" y="31"/>
                      <a:pt x="185" y="40"/>
                      <a:pt x="177" y="44"/>
                    </a:cubicBezTo>
                    <a:cubicBezTo>
                      <a:pt x="169" y="47"/>
                      <a:pt x="159" y="44"/>
                      <a:pt x="156" y="36"/>
                    </a:cubicBezTo>
                    <a:cubicBezTo>
                      <a:pt x="152" y="28"/>
                      <a:pt x="156" y="19"/>
                      <a:pt x="163" y="15"/>
                    </a:cubicBezTo>
                    <a:close/>
                    <a:moveTo>
                      <a:pt x="34" y="106"/>
                    </a:moveTo>
                    <a:cubicBezTo>
                      <a:pt x="26" y="110"/>
                      <a:pt x="17" y="107"/>
                      <a:pt x="13" y="99"/>
                    </a:cubicBezTo>
                    <a:cubicBezTo>
                      <a:pt x="9" y="91"/>
                      <a:pt x="13" y="81"/>
                      <a:pt x="21" y="78"/>
                    </a:cubicBezTo>
                    <a:cubicBezTo>
                      <a:pt x="29" y="74"/>
                      <a:pt x="38" y="77"/>
                      <a:pt x="42" y="85"/>
                    </a:cubicBezTo>
                    <a:cubicBezTo>
                      <a:pt x="45" y="93"/>
                      <a:pt x="42" y="103"/>
                      <a:pt x="34" y="106"/>
                    </a:cubicBezTo>
                    <a:close/>
                    <a:moveTo>
                      <a:pt x="70" y="184"/>
                    </a:moveTo>
                    <a:cubicBezTo>
                      <a:pt x="62" y="188"/>
                      <a:pt x="53" y="184"/>
                      <a:pt x="49" y="176"/>
                    </a:cubicBezTo>
                    <a:cubicBezTo>
                      <a:pt x="45" y="169"/>
                      <a:pt x="49" y="159"/>
                      <a:pt x="57" y="156"/>
                    </a:cubicBezTo>
                    <a:cubicBezTo>
                      <a:pt x="65" y="152"/>
                      <a:pt x="74" y="155"/>
                      <a:pt x="78" y="163"/>
                    </a:cubicBezTo>
                    <a:cubicBezTo>
                      <a:pt x="81" y="171"/>
                      <a:pt x="78" y="181"/>
                      <a:pt x="70" y="184"/>
                    </a:cubicBezTo>
                    <a:close/>
                    <a:moveTo>
                      <a:pt x="72" y="34"/>
                    </a:moveTo>
                    <a:cubicBezTo>
                      <a:pt x="68" y="26"/>
                      <a:pt x="71" y="16"/>
                      <a:pt x="79" y="13"/>
                    </a:cubicBezTo>
                    <a:cubicBezTo>
                      <a:pt x="87" y="9"/>
                      <a:pt x="97" y="13"/>
                      <a:pt x="100" y="20"/>
                    </a:cubicBezTo>
                    <a:cubicBezTo>
                      <a:pt x="104" y="28"/>
                      <a:pt x="100" y="38"/>
                      <a:pt x="93" y="41"/>
                    </a:cubicBezTo>
                    <a:cubicBezTo>
                      <a:pt x="85" y="45"/>
                      <a:pt x="75" y="42"/>
                      <a:pt x="72" y="34"/>
                    </a:cubicBezTo>
                    <a:close/>
                    <a:moveTo>
                      <a:pt x="166" y="164"/>
                    </a:moveTo>
                    <a:cubicBezTo>
                      <a:pt x="169" y="172"/>
                      <a:pt x="166" y="182"/>
                      <a:pt x="158" y="185"/>
                    </a:cubicBezTo>
                    <a:cubicBezTo>
                      <a:pt x="150" y="189"/>
                      <a:pt x="141" y="186"/>
                      <a:pt x="137" y="178"/>
                    </a:cubicBezTo>
                    <a:cubicBezTo>
                      <a:pt x="133" y="170"/>
                      <a:pt x="137" y="160"/>
                      <a:pt x="145" y="157"/>
                    </a:cubicBezTo>
                    <a:cubicBezTo>
                      <a:pt x="153" y="153"/>
                      <a:pt x="162" y="157"/>
                      <a:pt x="166" y="164"/>
                    </a:cubicBezTo>
                    <a:close/>
                    <a:moveTo>
                      <a:pt x="210" y="122"/>
                    </a:moveTo>
                    <a:cubicBezTo>
                      <a:pt x="203" y="126"/>
                      <a:pt x="193" y="122"/>
                      <a:pt x="189" y="114"/>
                    </a:cubicBezTo>
                    <a:cubicBezTo>
                      <a:pt x="186" y="107"/>
                      <a:pt x="189" y="97"/>
                      <a:pt x="197" y="94"/>
                    </a:cubicBezTo>
                    <a:cubicBezTo>
                      <a:pt x="205" y="90"/>
                      <a:pt x="214" y="93"/>
                      <a:pt x="218" y="101"/>
                    </a:cubicBezTo>
                    <a:cubicBezTo>
                      <a:pt x="222" y="109"/>
                      <a:pt x="218" y="118"/>
                      <a:pt x="210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2" name="Freeform 92"/>
              <p:cNvSpPr>
                <a:spLocks noEditPoints="1"/>
              </p:cNvSpPr>
              <p:nvPr/>
            </p:nvSpPr>
            <p:spPr bwMode="auto">
              <a:xfrm>
                <a:off x="4236518" y="3640219"/>
                <a:ext cx="289209" cy="293355"/>
              </a:xfrm>
              <a:custGeom>
                <a:avLst/>
                <a:gdLst/>
                <a:ahLst/>
                <a:cxnLst>
                  <a:cxn ang="0">
                    <a:pos x="120" y="143"/>
                  </a:cxn>
                  <a:cxn ang="0">
                    <a:pos x="120" y="181"/>
                  </a:cxn>
                  <a:cxn ang="0">
                    <a:pos x="163" y="181"/>
                  </a:cxn>
                  <a:cxn ang="0">
                    <a:pos x="163" y="146"/>
                  </a:cxn>
                  <a:cxn ang="0">
                    <a:pos x="163" y="143"/>
                  </a:cxn>
                  <a:cxn ang="0">
                    <a:pos x="163" y="69"/>
                  </a:cxn>
                  <a:cxn ang="0">
                    <a:pos x="82" y="0"/>
                  </a:cxn>
                  <a:cxn ang="0">
                    <a:pos x="0" y="69"/>
                  </a:cxn>
                  <a:cxn ang="0">
                    <a:pos x="0" y="143"/>
                  </a:cxn>
                  <a:cxn ang="0">
                    <a:pos x="0" y="146"/>
                  </a:cxn>
                  <a:cxn ang="0">
                    <a:pos x="0" y="181"/>
                  </a:cxn>
                  <a:cxn ang="0">
                    <a:pos x="44" y="181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44" y="69"/>
                  </a:cxn>
                  <a:cxn ang="0">
                    <a:pos x="82" y="43"/>
                  </a:cxn>
                  <a:cxn ang="0">
                    <a:pos x="120" y="69"/>
                  </a:cxn>
                  <a:cxn ang="0">
                    <a:pos x="120" y="143"/>
                  </a:cxn>
                  <a:cxn ang="0">
                    <a:pos x="36" y="174"/>
                  </a:cxn>
                  <a:cxn ang="0">
                    <a:pos x="8" y="174"/>
                  </a:cxn>
                  <a:cxn ang="0">
                    <a:pos x="8" y="151"/>
                  </a:cxn>
                  <a:cxn ang="0">
                    <a:pos x="36" y="151"/>
                  </a:cxn>
                  <a:cxn ang="0">
                    <a:pos x="36" y="174"/>
                  </a:cxn>
                  <a:cxn ang="0">
                    <a:pos x="127" y="151"/>
                  </a:cxn>
                  <a:cxn ang="0">
                    <a:pos x="156" y="151"/>
                  </a:cxn>
                  <a:cxn ang="0">
                    <a:pos x="156" y="174"/>
                  </a:cxn>
                  <a:cxn ang="0">
                    <a:pos x="127" y="174"/>
                  </a:cxn>
                  <a:cxn ang="0">
                    <a:pos x="127" y="151"/>
                  </a:cxn>
                </a:cxnLst>
                <a:rect l="0" t="0" r="r" b="b"/>
                <a:pathLst>
                  <a:path w="163" h="181">
                    <a:moveTo>
                      <a:pt x="120" y="143"/>
                    </a:moveTo>
                    <a:cubicBezTo>
                      <a:pt x="120" y="181"/>
                      <a:pt x="120" y="181"/>
                      <a:pt x="120" y="181"/>
                    </a:cubicBezTo>
                    <a:cubicBezTo>
                      <a:pt x="163" y="181"/>
                      <a:pt x="163" y="181"/>
                      <a:pt x="163" y="181"/>
                    </a:cubicBezTo>
                    <a:cubicBezTo>
                      <a:pt x="163" y="146"/>
                      <a:pt x="163" y="146"/>
                      <a:pt x="163" y="146"/>
                    </a:cubicBezTo>
                    <a:cubicBezTo>
                      <a:pt x="163" y="143"/>
                      <a:pt x="163" y="143"/>
                      <a:pt x="163" y="143"/>
                    </a:cubicBezTo>
                    <a:cubicBezTo>
                      <a:pt x="163" y="69"/>
                      <a:pt x="163" y="69"/>
                      <a:pt x="163" y="69"/>
                    </a:cubicBezTo>
                    <a:cubicBezTo>
                      <a:pt x="163" y="41"/>
                      <a:pt x="142" y="0"/>
                      <a:pt x="82" y="0"/>
                    </a:cubicBezTo>
                    <a:cubicBezTo>
                      <a:pt x="20" y="0"/>
                      <a:pt x="0" y="47"/>
                      <a:pt x="0" y="69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44" y="181"/>
                      <a:pt x="44" y="181"/>
                      <a:pt x="44" y="181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146"/>
                      <a:pt x="44" y="146"/>
                      <a:pt x="44" y="146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5" y="43"/>
                      <a:pt x="82" y="43"/>
                    </a:cubicBezTo>
                    <a:cubicBezTo>
                      <a:pt x="120" y="43"/>
                      <a:pt x="120" y="68"/>
                      <a:pt x="120" y="69"/>
                    </a:cubicBezTo>
                    <a:cubicBezTo>
                      <a:pt x="120" y="143"/>
                      <a:pt x="120" y="143"/>
                      <a:pt x="120" y="143"/>
                    </a:cubicBezTo>
                    <a:close/>
                    <a:moveTo>
                      <a:pt x="36" y="174"/>
                    </a:moveTo>
                    <a:cubicBezTo>
                      <a:pt x="8" y="174"/>
                      <a:pt x="8" y="174"/>
                      <a:pt x="8" y="174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36" y="151"/>
                      <a:pt x="36" y="151"/>
                      <a:pt x="36" y="151"/>
                    </a:cubicBezTo>
                    <a:lnTo>
                      <a:pt x="36" y="174"/>
                    </a:lnTo>
                    <a:close/>
                    <a:moveTo>
                      <a:pt x="127" y="151"/>
                    </a:move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27" y="174"/>
                      <a:pt x="127" y="174"/>
                      <a:pt x="127" y="174"/>
                    </a:cubicBezTo>
                    <a:lnTo>
                      <a:pt x="12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3" name="Freeform 93"/>
              <p:cNvSpPr>
                <a:spLocks/>
              </p:cNvSpPr>
              <p:nvPr/>
            </p:nvSpPr>
            <p:spPr bwMode="auto">
              <a:xfrm>
                <a:off x="4238472" y="3951571"/>
                <a:ext cx="74256" cy="6838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5" y="0"/>
                  </a:cxn>
                  <a:cxn ang="0">
                    <a:pos x="15" y="15"/>
                  </a:cxn>
                  <a:cxn ang="0">
                    <a:pos x="0" y="15"/>
                  </a:cxn>
                  <a:cxn ang="0">
                    <a:pos x="0" y="23"/>
                  </a:cxn>
                  <a:cxn ang="0">
                    <a:pos x="15" y="23"/>
                  </a:cxn>
                  <a:cxn ang="0">
                    <a:pos x="15" y="38"/>
                  </a:cxn>
                  <a:cxn ang="0">
                    <a:pos x="24" y="38"/>
                  </a:cxn>
                  <a:cxn ang="0">
                    <a:pos x="24" y="23"/>
                  </a:cxn>
                  <a:cxn ang="0">
                    <a:pos x="38" y="23"/>
                  </a:cxn>
                  <a:cxn ang="0">
                    <a:pos x="38" y="15"/>
                  </a:cxn>
                  <a:cxn ang="0">
                    <a:pos x="24" y="15"/>
                  </a:cxn>
                  <a:cxn ang="0">
                    <a:pos x="24" y="0"/>
                  </a:cxn>
                </a:cxnLst>
                <a:rect l="0" t="0" r="r" b="b"/>
                <a:pathLst>
                  <a:path w="38" h="38">
                    <a:moveTo>
                      <a:pt x="24" y="0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5" y="23"/>
                    </a:lnTo>
                    <a:lnTo>
                      <a:pt x="15" y="38"/>
                    </a:lnTo>
                    <a:lnTo>
                      <a:pt x="24" y="38"/>
                    </a:lnTo>
                    <a:lnTo>
                      <a:pt x="24" y="23"/>
                    </a:lnTo>
                    <a:lnTo>
                      <a:pt x="38" y="23"/>
                    </a:lnTo>
                    <a:lnTo>
                      <a:pt x="38" y="15"/>
                    </a:lnTo>
                    <a:lnTo>
                      <a:pt x="24" y="1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4" name="Rectangle 94"/>
              <p:cNvSpPr>
                <a:spLocks noChangeArrowheads="1"/>
              </p:cNvSpPr>
              <p:nvPr/>
            </p:nvSpPr>
            <p:spPr bwMode="auto">
              <a:xfrm>
                <a:off x="4449516" y="3978567"/>
                <a:ext cx="76210" cy="143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5" name="Freeform 95"/>
              <p:cNvSpPr>
                <a:spLocks/>
              </p:cNvSpPr>
              <p:nvPr/>
            </p:nvSpPr>
            <p:spPr bwMode="auto">
              <a:xfrm>
                <a:off x="1872043" y="2871738"/>
                <a:ext cx="263805" cy="107983"/>
              </a:xfrm>
              <a:custGeom>
                <a:avLst/>
                <a:gdLst/>
                <a:ahLst/>
                <a:cxnLst>
                  <a:cxn ang="0">
                    <a:pos x="75" y="26"/>
                  </a:cxn>
                  <a:cxn ang="0">
                    <a:pos x="0" y="0"/>
                  </a:cxn>
                  <a:cxn ang="0">
                    <a:pos x="0" y="49"/>
                  </a:cxn>
                  <a:cxn ang="0">
                    <a:pos x="75" y="66"/>
                  </a:cxn>
                  <a:cxn ang="0">
                    <a:pos x="149" y="45"/>
                  </a:cxn>
                  <a:cxn ang="0">
                    <a:pos x="149" y="0"/>
                  </a:cxn>
                  <a:cxn ang="0">
                    <a:pos x="75" y="26"/>
                  </a:cxn>
                </a:cxnLst>
                <a:rect l="0" t="0" r="r" b="b"/>
                <a:pathLst>
                  <a:path w="149" h="66">
                    <a:moveTo>
                      <a:pt x="75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35" y="66"/>
                      <a:pt x="75" y="66"/>
                    </a:cubicBezTo>
                    <a:cubicBezTo>
                      <a:pt x="116" y="66"/>
                      <a:pt x="149" y="45"/>
                      <a:pt x="149" y="45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75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6" name="Freeform 96"/>
              <p:cNvSpPr>
                <a:spLocks/>
              </p:cNvSpPr>
              <p:nvPr/>
            </p:nvSpPr>
            <p:spPr bwMode="auto">
              <a:xfrm>
                <a:off x="1809511" y="2760155"/>
                <a:ext cx="390822" cy="199769"/>
              </a:xfrm>
              <a:custGeom>
                <a:avLst/>
                <a:gdLst/>
                <a:ahLst/>
                <a:cxnLst>
                  <a:cxn ang="0">
                    <a:pos x="188" y="45"/>
                  </a:cxn>
                  <a:cxn ang="0">
                    <a:pos x="200" y="40"/>
                  </a:cxn>
                  <a:cxn ang="0">
                    <a:pos x="100" y="0"/>
                  </a:cxn>
                  <a:cxn ang="0">
                    <a:pos x="0" y="40"/>
                  </a:cxn>
                  <a:cxn ang="0">
                    <a:pos x="100" y="77"/>
                  </a:cxn>
                  <a:cxn ang="0">
                    <a:pos x="179" y="48"/>
                  </a:cxn>
                  <a:cxn ang="0">
                    <a:pos x="179" y="90"/>
                  </a:cxn>
                  <a:cxn ang="0">
                    <a:pos x="175" y="90"/>
                  </a:cxn>
                  <a:cxn ang="0">
                    <a:pos x="175" y="111"/>
                  </a:cxn>
                  <a:cxn ang="0">
                    <a:pos x="191" y="111"/>
                  </a:cxn>
                  <a:cxn ang="0">
                    <a:pos x="191" y="90"/>
                  </a:cxn>
                  <a:cxn ang="0">
                    <a:pos x="188" y="90"/>
                  </a:cxn>
                  <a:cxn ang="0">
                    <a:pos x="188" y="45"/>
                  </a:cxn>
                </a:cxnLst>
                <a:rect l="0" t="0" r="r" b="b"/>
                <a:pathLst>
                  <a:path w="200" h="111">
                    <a:moveTo>
                      <a:pt x="188" y="45"/>
                    </a:moveTo>
                    <a:lnTo>
                      <a:pt x="200" y="40"/>
                    </a:lnTo>
                    <a:lnTo>
                      <a:pt x="100" y="0"/>
                    </a:lnTo>
                    <a:lnTo>
                      <a:pt x="0" y="40"/>
                    </a:lnTo>
                    <a:lnTo>
                      <a:pt x="100" y="77"/>
                    </a:lnTo>
                    <a:lnTo>
                      <a:pt x="179" y="48"/>
                    </a:lnTo>
                    <a:lnTo>
                      <a:pt x="179" y="90"/>
                    </a:lnTo>
                    <a:lnTo>
                      <a:pt x="175" y="90"/>
                    </a:lnTo>
                    <a:lnTo>
                      <a:pt x="175" y="111"/>
                    </a:lnTo>
                    <a:lnTo>
                      <a:pt x="191" y="111"/>
                    </a:lnTo>
                    <a:lnTo>
                      <a:pt x="191" y="90"/>
                    </a:lnTo>
                    <a:lnTo>
                      <a:pt x="188" y="90"/>
                    </a:lnTo>
                    <a:lnTo>
                      <a:pt x="188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7" name="Freeform 97"/>
              <p:cNvSpPr>
                <a:spLocks/>
              </p:cNvSpPr>
              <p:nvPr/>
            </p:nvSpPr>
            <p:spPr bwMode="auto">
              <a:xfrm>
                <a:off x="4457332" y="1665924"/>
                <a:ext cx="42990" cy="25916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0"/>
                  </a:cxn>
                  <a:cxn ang="0">
                    <a:pos x="0" y="159"/>
                  </a:cxn>
                  <a:cxn ang="0">
                    <a:pos x="16" y="159"/>
                  </a:cxn>
                  <a:cxn ang="0">
                    <a:pos x="24" y="151"/>
                  </a:cxn>
                  <a:cxn ang="0">
                    <a:pos x="24" y="8"/>
                  </a:cxn>
                  <a:cxn ang="0">
                    <a:pos x="16" y="0"/>
                  </a:cxn>
                </a:cxnLst>
                <a:rect l="0" t="0" r="r" b="b"/>
                <a:pathLst>
                  <a:path w="24" h="159"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1" y="159"/>
                      <a:pt x="24" y="156"/>
                      <a:pt x="24" y="15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4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8" name="Freeform 98"/>
              <p:cNvSpPr>
                <a:spLocks/>
              </p:cNvSpPr>
              <p:nvPr/>
            </p:nvSpPr>
            <p:spPr bwMode="auto">
              <a:xfrm>
                <a:off x="4289279" y="1665924"/>
                <a:ext cx="144604" cy="27535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144"/>
                  </a:cxn>
                  <a:cxn ang="0">
                    <a:pos x="8" y="144"/>
                  </a:cxn>
                  <a:cxn ang="0">
                    <a:pos x="8" y="153"/>
                  </a:cxn>
                  <a:cxn ang="0">
                    <a:pos x="17" y="149"/>
                  </a:cxn>
                  <a:cxn ang="0">
                    <a:pos x="26" y="153"/>
                  </a:cxn>
                  <a:cxn ang="0">
                    <a:pos x="26" y="144"/>
                  </a:cxn>
                  <a:cxn ang="0">
                    <a:pos x="74" y="144"/>
                  </a:cxn>
                  <a:cxn ang="0">
                    <a:pos x="74" y="0"/>
                  </a:cxn>
                </a:cxnLst>
                <a:rect l="0" t="0" r="r" b="b"/>
                <a:pathLst>
                  <a:path w="74" h="153">
                    <a:moveTo>
                      <a:pt x="74" y="0"/>
                    </a:moveTo>
                    <a:lnTo>
                      <a:pt x="0" y="0"/>
                    </a:lnTo>
                    <a:lnTo>
                      <a:pt x="0" y="144"/>
                    </a:lnTo>
                    <a:lnTo>
                      <a:pt x="8" y="144"/>
                    </a:lnTo>
                    <a:lnTo>
                      <a:pt x="8" y="153"/>
                    </a:lnTo>
                    <a:lnTo>
                      <a:pt x="17" y="149"/>
                    </a:lnTo>
                    <a:lnTo>
                      <a:pt x="26" y="153"/>
                    </a:lnTo>
                    <a:lnTo>
                      <a:pt x="26" y="144"/>
                    </a:lnTo>
                    <a:lnTo>
                      <a:pt x="74" y="144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9" name="Freeform 99"/>
              <p:cNvSpPr>
                <a:spLocks noEditPoints="1"/>
              </p:cNvSpPr>
              <p:nvPr/>
            </p:nvSpPr>
            <p:spPr bwMode="auto">
              <a:xfrm>
                <a:off x="783603" y="1737913"/>
                <a:ext cx="257943" cy="248362"/>
              </a:xfrm>
              <a:custGeom>
                <a:avLst/>
                <a:gdLst/>
                <a:ahLst/>
                <a:cxnLst>
                  <a:cxn ang="0">
                    <a:pos x="141" y="61"/>
                  </a:cxn>
                  <a:cxn ang="0">
                    <a:pos x="123" y="61"/>
                  </a:cxn>
                  <a:cxn ang="0">
                    <a:pos x="124" y="79"/>
                  </a:cxn>
                  <a:cxn ang="0">
                    <a:pos x="129" y="82"/>
                  </a:cxn>
                  <a:cxn ang="0">
                    <a:pos x="72" y="117"/>
                  </a:cxn>
                  <a:cxn ang="0">
                    <a:pos x="72" y="114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0" y="58"/>
                  </a:cxn>
                  <a:cxn ang="0">
                    <a:pos x="48" y="114"/>
                  </a:cxn>
                  <a:cxn ang="0">
                    <a:pos x="48" y="125"/>
                  </a:cxn>
                  <a:cxn ang="0">
                    <a:pos x="29" y="125"/>
                  </a:cxn>
                  <a:cxn ang="0">
                    <a:pos x="29" y="133"/>
                  </a:cxn>
                  <a:cxn ang="0">
                    <a:pos x="12" y="133"/>
                  </a:cxn>
                  <a:cxn ang="0">
                    <a:pos x="12" y="153"/>
                  </a:cxn>
                  <a:cxn ang="0">
                    <a:pos x="102" y="153"/>
                  </a:cxn>
                  <a:cxn ang="0">
                    <a:pos x="102" y="133"/>
                  </a:cxn>
                  <a:cxn ang="0">
                    <a:pos x="90" y="133"/>
                  </a:cxn>
                  <a:cxn ang="0">
                    <a:pos x="90" y="125"/>
                  </a:cxn>
                  <a:cxn ang="0">
                    <a:pos x="72" y="125"/>
                  </a:cxn>
                  <a:cxn ang="0">
                    <a:pos x="72" y="124"/>
                  </a:cxn>
                  <a:cxn ang="0">
                    <a:pos x="135" y="82"/>
                  </a:cxn>
                  <a:cxn ang="0">
                    <a:pos x="142" y="79"/>
                  </a:cxn>
                  <a:cxn ang="0">
                    <a:pos x="141" y="61"/>
                  </a:cxn>
                  <a:cxn ang="0">
                    <a:pos x="43" y="58"/>
                  </a:cxn>
                  <a:cxn ang="0">
                    <a:pos x="59" y="42"/>
                  </a:cxn>
                  <a:cxn ang="0">
                    <a:pos x="75" y="58"/>
                  </a:cxn>
                  <a:cxn ang="0">
                    <a:pos x="59" y="74"/>
                  </a:cxn>
                  <a:cxn ang="0">
                    <a:pos x="43" y="58"/>
                  </a:cxn>
                </a:cxnLst>
                <a:rect l="0" t="0" r="r" b="b"/>
                <a:pathLst>
                  <a:path w="146" h="153">
                    <a:moveTo>
                      <a:pt x="141" y="61"/>
                    </a:moveTo>
                    <a:cubicBezTo>
                      <a:pt x="136" y="56"/>
                      <a:pt x="128" y="56"/>
                      <a:pt x="123" y="61"/>
                    </a:cubicBezTo>
                    <a:cubicBezTo>
                      <a:pt x="119" y="66"/>
                      <a:pt x="119" y="74"/>
                      <a:pt x="124" y="79"/>
                    </a:cubicBezTo>
                    <a:cubicBezTo>
                      <a:pt x="125" y="80"/>
                      <a:pt x="127" y="81"/>
                      <a:pt x="129" y="82"/>
                    </a:cubicBezTo>
                    <a:cubicBezTo>
                      <a:pt x="126" y="94"/>
                      <a:pt x="114" y="111"/>
                      <a:pt x="72" y="117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98" y="107"/>
                      <a:pt x="116" y="85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86"/>
                      <a:pt x="21" y="110"/>
                      <a:pt x="48" y="114"/>
                    </a:cubicBezTo>
                    <a:cubicBezTo>
                      <a:pt x="48" y="125"/>
                      <a:pt x="48" y="125"/>
                      <a:pt x="48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12" y="133"/>
                      <a:pt x="12" y="133"/>
                      <a:pt x="12" y="133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02" y="153"/>
                      <a:pt x="102" y="153"/>
                      <a:pt x="102" y="153"/>
                    </a:cubicBezTo>
                    <a:cubicBezTo>
                      <a:pt x="102" y="133"/>
                      <a:pt x="102" y="133"/>
                      <a:pt x="102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72" y="125"/>
                      <a:pt x="72" y="125"/>
                      <a:pt x="72" y="125"/>
                    </a:cubicBezTo>
                    <a:cubicBezTo>
                      <a:pt x="72" y="124"/>
                      <a:pt x="72" y="124"/>
                      <a:pt x="72" y="124"/>
                    </a:cubicBezTo>
                    <a:cubicBezTo>
                      <a:pt x="120" y="117"/>
                      <a:pt x="132" y="96"/>
                      <a:pt x="135" y="82"/>
                    </a:cubicBezTo>
                    <a:cubicBezTo>
                      <a:pt x="137" y="82"/>
                      <a:pt x="140" y="81"/>
                      <a:pt x="142" y="79"/>
                    </a:cubicBezTo>
                    <a:cubicBezTo>
                      <a:pt x="146" y="74"/>
                      <a:pt x="146" y="66"/>
                      <a:pt x="141" y="61"/>
                    </a:cubicBezTo>
                    <a:close/>
                    <a:moveTo>
                      <a:pt x="43" y="58"/>
                    </a:moveTo>
                    <a:cubicBezTo>
                      <a:pt x="43" y="49"/>
                      <a:pt x="51" y="42"/>
                      <a:pt x="59" y="42"/>
                    </a:cubicBezTo>
                    <a:cubicBezTo>
                      <a:pt x="68" y="42"/>
                      <a:pt x="75" y="49"/>
                      <a:pt x="75" y="58"/>
                    </a:cubicBezTo>
                    <a:cubicBezTo>
                      <a:pt x="75" y="66"/>
                      <a:pt x="68" y="74"/>
                      <a:pt x="59" y="74"/>
                    </a:cubicBezTo>
                    <a:cubicBezTo>
                      <a:pt x="51" y="74"/>
                      <a:pt x="43" y="66"/>
                      <a:pt x="43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0" name="Freeform 100"/>
              <p:cNvSpPr>
                <a:spLocks noEditPoints="1"/>
              </p:cNvSpPr>
              <p:nvPr/>
            </p:nvSpPr>
            <p:spPr bwMode="auto">
              <a:xfrm>
                <a:off x="959473" y="2466800"/>
                <a:ext cx="300933" cy="379741"/>
              </a:xfrm>
              <a:custGeom>
                <a:avLst/>
                <a:gdLst/>
                <a:ahLst/>
                <a:cxnLst>
                  <a:cxn ang="0">
                    <a:pos x="153" y="50"/>
                  </a:cxn>
                  <a:cxn ang="0">
                    <a:pos x="102" y="0"/>
                  </a:cxn>
                  <a:cxn ang="0">
                    <a:pos x="91" y="5"/>
                  </a:cxn>
                  <a:cxn ang="0">
                    <a:pos x="84" y="188"/>
                  </a:cxn>
                  <a:cxn ang="0">
                    <a:pos x="60" y="211"/>
                  </a:cxn>
                  <a:cxn ang="0">
                    <a:pos x="43" y="220"/>
                  </a:cxn>
                  <a:cxn ang="0">
                    <a:pos x="140" y="233"/>
                  </a:cxn>
                  <a:cxn ang="0">
                    <a:pos x="124" y="220"/>
                  </a:cxn>
                  <a:cxn ang="0">
                    <a:pos x="102" y="211"/>
                  </a:cxn>
                  <a:cxn ang="0">
                    <a:pos x="153" y="142"/>
                  </a:cxn>
                  <a:cxn ang="0">
                    <a:pos x="170" y="96"/>
                  </a:cxn>
                  <a:cxn ang="0">
                    <a:pos x="164" y="95"/>
                  </a:cxn>
                  <a:cxn ang="0">
                    <a:pos x="136" y="66"/>
                  </a:cxn>
                  <a:cxn ang="0">
                    <a:pos x="164" y="95"/>
                  </a:cxn>
                  <a:cxn ang="0">
                    <a:pos x="134" y="60"/>
                  </a:cxn>
                  <a:cxn ang="0">
                    <a:pos x="148" y="53"/>
                  </a:cxn>
                  <a:cxn ang="0">
                    <a:pos x="64" y="68"/>
                  </a:cxn>
                  <a:cxn ang="0">
                    <a:pos x="94" y="95"/>
                  </a:cxn>
                  <a:cxn ang="0">
                    <a:pos x="94" y="101"/>
                  </a:cxn>
                  <a:cxn ang="0">
                    <a:pos x="64" y="124"/>
                  </a:cxn>
                  <a:cxn ang="0">
                    <a:pos x="94" y="101"/>
                  </a:cxn>
                  <a:cxn ang="0">
                    <a:pos x="47" y="53"/>
                  </a:cxn>
                  <a:cxn ang="0">
                    <a:pos x="61" y="60"/>
                  </a:cxn>
                  <a:cxn ang="0">
                    <a:pos x="55" y="95"/>
                  </a:cxn>
                  <a:cxn ang="0">
                    <a:pos x="43" y="58"/>
                  </a:cxn>
                  <a:cxn ang="0">
                    <a:pos x="55" y="101"/>
                  </a:cxn>
                  <a:cxn ang="0">
                    <a:pos x="43" y="134"/>
                  </a:cxn>
                  <a:cxn ang="0">
                    <a:pos x="55" y="101"/>
                  </a:cxn>
                  <a:cxn ang="0">
                    <a:pos x="77" y="159"/>
                  </a:cxn>
                  <a:cxn ang="0">
                    <a:pos x="61" y="132"/>
                  </a:cxn>
                  <a:cxn ang="0">
                    <a:pos x="94" y="126"/>
                  </a:cxn>
                  <a:cxn ang="0">
                    <a:pos x="66" y="130"/>
                  </a:cxn>
                  <a:cxn ang="0">
                    <a:pos x="66" y="62"/>
                  </a:cxn>
                  <a:cxn ang="0">
                    <a:pos x="94" y="66"/>
                  </a:cxn>
                  <a:cxn ang="0">
                    <a:pos x="134" y="101"/>
                  </a:cxn>
                  <a:cxn ang="0">
                    <a:pos x="100" y="120"/>
                  </a:cxn>
                  <a:cxn ang="0">
                    <a:pos x="100" y="95"/>
                  </a:cxn>
                  <a:cxn ang="0">
                    <a:pos x="131" y="67"/>
                  </a:cxn>
                  <a:cxn ang="0">
                    <a:pos x="100" y="95"/>
                  </a:cxn>
                  <a:cxn ang="0">
                    <a:pos x="100" y="66"/>
                  </a:cxn>
                  <a:cxn ang="0">
                    <a:pos x="129" y="62"/>
                  </a:cxn>
                  <a:cxn ang="0">
                    <a:pos x="91" y="17"/>
                  </a:cxn>
                  <a:cxn ang="0">
                    <a:pos x="42" y="50"/>
                  </a:cxn>
                  <a:cxn ang="0">
                    <a:pos x="25" y="96"/>
                  </a:cxn>
                  <a:cxn ang="0">
                    <a:pos x="42" y="142"/>
                  </a:cxn>
                  <a:cxn ang="0">
                    <a:pos x="93" y="176"/>
                  </a:cxn>
                  <a:cxn ang="0">
                    <a:pos x="12" y="97"/>
                  </a:cxn>
                  <a:cxn ang="0">
                    <a:pos x="100" y="126"/>
                  </a:cxn>
                  <a:cxn ang="0">
                    <a:pos x="100" y="162"/>
                  </a:cxn>
                  <a:cxn ang="0">
                    <a:pos x="134" y="132"/>
                  </a:cxn>
                  <a:cxn ang="0">
                    <a:pos x="118" y="159"/>
                  </a:cxn>
                  <a:cxn ang="0">
                    <a:pos x="136" y="126"/>
                  </a:cxn>
                  <a:cxn ang="0">
                    <a:pos x="163" y="101"/>
                  </a:cxn>
                </a:cxnLst>
                <a:rect l="0" t="0" r="r" b="b"/>
                <a:pathLst>
                  <a:path w="170" h="233">
                    <a:moveTo>
                      <a:pt x="156" y="54"/>
                    </a:moveTo>
                    <a:cubicBezTo>
                      <a:pt x="155" y="53"/>
                      <a:pt x="154" y="51"/>
                      <a:pt x="153" y="50"/>
                    </a:cubicBezTo>
                    <a:cubicBezTo>
                      <a:pt x="141" y="35"/>
                      <a:pt x="123" y="25"/>
                      <a:pt x="102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41" y="6"/>
                      <a:pt x="0" y="46"/>
                      <a:pt x="0" y="97"/>
                    </a:cubicBezTo>
                    <a:cubicBezTo>
                      <a:pt x="0" y="144"/>
                      <a:pt x="37" y="184"/>
                      <a:pt x="84" y="188"/>
                    </a:cubicBezTo>
                    <a:cubicBezTo>
                      <a:pt x="84" y="211"/>
                      <a:pt x="84" y="211"/>
                      <a:pt x="84" y="211"/>
                    </a:cubicBezTo>
                    <a:cubicBezTo>
                      <a:pt x="60" y="211"/>
                      <a:pt x="60" y="211"/>
                      <a:pt x="60" y="211"/>
                    </a:cubicBezTo>
                    <a:cubicBezTo>
                      <a:pt x="60" y="220"/>
                      <a:pt x="60" y="220"/>
                      <a:pt x="60" y="220"/>
                    </a:cubicBezTo>
                    <a:cubicBezTo>
                      <a:pt x="43" y="220"/>
                      <a:pt x="43" y="220"/>
                      <a:pt x="43" y="220"/>
                    </a:cubicBezTo>
                    <a:cubicBezTo>
                      <a:pt x="43" y="233"/>
                      <a:pt x="43" y="233"/>
                      <a:pt x="43" y="233"/>
                    </a:cubicBezTo>
                    <a:cubicBezTo>
                      <a:pt x="140" y="233"/>
                      <a:pt x="140" y="233"/>
                      <a:pt x="140" y="233"/>
                    </a:cubicBezTo>
                    <a:cubicBezTo>
                      <a:pt x="140" y="220"/>
                      <a:pt x="140" y="220"/>
                      <a:pt x="140" y="220"/>
                    </a:cubicBezTo>
                    <a:cubicBezTo>
                      <a:pt x="124" y="220"/>
                      <a:pt x="124" y="220"/>
                      <a:pt x="124" y="220"/>
                    </a:cubicBezTo>
                    <a:cubicBezTo>
                      <a:pt x="124" y="211"/>
                      <a:pt x="124" y="211"/>
                      <a:pt x="124" y="211"/>
                    </a:cubicBezTo>
                    <a:cubicBezTo>
                      <a:pt x="102" y="211"/>
                      <a:pt x="102" y="211"/>
                      <a:pt x="102" y="211"/>
                    </a:cubicBezTo>
                    <a:cubicBezTo>
                      <a:pt x="102" y="168"/>
                      <a:pt x="102" y="168"/>
                      <a:pt x="102" y="168"/>
                    </a:cubicBezTo>
                    <a:cubicBezTo>
                      <a:pt x="123" y="166"/>
                      <a:pt x="141" y="157"/>
                      <a:pt x="153" y="142"/>
                    </a:cubicBezTo>
                    <a:cubicBezTo>
                      <a:pt x="154" y="141"/>
                      <a:pt x="155" y="139"/>
                      <a:pt x="156" y="138"/>
                    </a:cubicBezTo>
                    <a:cubicBezTo>
                      <a:pt x="165" y="126"/>
                      <a:pt x="170" y="111"/>
                      <a:pt x="170" y="96"/>
                    </a:cubicBezTo>
                    <a:cubicBezTo>
                      <a:pt x="170" y="80"/>
                      <a:pt x="165" y="66"/>
                      <a:pt x="156" y="54"/>
                    </a:cubicBezTo>
                    <a:close/>
                    <a:moveTo>
                      <a:pt x="164" y="95"/>
                    </a:move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85"/>
                      <a:pt x="139" y="75"/>
                      <a:pt x="136" y="66"/>
                    </a:cubicBezTo>
                    <a:cubicBezTo>
                      <a:pt x="142" y="63"/>
                      <a:pt x="147" y="61"/>
                      <a:pt x="152" y="58"/>
                    </a:cubicBezTo>
                    <a:cubicBezTo>
                      <a:pt x="159" y="68"/>
                      <a:pt x="164" y="81"/>
                      <a:pt x="164" y="95"/>
                    </a:cubicBezTo>
                    <a:close/>
                    <a:moveTo>
                      <a:pt x="148" y="53"/>
                    </a:moveTo>
                    <a:cubicBezTo>
                      <a:pt x="144" y="56"/>
                      <a:pt x="140" y="58"/>
                      <a:pt x="134" y="60"/>
                    </a:cubicBezTo>
                    <a:cubicBezTo>
                      <a:pt x="131" y="49"/>
                      <a:pt x="125" y="39"/>
                      <a:pt x="118" y="33"/>
                    </a:cubicBezTo>
                    <a:cubicBezTo>
                      <a:pt x="130" y="37"/>
                      <a:pt x="140" y="44"/>
                      <a:pt x="148" y="53"/>
                    </a:cubicBezTo>
                    <a:close/>
                    <a:moveTo>
                      <a:pt x="61" y="95"/>
                    </a:moveTo>
                    <a:cubicBezTo>
                      <a:pt x="61" y="85"/>
                      <a:pt x="62" y="76"/>
                      <a:pt x="64" y="68"/>
                    </a:cubicBezTo>
                    <a:cubicBezTo>
                      <a:pt x="74" y="70"/>
                      <a:pt x="84" y="72"/>
                      <a:pt x="94" y="72"/>
                    </a:cubicBezTo>
                    <a:cubicBezTo>
                      <a:pt x="94" y="95"/>
                      <a:pt x="94" y="95"/>
                      <a:pt x="94" y="95"/>
                    </a:cubicBezTo>
                    <a:lnTo>
                      <a:pt x="61" y="95"/>
                    </a:lnTo>
                    <a:close/>
                    <a:moveTo>
                      <a:pt x="94" y="101"/>
                    </a:moveTo>
                    <a:cubicBezTo>
                      <a:pt x="94" y="120"/>
                      <a:pt x="94" y="120"/>
                      <a:pt x="94" y="120"/>
                    </a:cubicBezTo>
                    <a:cubicBezTo>
                      <a:pt x="84" y="120"/>
                      <a:pt x="74" y="121"/>
                      <a:pt x="64" y="124"/>
                    </a:cubicBezTo>
                    <a:cubicBezTo>
                      <a:pt x="63" y="117"/>
                      <a:pt x="61" y="109"/>
                      <a:pt x="61" y="101"/>
                    </a:cubicBezTo>
                    <a:lnTo>
                      <a:pt x="94" y="101"/>
                    </a:lnTo>
                    <a:close/>
                    <a:moveTo>
                      <a:pt x="61" y="60"/>
                    </a:moveTo>
                    <a:cubicBezTo>
                      <a:pt x="55" y="58"/>
                      <a:pt x="51" y="56"/>
                      <a:pt x="47" y="53"/>
                    </a:cubicBezTo>
                    <a:cubicBezTo>
                      <a:pt x="55" y="44"/>
                      <a:pt x="65" y="37"/>
                      <a:pt x="77" y="33"/>
                    </a:cubicBezTo>
                    <a:cubicBezTo>
                      <a:pt x="70" y="39"/>
                      <a:pt x="64" y="49"/>
                      <a:pt x="61" y="60"/>
                    </a:cubicBezTo>
                    <a:close/>
                    <a:moveTo>
                      <a:pt x="59" y="66"/>
                    </a:moveTo>
                    <a:cubicBezTo>
                      <a:pt x="56" y="75"/>
                      <a:pt x="55" y="85"/>
                      <a:pt x="55" y="95"/>
                    </a:cubicBezTo>
                    <a:cubicBezTo>
                      <a:pt x="31" y="95"/>
                      <a:pt x="31" y="95"/>
                      <a:pt x="31" y="95"/>
                    </a:cubicBezTo>
                    <a:cubicBezTo>
                      <a:pt x="31" y="81"/>
                      <a:pt x="36" y="68"/>
                      <a:pt x="43" y="58"/>
                    </a:cubicBezTo>
                    <a:cubicBezTo>
                      <a:pt x="48" y="61"/>
                      <a:pt x="53" y="63"/>
                      <a:pt x="59" y="66"/>
                    </a:cubicBezTo>
                    <a:close/>
                    <a:moveTo>
                      <a:pt x="55" y="101"/>
                    </a:moveTo>
                    <a:cubicBezTo>
                      <a:pt x="55" y="110"/>
                      <a:pt x="57" y="118"/>
                      <a:pt x="59" y="126"/>
                    </a:cubicBezTo>
                    <a:cubicBezTo>
                      <a:pt x="53" y="128"/>
                      <a:pt x="48" y="131"/>
                      <a:pt x="43" y="134"/>
                    </a:cubicBezTo>
                    <a:cubicBezTo>
                      <a:pt x="37" y="125"/>
                      <a:pt x="32" y="113"/>
                      <a:pt x="31" y="101"/>
                    </a:cubicBezTo>
                    <a:lnTo>
                      <a:pt x="55" y="101"/>
                    </a:lnTo>
                    <a:close/>
                    <a:moveTo>
                      <a:pt x="61" y="132"/>
                    </a:moveTo>
                    <a:cubicBezTo>
                      <a:pt x="64" y="143"/>
                      <a:pt x="70" y="152"/>
                      <a:pt x="77" y="159"/>
                    </a:cubicBezTo>
                    <a:cubicBezTo>
                      <a:pt x="65" y="155"/>
                      <a:pt x="55" y="148"/>
                      <a:pt x="47" y="139"/>
                    </a:cubicBezTo>
                    <a:cubicBezTo>
                      <a:pt x="51" y="136"/>
                      <a:pt x="55" y="134"/>
                      <a:pt x="61" y="132"/>
                    </a:cubicBezTo>
                    <a:close/>
                    <a:moveTo>
                      <a:pt x="66" y="130"/>
                    </a:moveTo>
                    <a:cubicBezTo>
                      <a:pt x="75" y="127"/>
                      <a:pt x="84" y="126"/>
                      <a:pt x="94" y="126"/>
                    </a:cubicBezTo>
                    <a:cubicBezTo>
                      <a:pt x="94" y="162"/>
                      <a:pt x="94" y="162"/>
                      <a:pt x="94" y="162"/>
                    </a:cubicBezTo>
                    <a:cubicBezTo>
                      <a:pt x="82" y="160"/>
                      <a:pt x="72" y="148"/>
                      <a:pt x="66" y="130"/>
                    </a:cubicBezTo>
                    <a:close/>
                    <a:moveTo>
                      <a:pt x="94" y="66"/>
                    </a:moveTo>
                    <a:cubicBezTo>
                      <a:pt x="84" y="66"/>
                      <a:pt x="75" y="64"/>
                      <a:pt x="66" y="62"/>
                    </a:cubicBezTo>
                    <a:cubicBezTo>
                      <a:pt x="72" y="44"/>
                      <a:pt x="82" y="32"/>
                      <a:pt x="94" y="30"/>
                    </a:cubicBezTo>
                    <a:lnTo>
                      <a:pt x="94" y="66"/>
                    </a:lnTo>
                    <a:close/>
                    <a:moveTo>
                      <a:pt x="100" y="101"/>
                    </a:move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9"/>
                      <a:pt x="132" y="117"/>
                      <a:pt x="131" y="124"/>
                    </a:cubicBezTo>
                    <a:cubicBezTo>
                      <a:pt x="121" y="122"/>
                      <a:pt x="111" y="120"/>
                      <a:pt x="100" y="120"/>
                    </a:cubicBezTo>
                    <a:lnTo>
                      <a:pt x="100" y="101"/>
                    </a:lnTo>
                    <a:close/>
                    <a:moveTo>
                      <a:pt x="100" y="95"/>
                    </a:moveTo>
                    <a:cubicBezTo>
                      <a:pt x="100" y="72"/>
                      <a:pt x="100" y="72"/>
                      <a:pt x="100" y="72"/>
                    </a:cubicBezTo>
                    <a:cubicBezTo>
                      <a:pt x="111" y="72"/>
                      <a:pt x="121" y="70"/>
                      <a:pt x="131" y="67"/>
                    </a:cubicBezTo>
                    <a:cubicBezTo>
                      <a:pt x="133" y="76"/>
                      <a:pt x="134" y="85"/>
                      <a:pt x="134" y="95"/>
                    </a:cubicBezTo>
                    <a:lnTo>
                      <a:pt x="100" y="95"/>
                    </a:lnTo>
                    <a:close/>
                    <a:moveTo>
                      <a:pt x="129" y="62"/>
                    </a:moveTo>
                    <a:cubicBezTo>
                      <a:pt x="120" y="64"/>
                      <a:pt x="111" y="66"/>
                      <a:pt x="100" y="66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13" y="31"/>
                      <a:pt x="123" y="44"/>
                      <a:pt x="129" y="62"/>
                    </a:cubicBezTo>
                    <a:close/>
                    <a:moveTo>
                      <a:pt x="12" y="97"/>
                    </a:moveTo>
                    <a:cubicBezTo>
                      <a:pt x="12" y="53"/>
                      <a:pt x="47" y="17"/>
                      <a:pt x="91" y="1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71" y="26"/>
                      <a:pt x="54" y="35"/>
                      <a:pt x="42" y="50"/>
                    </a:cubicBezTo>
                    <a:cubicBezTo>
                      <a:pt x="41" y="51"/>
                      <a:pt x="39" y="53"/>
                      <a:pt x="38" y="54"/>
                    </a:cubicBezTo>
                    <a:cubicBezTo>
                      <a:pt x="30" y="66"/>
                      <a:pt x="25" y="80"/>
                      <a:pt x="25" y="96"/>
                    </a:cubicBezTo>
                    <a:cubicBezTo>
                      <a:pt x="25" y="111"/>
                      <a:pt x="30" y="126"/>
                      <a:pt x="38" y="138"/>
                    </a:cubicBezTo>
                    <a:cubicBezTo>
                      <a:pt x="39" y="139"/>
                      <a:pt x="41" y="141"/>
                      <a:pt x="42" y="142"/>
                    </a:cubicBezTo>
                    <a:cubicBezTo>
                      <a:pt x="54" y="157"/>
                      <a:pt x="72" y="167"/>
                      <a:pt x="93" y="168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93" y="177"/>
                      <a:pt x="92" y="177"/>
                      <a:pt x="92" y="177"/>
                    </a:cubicBezTo>
                    <a:cubicBezTo>
                      <a:pt x="48" y="177"/>
                      <a:pt x="12" y="141"/>
                      <a:pt x="12" y="97"/>
                    </a:cubicBezTo>
                    <a:close/>
                    <a:moveTo>
                      <a:pt x="100" y="162"/>
                    </a:moveTo>
                    <a:cubicBezTo>
                      <a:pt x="100" y="126"/>
                      <a:pt x="100" y="126"/>
                      <a:pt x="100" y="126"/>
                    </a:cubicBezTo>
                    <a:cubicBezTo>
                      <a:pt x="111" y="126"/>
                      <a:pt x="120" y="127"/>
                      <a:pt x="129" y="130"/>
                    </a:cubicBezTo>
                    <a:cubicBezTo>
                      <a:pt x="123" y="148"/>
                      <a:pt x="113" y="160"/>
                      <a:pt x="100" y="162"/>
                    </a:cubicBezTo>
                    <a:close/>
                    <a:moveTo>
                      <a:pt x="118" y="159"/>
                    </a:moveTo>
                    <a:cubicBezTo>
                      <a:pt x="125" y="152"/>
                      <a:pt x="131" y="143"/>
                      <a:pt x="134" y="132"/>
                    </a:cubicBezTo>
                    <a:cubicBezTo>
                      <a:pt x="140" y="134"/>
                      <a:pt x="144" y="136"/>
                      <a:pt x="148" y="139"/>
                    </a:cubicBezTo>
                    <a:cubicBezTo>
                      <a:pt x="140" y="148"/>
                      <a:pt x="130" y="155"/>
                      <a:pt x="118" y="159"/>
                    </a:cubicBezTo>
                    <a:close/>
                    <a:moveTo>
                      <a:pt x="152" y="134"/>
                    </a:moveTo>
                    <a:cubicBezTo>
                      <a:pt x="147" y="131"/>
                      <a:pt x="142" y="128"/>
                      <a:pt x="136" y="126"/>
                    </a:cubicBezTo>
                    <a:cubicBezTo>
                      <a:pt x="138" y="118"/>
                      <a:pt x="140" y="110"/>
                      <a:pt x="140" y="101"/>
                    </a:cubicBezTo>
                    <a:cubicBezTo>
                      <a:pt x="163" y="101"/>
                      <a:pt x="163" y="101"/>
                      <a:pt x="163" y="101"/>
                    </a:cubicBezTo>
                    <a:cubicBezTo>
                      <a:pt x="163" y="113"/>
                      <a:pt x="158" y="125"/>
                      <a:pt x="152" y="1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1" name="Freeform 101"/>
              <p:cNvSpPr>
                <a:spLocks noEditPoints="1"/>
              </p:cNvSpPr>
              <p:nvPr/>
            </p:nvSpPr>
            <p:spPr bwMode="auto">
              <a:xfrm>
                <a:off x="2104582" y="2015070"/>
                <a:ext cx="187595" cy="282556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96" y="0"/>
                  </a:cxn>
                  <a:cxn ang="0">
                    <a:pos x="36" y="9"/>
                  </a:cxn>
                  <a:cxn ang="0">
                    <a:pos x="61" y="11"/>
                  </a:cxn>
                  <a:cxn ang="0">
                    <a:pos x="36" y="9"/>
                  </a:cxn>
                  <a:cxn ang="0">
                    <a:pos x="14" y="137"/>
                  </a:cxn>
                  <a:cxn ang="0">
                    <a:pos x="33" y="127"/>
                  </a:cxn>
                  <a:cxn ang="0">
                    <a:pos x="33" y="122"/>
                  </a:cxn>
                  <a:cxn ang="0">
                    <a:pos x="14" y="112"/>
                  </a:cxn>
                  <a:cxn ang="0">
                    <a:pos x="33" y="122"/>
                  </a:cxn>
                  <a:cxn ang="0">
                    <a:pos x="14" y="106"/>
                  </a:cxn>
                  <a:cxn ang="0">
                    <a:pos x="33" y="96"/>
                  </a:cxn>
                  <a:cxn ang="0">
                    <a:pos x="33" y="90"/>
                  </a:cxn>
                  <a:cxn ang="0">
                    <a:pos x="14" y="80"/>
                  </a:cxn>
                  <a:cxn ang="0">
                    <a:pos x="33" y="90"/>
                  </a:cxn>
                  <a:cxn ang="0">
                    <a:pos x="36" y="151"/>
                  </a:cxn>
                  <a:cxn ang="0">
                    <a:pos x="61" y="148"/>
                  </a:cxn>
                  <a:cxn ang="0">
                    <a:pos x="57" y="96"/>
                  </a:cxn>
                  <a:cxn ang="0">
                    <a:pos x="39" y="106"/>
                  </a:cxn>
                  <a:cxn ang="0">
                    <a:pos x="57" y="96"/>
                  </a:cxn>
                  <a:cxn ang="0">
                    <a:pos x="39" y="80"/>
                  </a:cxn>
                  <a:cxn ang="0">
                    <a:pos x="57" y="90"/>
                  </a:cxn>
                  <a:cxn ang="0">
                    <a:pos x="57" y="112"/>
                  </a:cxn>
                  <a:cxn ang="0">
                    <a:pos x="39" y="122"/>
                  </a:cxn>
                  <a:cxn ang="0">
                    <a:pos x="57" y="112"/>
                  </a:cxn>
                  <a:cxn ang="0">
                    <a:pos x="57" y="137"/>
                  </a:cxn>
                  <a:cxn ang="0">
                    <a:pos x="39" y="127"/>
                  </a:cxn>
                  <a:cxn ang="0">
                    <a:pos x="83" y="137"/>
                  </a:cxn>
                  <a:cxn ang="0">
                    <a:pos x="64" y="127"/>
                  </a:cxn>
                  <a:cxn ang="0">
                    <a:pos x="83" y="137"/>
                  </a:cxn>
                  <a:cxn ang="0">
                    <a:pos x="64" y="122"/>
                  </a:cxn>
                  <a:cxn ang="0">
                    <a:pos x="83" y="112"/>
                  </a:cxn>
                  <a:cxn ang="0">
                    <a:pos x="83" y="106"/>
                  </a:cxn>
                  <a:cxn ang="0">
                    <a:pos x="64" y="96"/>
                  </a:cxn>
                  <a:cxn ang="0">
                    <a:pos x="83" y="106"/>
                  </a:cxn>
                  <a:cxn ang="0">
                    <a:pos x="64" y="90"/>
                  </a:cxn>
                  <a:cxn ang="0">
                    <a:pos x="83" y="80"/>
                  </a:cxn>
                  <a:cxn ang="0">
                    <a:pos x="83" y="74"/>
                  </a:cxn>
                  <a:cxn ang="0">
                    <a:pos x="14" y="17"/>
                  </a:cxn>
                  <a:cxn ang="0">
                    <a:pos x="83" y="74"/>
                  </a:cxn>
                </a:cxnLst>
                <a:rect l="0" t="0" r="r" b="b"/>
                <a:pathLst>
                  <a:path w="96" h="157">
                    <a:moveTo>
                      <a:pt x="0" y="0"/>
                    </a:moveTo>
                    <a:lnTo>
                      <a:pt x="0" y="157"/>
                    </a:lnTo>
                    <a:lnTo>
                      <a:pt x="96" y="157"/>
                    </a:lnTo>
                    <a:lnTo>
                      <a:pt x="96" y="0"/>
                    </a:lnTo>
                    <a:lnTo>
                      <a:pt x="0" y="0"/>
                    </a:lnTo>
                    <a:close/>
                    <a:moveTo>
                      <a:pt x="36" y="9"/>
                    </a:moveTo>
                    <a:lnTo>
                      <a:pt x="61" y="9"/>
                    </a:lnTo>
                    <a:lnTo>
                      <a:pt x="61" y="11"/>
                    </a:lnTo>
                    <a:lnTo>
                      <a:pt x="36" y="11"/>
                    </a:lnTo>
                    <a:lnTo>
                      <a:pt x="36" y="9"/>
                    </a:lnTo>
                    <a:close/>
                    <a:moveTo>
                      <a:pt x="33" y="137"/>
                    </a:moveTo>
                    <a:lnTo>
                      <a:pt x="14" y="137"/>
                    </a:lnTo>
                    <a:lnTo>
                      <a:pt x="14" y="127"/>
                    </a:lnTo>
                    <a:lnTo>
                      <a:pt x="33" y="127"/>
                    </a:lnTo>
                    <a:lnTo>
                      <a:pt x="33" y="137"/>
                    </a:lnTo>
                    <a:close/>
                    <a:moveTo>
                      <a:pt x="33" y="122"/>
                    </a:moveTo>
                    <a:lnTo>
                      <a:pt x="14" y="122"/>
                    </a:lnTo>
                    <a:lnTo>
                      <a:pt x="14" y="112"/>
                    </a:lnTo>
                    <a:lnTo>
                      <a:pt x="33" y="112"/>
                    </a:lnTo>
                    <a:lnTo>
                      <a:pt x="33" y="122"/>
                    </a:lnTo>
                    <a:close/>
                    <a:moveTo>
                      <a:pt x="33" y="106"/>
                    </a:moveTo>
                    <a:lnTo>
                      <a:pt x="14" y="106"/>
                    </a:lnTo>
                    <a:lnTo>
                      <a:pt x="14" y="96"/>
                    </a:lnTo>
                    <a:lnTo>
                      <a:pt x="33" y="96"/>
                    </a:lnTo>
                    <a:lnTo>
                      <a:pt x="33" y="106"/>
                    </a:lnTo>
                    <a:close/>
                    <a:moveTo>
                      <a:pt x="33" y="90"/>
                    </a:moveTo>
                    <a:lnTo>
                      <a:pt x="14" y="90"/>
                    </a:lnTo>
                    <a:lnTo>
                      <a:pt x="14" y="80"/>
                    </a:lnTo>
                    <a:lnTo>
                      <a:pt x="33" y="80"/>
                    </a:lnTo>
                    <a:lnTo>
                      <a:pt x="33" y="90"/>
                    </a:lnTo>
                    <a:close/>
                    <a:moveTo>
                      <a:pt x="61" y="151"/>
                    </a:moveTo>
                    <a:lnTo>
                      <a:pt x="36" y="151"/>
                    </a:lnTo>
                    <a:lnTo>
                      <a:pt x="36" y="148"/>
                    </a:lnTo>
                    <a:lnTo>
                      <a:pt x="61" y="148"/>
                    </a:lnTo>
                    <a:lnTo>
                      <a:pt x="61" y="151"/>
                    </a:lnTo>
                    <a:close/>
                    <a:moveTo>
                      <a:pt x="57" y="96"/>
                    </a:moveTo>
                    <a:lnTo>
                      <a:pt x="57" y="106"/>
                    </a:lnTo>
                    <a:lnTo>
                      <a:pt x="39" y="106"/>
                    </a:lnTo>
                    <a:lnTo>
                      <a:pt x="39" y="96"/>
                    </a:lnTo>
                    <a:lnTo>
                      <a:pt x="57" y="96"/>
                    </a:lnTo>
                    <a:close/>
                    <a:moveTo>
                      <a:pt x="39" y="90"/>
                    </a:moveTo>
                    <a:lnTo>
                      <a:pt x="39" y="80"/>
                    </a:lnTo>
                    <a:lnTo>
                      <a:pt x="57" y="80"/>
                    </a:lnTo>
                    <a:lnTo>
                      <a:pt x="57" y="90"/>
                    </a:lnTo>
                    <a:lnTo>
                      <a:pt x="39" y="90"/>
                    </a:lnTo>
                    <a:close/>
                    <a:moveTo>
                      <a:pt x="57" y="112"/>
                    </a:moveTo>
                    <a:lnTo>
                      <a:pt x="57" y="12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57" y="112"/>
                    </a:lnTo>
                    <a:close/>
                    <a:moveTo>
                      <a:pt x="57" y="127"/>
                    </a:moveTo>
                    <a:lnTo>
                      <a:pt x="57" y="137"/>
                    </a:lnTo>
                    <a:lnTo>
                      <a:pt x="39" y="137"/>
                    </a:lnTo>
                    <a:lnTo>
                      <a:pt x="39" y="127"/>
                    </a:lnTo>
                    <a:lnTo>
                      <a:pt x="57" y="127"/>
                    </a:lnTo>
                    <a:close/>
                    <a:moveTo>
                      <a:pt x="83" y="137"/>
                    </a:moveTo>
                    <a:lnTo>
                      <a:pt x="64" y="137"/>
                    </a:lnTo>
                    <a:lnTo>
                      <a:pt x="64" y="127"/>
                    </a:lnTo>
                    <a:lnTo>
                      <a:pt x="83" y="127"/>
                    </a:lnTo>
                    <a:lnTo>
                      <a:pt x="83" y="137"/>
                    </a:lnTo>
                    <a:close/>
                    <a:moveTo>
                      <a:pt x="83" y="122"/>
                    </a:moveTo>
                    <a:lnTo>
                      <a:pt x="64" y="122"/>
                    </a:lnTo>
                    <a:lnTo>
                      <a:pt x="64" y="112"/>
                    </a:lnTo>
                    <a:lnTo>
                      <a:pt x="83" y="112"/>
                    </a:lnTo>
                    <a:lnTo>
                      <a:pt x="83" y="122"/>
                    </a:lnTo>
                    <a:close/>
                    <a:moveTo>
                      <a:pt x="83" y="106"/>
                    </a:moveTo>
                    <a:lnTo>
                      <a:pt x="64" y="106"/>
                    </a:lnTo>
                    <a:lnTo>
                      <a:pt x="64" y="96"/>
                    </a:lnTo>
                    <a:lnTo>
                      <a:pt x="83" y="96"/>
                    </a:lnTo>
                    <a:lnTo>
                      <a:pt x="83" y="106"/>
                    </a:lnTo>
                    <a:close/>
                    <a:moveTo>
                      <a:pt x="83" y="90"/>
                    </a:moveTo>
                    <a:lnTo>
                      <a:pt x="64" y="90"/>
                    </a:lnTo>
                    <a:lnTo>
                      <a:pt x="64" y="80"/>
                    </a:lnTo>
                    <a:lnTo>
                      <a:pt x="83" y="80"/>
                    </a:lnTo>
                    <a:lnTo>
                      <a:pt x="83" y="90"/>
                    </a:lnTo>
                    <a:close/>
                    <a:moveTo>
                      <a:pt x="83" y="74"/>
                    </a:moveTo>
                    <a:lnTo>
                      <a:pt x="14" y="74"/>
                    </a:lnTo>
                    <a:lnTo>
                      <a:pt x="14" y="17"/>
                    </a:lnTo>
                    <a:lnTo>
                      <a:pt x="83" y="17"/>
                    </a:lnTo>
                    <a:lnTo>
                      <a:pt x="8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2" name="Freeform 102"/>
              <p:cNvSpPr>
                <a:spLocks/>
              </p:cNvSpPr>
              <p:nvPr/>
            </p:nvSpPr>
            <p:spPr bwMode="auto">
              <a:xfrm>
                <a:off x="2546211" y="2702564"/>
                <a:ext cx="214952" cy="197969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0" y="110"/>
                  </a:cxn>
                  <a:cxn ang="0">
                    <a:pos x="110" y="90"/>
                  </a:cxn>
                  <a:cxn ang="0">
                    <a:pos x="20" y="0"/>
                  </a:cxn>
                  <a:cxn ang="0">
                    <a:pos x="0" y="21"/>
                  </a:cxn>
                </a:cxnLst>
                <a:rect l="0" t="0" r="r" b="b"/>
                <a:pathLst>
                  <a:path w="110" h="110">
                    <a:moveTo>
                      <a:pt x="0" y="21"/>
                    </a:moveTo>
                    <a:lnTo>
                      <a:pt x="90" y="110"/>
                    </a:lnTo>
                    <a:lnTo>
                      <a:pt x="110" y="90"/>
                    </a:lnTo>
                    <a:lnTo>
                      <a:pt x="2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3" name="Oval 103"/>
              <p:cNvSpPr>
                <a:spLocks noChangeArrowheads="1"/>
              </p:cNvSpPr>
              <p:nvPr/>
            </p:nvSpPr>
            <p:spPr bwMode="auto">
              <a:xfrm>
                <a:off x="2673229" y="2697165"/>
                <a:ext cx="87935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4" name="Oval 104"/>
              <p:cNvSpPr>
                <a:spLocks noChangeArrowheads="1"/>
              </p:cNvSpPr>
              <p:nvPr/>
            </p:nvSpPr>
            <p:spPr bwMode="auto">
              <a:xfrm>
                <a:off x="2536441" y="2821346"/>
                <a:ext cx="85981" cy="8098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5" name="Freeform 105"/>
              <p:cNvSpPr>
                <a:spLocks noEditPoints="1"/>
              </p:cNvSpPr>
              <p:nvPr/>
            </p:nvSpPr>
            <p:spPr bwMode="auto">
              <a:xfrm>
                <a:off x="4388939" y="2932928"/>
                <a:ext cx="246218" cy="203369"/>
              </a:xfrm>
              <a:custGeom>
                <a:avLst/>
                <a:gdLst/>
                <a:ahLst/>
                <a:cxnLst>
                  <a:cxn ang="0">
                    <a:pos x="108" y="21"/>
                  </a:cxn>
                  <a:cxn ang="0">
                    <a:pos x="72" y="30"/>
                  </a:cxn>
                  <a:cxn ang="0">
                    <a:pos x="73" y="17"/>
                  </a:cxn>
                  <a:cxn ang="0">
                    <a:pos x="84" y="7"/>
                  </a:cxn>
                  <a:cxn ang="0">
                    <a:pos x="84" y="0"/>
                  </a:cxn>
                  <a:cxn ang="0">
                    <a:pos x="66" y="16"/>
                  </a:cxn>
                  <a:cxn ang="0">
                    <a:pos x="66" y="29"/>
                  </a:cxn>
                  <a:cxn ang="0">
                    <a:pos x="35" y="21"/>
                  </a:cxn>
                  <a:cxn ang="0">
                    <a:pos x="0" y="60"/>
                  </a:cxn>
                  <a:cxn ang="0">
                    <a:pos x="49" y="119"/>
                  </a:cxn>
                  <a:cxn ang="0">
                    <a:pos x="61" y="118"/>
                  </a:cxn>
                  <a:cxn ang="0">
                    <a:pos x="60" y="120"/>
                  </a:cxn>
                  <a:cxn ang="0">
                    <a:pos x="64" y="118"/>
                  </a:cxn>
                  <a:cxn ang="0">
                    <a:pos x="66" y="125"/>
                  </a:cxn>
                  <a:cxn ang="0">
                    <a:pos x="68" y="119"/>
                  </a:cxn>
                  <a:cxn ang="0">
                    <a:pos x="72" y="123"/>
                  </a:cxn>
                  <a:cxn ang="0">
                    <a:pos x="72" y="119"/>
                  </a:cxn>
                  <a:cxn ang="0">
                    <a:pos x="77" y="121"/>
                  </a:cxn>
                  <a:cxn ang="0">
                    <a:pos x="76" y="117"/>
                  </a:cxn>
                  <a:cxn ang="0">
                    <a:pos x="90" y="119"/>
                  </a:cxn>
                  <a:cxn ang="0">
                    <a:pos x="138" y="66"/>
                  </a:cxn>
                  <a:cxn ang="0">
                    <a:pos x="108" y="21"/>
                  </a:cxn>
                  <a:cxn ang="0">
                    <a:pos x="29" y="89"/>
                  </a:cxn>
                  <a:cxn ang="0">
                    <a:pos x="24" y="64"/>
                  </a:cxn>
                  <a:cxn ang="0">
                    <a:pos x="35" y="86"/>
                  </a:cxn>
                  <a:cxn ang="0">
                    <a:pos x="50" y="101"/>
                  </a:cxn>
                  <a:cxn ang="0">
                    <a:pos x="29" y="89"/>
                  </a:cxn>
                </a:cxnLst>
                <a:rect l="0" t="0" r="r" b="b"/>
                <a:pathLst>
                  <a:path w="139" h="125">
                    <a:moveTo>
                      <a:pt x="108" y="21"/>
                    </a:moveTo>
                    <a:cubicBezTo>
                      <a:pt x="91" y="19"/>
                      <a:pt x="78" y="26"/>
                      <a:pt x="72" y="30"/>
                    </a:cubicBezTo>
                    <a:cubicBezTo>
                      <a:pt x="72" y="25"/>
                      <a:pt x="73" y="20"/>
                      <a:pt x="73" y="17"/>
                    </a:cubicBezTo>
                    <a:cubicBezTo>
                      <a:pt x="73" y="12"/>
                      <a:pt x="80" y="10"/>
                      <a:pt x="84" y="7"/>
                    </a:cubicBezTo>
                    <a:cubicBezTo>
                      <a:pt x="86" y="5"/>
                      <a:pt x="84" y="0"/>
                      <a:pt x="84" y="0"/>
                    </a:cubicBezTo>
                    <a:cubicBezTo>
                      <a:pt x="84" y="0"/>
                      <a:pt x="65" y="8"/>
                      <a:pt x="66" y="16"/>
                    </a:cubicBezTo>
                    <a:cubicBezTo>
                      <a:pt x="66" y="19"/>
                      <a:pt x="66" y="25"/>
                      <a:pt x="66" y="29"/>
                    </a:cubicBezTo>
                    <a:cubicBezTo>
                      <a:pt x="61" y="26"/>
                      <a:pt x="50" y="20"/>
                      <a:pt x="35" y="21"/>
                    </a:cubicBezTo>
                    <a:cubicBezTo>
                      <a:pt x="14" y="22"/>
                      <a:pt x="0" y="37"/>
                      <a:pt x="0" y="60"/>
                    </a:cubicBezTo>
                    <a:cubicBezTo>
                      <a:pt x="1" y="92"/>
                      <a:pt x="29" y="119"/>
                      <a:pt x="49" y="119"/>
                    </a:cubicBezTo>
                    <a:cubicBezTo>
                      <a:pt x="54" y="119"/>
                      <a:pt x="58" y="119"/>
                      <a:pt x="61" y="11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6" y="125"/>
                      <a:pt x="66" y="125"/>
                      <a:pt x="66" y="125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6" y="117"/>
                      <a:pt x="76" y="117"/>
                      <a:pt x="76" y="117"/>
                    </a:cubicBezTo>
                    <a:cubicBezTo>
                      <a:pt x="79" y="118"/>
                      <a:pt x="83" y="119"/>
                      <a:pt x="90" y="119"/>
                    </a:cubicBezTo>
                    <a:cubicBezTo>
                      <a:pt x="110" y="119"/>
                      <a:pt x="138" y="98"/>
                      <a:pt x="138" y="66"/>
                    </a:cubicBezTo>
                    <a:cubicBezTo>
                      <a:pt x="139" y="43"/>
                      <a:pt x="129" y="25"/>
                      <a:pt x="108" y="21"/>
                    </a:cubicBezTo>
                    <a:close/>
                    <a:moveTo>
                      <a:pt x="29" y="89"/>
                    </a:moveTo>
                    <a:cubicBezTo>
                      <a:pt x="21" y="79"/>
                      <a:pt x="24" y="64"/>
                      <a:pt x="24" y="64"/>
                    </a:cubicBezTo>
                    <a:cubicBezTo>
                      <a:pt x="24" y="64"/>
                      <a:pt x="29" y="77"/>
                      <a:pt x="35" y="86"/>
                    </a:cubicBezTo>
                    <a:cubicBezTo>
                      <a:pt x="40" y="94"/>
                      <a:pt x="50" y="101"/>
                      <a:pt x="50" y="101"/>
                    </a:cubicBezTo>
                    <a:cubicBezTo>
                      <a:pt x="50" y="101"/>
                      <a:pt x="37" y="99"/>
                      <a:pt x="2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6" name="Rectangle 106"/>
              <p:cNvSpPr>
                <a:spLocks noChangeArrowheads="1"/>
              </p:cNvSpPr>
              <p:nvPr/>
            </p:nvSpPr>
            <p:spPr bwMode="auto">
              <a:xfrm>
                <a:off x="4754357" y="443029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7" name="Rectangle 107"/>
              <p:cNvSpPr>
                <a:spLocks noChangeArrowheads="1"/>
              </p:cNvSpPr>
              <p:nvPr/>
            </p:nvSpPr>
            <p:spPr bwMode="auto">
              <a:xfrm>
                <a:off x="4754357" y="4554478"/>
                <a:ext cx="308750" cy="647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8" name="Freeform 108"/>
              <p:cNvSpPr>
                <a:spLocks/>
              </p:cNvSpPr>
              <p:nvPr/>
            </p:nvSpPr>
            <p:spPr bwMode="auto">
              <a:xfrm>
                <a:off x="3697183" y="5636112"/>
                <a:ext cx="250126" cy="32395"/>
              </a:xfrm>
              <a:custGeom>
                <a:avLst/>
                <a:gdLst/>
                <a:ahLst/>
                <a:cxnLst>
                  <a:cxn ang="0">
                    <a:pos x="123" y="5"/>
                  </a:cxn>
                  <a:cxn ang="0">
                    <a:pos x="118" y="5"/>
                  </a:cxn>
                  <a:cxn ang="0">
                    <a:pos x="118" y="0"/>
                  </a:cxn>
                  <a:cxn ang="0">
                    <a:pos x="10" y="0"/>
                  </a:cxn>
                  <a:cxn ang="0">
                    <a:pos x="1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0" y="18"/>
                  </a:cxn>
                  <a:cxn ang="0">
                    <a:pos x="128" y="18"/>
                  </a:cxn>
                  <a:cxn ang="0">
                    <a:pos x="128" y="9"/>
                  </a:cxn>
                  <a:cxn ang="0">
                    <a:pos x="123" y="9"/>
                  </a:cxn>
                  <a:cxn ang="0">
                    <a:pos x="123" y="5"/>
                  </a:cxn>
                </a:cxnLst>
                <a:rect l="0" t="0" r="r" b="b"/>
                <a:pathLst>
                  <a:path w="128" h="18">
                    <a:moveTo>
                      <a:pt x="123" y="5"/>
                    </a:moveTo>
                    <a:lnTo>
                      <a:pt x="118" y="5"/>
                    </a:lnTo>
                    <a:lnTo>
                      <a:pt x="118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128" y="18"/>
                    </a:lnTo>
                    <a:lnTo>
                      <a:pt x="128" y="9"/>
                    </a:lnTo>
                    <a:lnTo>
                      <a:pt x="123" y="9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39" name="Freeform 109"/>
              <p:cNvSpPr>
                <a:spLocks/>
              </p:cNvSpPr>
              <p:nvPr/>
            </p:nvSpPr>
            <p:spPr bwMode="auto">
              <a:xfrm>
                <a:off x="3701091" y="5508331"/>
                <a:ext cx="236447" cy="125981"/>
              </a:xfrm>
              <a:custGeom>
                <a:avLst/>
                <a:gdLst/>
                <a:ahLst/>
                <a:cxnLst>
                  <a:cxn ang="0">
                    <a:pos x="110" y="70"/>
                  </a:cxn>
                  <a:cxn ang="0">
                    <a:pos x="110" y="8"/>
                  </a:cxn>
                  <a:cxn ang="0">
                    <a:pos x="121" y="8"/>
                  </a:cxn>
                  <a:cxn ang="0">
                    <a:pos x="121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2" y="8"/>
                  </a:cxn>
                  <a:cxn ang="0">
                    <a:pos x="12" y="70"/>
                  </a:cxn>
                  <a:cxn ang="0">
                    <a:pos x="24" y="70"/>
                  </a:cxn>
                  <a:cxn ang="0">
                    <a:pos x="24" y="8"/>
                  </a:cxn>
                  <a:cxn ang="0">
                    <a:pos x="39" y="8"/>
                  </a:cxn>
                  <a:cxn ang="0">
                    <a:pos x="39" y="70"/>
                  </a:cxn>
                  <a:cxn ang="0">
                    <a:pos x="51" y="70"/>
                  </a:cxn>
                  <a:cxn ang="0">
                    <a:pos x="51" y="8"/>
                  </a:cxn>
                  <a:cxn ang="0">
                    <a:pos x="71" y="8"/>
                  </a:cxn>
                  <a:cxn ang="0">
                    <a:pos x="71" y="70"/>
                  </a:cxn>
                  <a:cxn ang="0">
                    <a:pos x="83" y="70"/>
                  </a:cxn>
                  <a:cxn ang="0">
                    <a:pos x="83" y="8"/>
                  </a:cxn>
                  <a:cxn ang="0">
                    <a:pos x="98" y="8"/>
                  </a:cxn>
                  <a:cxn ang="0">
                    <a:pos x="98" y="70"/>
                  </a:cxn>
                  <a:cxn ang="0">
                    <a:pos x="110" y="70"/>
                  </a:cxn>
                </a:cxnLst>
                <a:rect l="0" t="0" r="r" b="b"/>
                <a:pathLst>
                  <a:path w="121" h="70">
                    <a:moveTo>
                      <a:pt x="110" y="70"/>
                    </a:moveTo>
                    <a:lnTo>
                      <a:pt x="110" y="8"/>
                    </a:lnTo>
                    <a:lnTo>
                      <a:pt x="121" y="8"/>
                    </a:lnTo>
                    <a:lnTo>
                      <a:pt x="121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2" y="8"/>
                    </a:lnTo>
                    <a:lnTo>
                      <a:pt x="12" y="70"/>
                    </a:lnTo>
                    <a:lnTo>
                      <a:pt x="24" y="70"/>
                    </a:lnTo>
                    <a:lnTo>
                      <a:pt x="24" y="8"/>
                    </a:lnTo>
                    <a:lnTo>
                      <a:pt x="39" y="8"/>
                    </a:lnTo>
                    <a:lnTo>
                      <a:pt x="39" y="70"/>
                    </a:lnTo>
                    <a:lnTo>
                      <a:pt x="51" y="70"/>
                    </a:lnTo>
                    <a:lnTo>
                      <a:pt x="51" y="8"/>
                    </a:lnTo>
                    <a:lnTo>
                      <a:pt x="71" y="8"/>
                    </a:lnTo>
                    <a:lnTo>
                      <a:pt x="71" y="70"/>
                    </a:lnTo>
                    <a:lnTo>
                      <a:pt x="83" y="70"/>
                    </a:lnTo>
                    <a:lnTo>
                      <a:pt x="83" y="8"/>
                    </a:lnTo>
                    <a:lnTo>
                      <a:pt x="98" y="8"/>
                    </a:lnTo>
                    <a:lnTo>
                      <a:pt x="98" y="70"/>
                    </a:lnTo>
                    <a:lnTo>
                      <a:pt x="110" y="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0" name="Freeform 110"/>
              <p:cNvSpPr>
                <a:spLocks/>
              </p:cNvSpPr>
              <p:nvPr/>
            </p:nvSpPr>
            <p:spPr bwMode="auto">
              <a:xfrm>
                <a:off x="3689367" y="5432743"/>
                <a:ext cx="261851" cy="68389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38"/>
                  </a:cxn>
                  <a:cxn ang="0">
                    <a:pos x="134" y="38"/>
                  </a:cxn>
                  <a:cxn ang="0">
                    <a:pos x="68" y="0"/>
                  </a:cxn>
                </a:cxnLst>
                <a:rect l="0" t="0" r="r" b="b"/>
                <a:pathLst>
                  <a:path w="134" h="38">
                    <a:moveTo>
                      <a:pt x="68" y="0"/>
                    </a:moveTo>
                    <a:lnTo>
                      <a:pt x="0" y="38"/>
                    </a:lnTo>
                    <a:lnTo>
                      <a:pt x="134" y="3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1" name="Freeform 111"/>
              <p:cNvSpPr>
                <a:spLocks/>
              </p:cNvSpPr>
              <p:nvPr/>
            </p:nvSpPr>
            <p:spPr bwMode="auto">
              <a:xfrm>
                <a:off x="357606" y="2249034"/>
                <a:ext cx="220815" cy="219566"/>
              </a:xfrm>
              <a:custGeom>
                <a:avLst/>
                <a:gdLst/>
                <a:ahLst/>
                <a:cxnLst>
                  <a:cxn ang="0">
                    <a:pos x="26" y="122"/>
                  </a:cxn>
                  <a:cxn ang="0">
                    <a:pos x="0" y="95"/>
                  </a:cxn>
                  <a:cxn ang="0">
                    <a:pos x="66" y="30"/>
                  </a:cxn>
                  <a:cxn ang="0">
                    <a:pos x="83" y="48"/>
                  </a:cxn>
                  <a:cxn ang="0">
                    <a:pos x="40" y="89"/>
                  </a:cxn>
                  <a:cxn ang="0">
                    <a:pos x="36" y="84"/>
                  </a:cxn>
                  <a:cxn ang="0">
                    <a:pos x="73" y="48"/>
                  </a:cxn>
                  <a:cxn ang="0">
                    <a:pos x="66" y="40"/>
                  </a:cxn>
                  <a:cxn ang="0">
                    <a:pos x="10" y="95"/>
                  </a:cxn>
                  <a:cxn ang="0">
                    <a:pos x="26" y="112"/>
                  </a:cxn>
                  <a:cxn ang="0">
                    <a:pos x="103" y="37"/>
                  </a:cxn>
                  <a:cxn ang="0">
                    <a:pos x="76" y="10"/>
                  </a:cxn>
                  <a:cxn ang="0">
                    <a:pos x="31" y="53"/>
                  </a:cxn>
                  <a:cxn ang="0">
                    <a:pos x="27" y="49"/>
                  </a:cxn>
                  <a:cxn ang="0">
                    <a:pos x="77" y="0"/>
                  </a:cxn>
                  <a:cxn ang="0">
                    <a:pos x="113" y="37"/>
                  </a:cxn>
                  <a:cxn ang="0">
                    <a:pos x="26" y="122"/>
                  </a:cxn>
                </a:cxnLst>
                <a:rect l="0" t="0" r="r" b="b"/>
                <a:pathLst>
                  <a:path w="113" h="122">
                    <a:moveTo>
                      <a:pt x="26" y="122"/>
                    </a:moveTo>
                    <a:lnTo>
                      <a:pt x="0" y="95"/>
                    </a:lnTo>
                    <a:lnTo>
                      <a:pt x="66" y="30"/>
                    </a:lnTo>
                    <a:lnTo>
                      <a:pt x="83" y="48"/>
                    </a:lnTo>
                    <a:lnTo>
                      <a:pt x="40" y="89"/>
                    </a:lnTo>
                    <a:lnTo>
                      <a:pt x="36" y="84"/>
                    </a:lnTo>
                    <a:lnTo>
                      <a:pt x="73" y="48"/>
                    </a:lnTo>
                    <a:lnTo>
                      <a:pt x="66" y="40"/>
                    </a:lnTo>
                    <a:lnTo>
                      <a:pt x="10" y="95"/>
                    </a:lnTo>
                    <a:lnTo>
                      <a:pt x="26" y="112"/>
                    </a:lnTo>
                    <a:lnTo>
                      <a:pt x="103" y="37"/>
                    </a:lnTo>
                    <a:lnTo>
                      <a:pt x="76" y="10"/>
                    </a:lnTo>
                    <a:lnTo>
                      <a:pt x="31" y="53"/>
                    </a:lnTo>
                    <a:lnTo>
                      <a:pt x="27" y="49"/>
                    </a:lnTo>
                    <a:lnTo>
                      <a:pt x="77" y="0"/>
                    </a:lnTo>
                    <a:lnTo>
                      <a:pt x="113" y="37"/>
                    </a:lnTo>
                    <a:lnTo>
                      <a:pt x="26" y="1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2" name="Freeform 112"/>
              <p:cNvSpPr>
                <a:spLocks noEditPoints="1"/>
              </p:cNvSpPr>
              <p:nvPr/>
            </p:nvSpPr>
            <p:spPr bwMode="auto">
              <a:xfrm>
                <a:off x="1444092" y="1970077"/>
                <a:ext cx="93797" cy="8638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48"/>
                  </a:cxn>
                  <a:cxn ang="0">
                    <a:pos x="14" y="48"/>
                  </a:cxn>
                  <a:cxn ang="0">
                    <a:pos x="16" y="41"/>
                  </a:cxn>
                  <a:cxn ang="0">
                    <a:pos x="31" y="41"/>
                  </a:cxn>
                  <a:cxn ang="0">
                    <a:pos x="33" y="48"/>
                  </a:cxn>
                  <a:cxn ang="0">
                    <a:pos x="48" y="48"/>
                  </a:cxn>
                  <a:cxn ang="0">
                    <a:pos x="31" y="0"/>
                  </a:cxn>
                  <a:cxn ang="0">
                    <a:pos x="17" y="0"/>
                  </a:cxn>
                  <a:cxn ang="0">
                    <a:pos x="19" y="31"/>
                  </a:cxn>
                  <a:cxn ang="0">
                    <a:pos x="24" y="17"/>
                  </a:cxn>
                  <a:cxn ang="0">
                    <a:pos x="24" y="17"/>
                  </a:cxn>
                  <a:cxn ang="0">
                    <a:pos x="28" y="31"/>
                  </a:cxn>
                  <a:cxn ang="0">
                    <a:pos x="19" y="31"/>
                  </a:cxn>
                </a:cxnLst>
                <a:rect l="0" t="0" r="r" b="b"/>
                <a:pathLst>
                  <a:path w="48" h="48">
                    <a:moveTo>
                      <a:pt x="17" y="0"/>
                    </a:moveTo>
                    <a:lnTo>
                      <a:pt x="0" y="48"/>
                    </a:lnTo>
                    <a:lnTo>
                      <a:pt x="14" y="48"/>
                    </a:lnTo>
                    <a:lnTo>
                      <a:pt x="16" y="41"/>
                    </a:lnTo>
                    <a:lnTo>
                      <a:pt x="31" y="41"/>
                    </a:lnTo>
                    <a:lnTo>
                      <a:pt x="33" y="48"/>
                    </a:lnTo>
                    <a:lnTo>
                      <a:pt x="48" y="48"/>
                    </a:lnTo>
                    <a:lnTo>
                      <a:pt x="31" y="0"/>
                    </a:lnTo>
                    <a:lnTo>
                      <a:pt x="17" y="0"/>
                    </a:lnTo>
                    <a:close/>
                    <a:moveTo>
                      <a:pt x="19" y="31"/>
                    </a:moveTo>
                    <a:lnTo>
                      <a:pt x="24" y="17"/>
                    </a:lnTo>
                    <a:lnTo>
                      <a:pt x="24" y="17"/>
                    </a:lnTo>
                    <a:lnTo>
                      <a:pt x="28" y="31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3" name="Freeform 113"/>
              <p:cNvSpPr>
                <a:spLocks noEditPoints="1"/>
              </p:cNvSpPr>
              <p:nvPr/>
            </p:nvSpPr>
            <p:spPr bwMode="auto">
              <a:xfrm>
                <a:off x="1543752" y="1858494"/>
                <a:ext cx="84027" cy="86387"/>
              </a:xfrm>
              <a:custGeom>
                <a:avLst/>
                <a:gdLst/>
                <a:ahLst/>
                <a:cxnLst>
                  <a:cxn ang="0">
                    <a:pos x="45" y="28"/>
                  </a:cxn>
                  <a:cxn ang="0">
                    <a:pos x="42" y="25"/>
                  </a:cxn>
                  <a:cxn ang="0">
                    <a:pos x="38" y="24"/>
                  </a:cxn>
                  <a:cxn ang="0">
                    <a:pos x="43" y="20"/>
                  </a:cxn>
                  <a:cxn ang="0">
                    <a:pos x="45" y="13"/>
                  </a:cxn>
                  <a:cxn ang="0">
                    <a:pos x="44" y="9"/>
                  </a:cxn>
                  <a:cxn ang="0">
                    <a:pos x="42" y="5"/>
                  </a:cxn>
                  <a:cxn ang="0">
                    <a:pos x="37" y="2"/>
                  </a:cxn>
                  <a:cxn ang="0">
                    <a:pos x="28" y="0"/>
                  </a:cxn>
                  <a:cxn ang="0">
                    <a:pos x="0" y="0"/>
                  </a:cxn>
                  <a:cxn ang="0">
                    <a:pos x="0" y="53"/>
                  </a:cxn>
                  <a:cxn ang="0">
                    <a:pos x="29" y="53"/>
                  </a:cxn>
                  <a:cxn ang="0">
                    <a:pos x="36" y="52"/>
                  </a:cxn>
                  <a:cxn ang="0">
                    <a:pos x="42" y="49"/>
                  </a:cxn>
                  <a:cxn ang="0">
                    <a:pos x="46" y="44"/>
                  </a:cxn>
                  <a:cxn ang="0">
                    <a:pos x="48" y="37"/>
                  </a:cxn>
                  <a:cxn ang="0">
                    <a:pos x="47" y="32"/>
                  </a:cxn>
                  <a:cxn ang="0">
                    <a:pos x="45" y="28"/>
                  </a:cxn>
                  <a:cxn ang="0">
                    <a:pos x="16" y="13"/>
                  </a:cxn>
                  <a:cxn ang="0">
                    <a:pos x="24" y="13"/>
                  </a:cxn>
                  <a:cxn ang="0">
                    <a:pos x="28" y="14"/>
                  </a:cxn>
                  <a:cxn ang="0">
                    <a:pos x="30" y="16"/>
                  </a:cxn>
                  <a:cxn ang="0">
                    <a:pos x="28" y="20"/>
                  </a:cxn>
                  <a:cxn ang="0">
                    <a:pos x="24" y="21"/>
                  </a:cxn>
                  <a:cxn ang="0">
                    <a:pos x="16" y="21"/>
                  </a:cxn>
                  <a:cxn ang="0">
                    <a:pos x="16" y="13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7" y="40"/>
                  </a:cxn>
                  <a:cxn ang="0">
                    <a:pos x="25" y="40"/>
                  </a:cxn>
                  <a:cxn ang="0">
                    <a:pos x="16" y="40"/>
                  </a:cxn>
                  <a:cxn ang="0">
                    <a:pos x="16" y="30"/>
                  </a:cxn>
                  <a:cxn ang="0">
                    <a:pos x="26" y="30"/>
                  </a:cxn>
                  <a:cxn ang="0">
                    <a:pos x="31" y="35"/>
                  </a:cxn>
                  <a:cxn ang="0">
                    <a:pos x="31" y="38"/>
                  </a:cxn>
                </a:cxnLst>
                <a:rect l="0" t="0" r="r" b="b"/>
                <a:pathLst>
                  <a:path w="48" h="53">
                    <a:moveTo>
                      <a:pt x="45" y="28"/>
                    </a:moveTo>
                    <a:cubicBezTo>
                      <a:pt x="44" y="27"/>
                      <a:pt x="43" y="26"/>
                      <a:pt x="42" y="25"/>
                    </a:cubicBezTo>
                    <a:cubicBezTo>
                      <a:pt x="41" y="25"/>
                      <a:pt x="40" y="24"/>
                      <a:pt x="38" y="24"/>
                    </a:cubicBezTo>
                    <a:cubicBezTo>
                      <a:pt x="40" y="23"/>
                      <a:pt x="42" y="21"/>
                      <a:pt x="43" y="20"/>
                    </a:cubicBezTo>
                    <a:cubicBezTo>
                      <a:pt x="44" y="18"/>
                      <a:pt x="45" y="16"/>
                      <a:pt x="45" y="13"/>
                    </a:cubicBezTo>
                    <a:cubicBezTo>
                      <a:pt x="45" y="12"/>
                      <a:pt x="45" y="11"/>
                      <a:pt x="44" y="9"/>
                    </a:cubicBezTo>
                    <a:cubicBezTo>
                      <a:pt x="44" y="8"/>
                      <a:pt x="43" y="6"/>
                      <a:pt x="42" y="5"/>
                    </a:cubicBezTo>
                    <a:cubicBezTo>
                      <a:pt x="40" y="4"/>
                      <a:pt x="39" y="2"/>
                      <a:pt x="37" y="2"/>
                    </a:cubicBezTo>
                    <a:cubicBezTo>
                      <a:pt x="34" y="1"/>
                      <a:pt x="32" y="0"/>
                      <a:pt x="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1" y="53"/>
                      <a:pt x="34" y="52"/>
                      <a:pt x="36" y="52"/>
                    </a:cubicBezTo>
                    <a:cubicBezTo>
                      <a:pt x="38" y="51"/>
                      <a:pt x="40" y="50"/>
                      <a:pt x="42" y="49"/>
                    </a:cubicBezTo>
                    <a:cubicBezTo>
                      <a:pt x="44" y="47"/>
                      <a:pt x="45" y="46"/>
                      <a:pt x="46" y="44"/>
                    </a:cubicBezTo>
                    <a:cubicBezTo>
                      <a:pt x="47" y="42"/>
                      <a:pt x="48" y="39"/>
                      <a:pt x="48" y="37"/>
                    </a:cubicBezTo>
                    <a:cubicBezTo>
                      <a:pt x="48" y="35"/>
                      <a:pt x="47" y="33"/>
                      <a:pt x="47" y="32"/>
                    </a:cubicBezTo>
                    <a:cubicBezTo>
                      <a:pt x="46" y="30"/>
                      <a:pt x="46" y="29"/>
                      <a:pt x="45" y="28"/>
                    </a:cubicBezTo>
                    <a:close/>
                    <a:moveTo>
                      <a:pt x="16" y="13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7" y="13"/>
                      <a:pt x="28" y="14"/>
                    </a:cubicBezTo>
                    <a:cubicBezTo>
                      <a:pt x="29" y="14"/>
                      <a:pt x="30" y="15"/>
                      <a:pt x="30" y="16"/>
                    </a:cubicBezTo>
                    <a:cubicBezTo>
                      <a:pt x="30" y="18"/>
                      <a:pt x="29" y="19"/>
                      <a:pt x="28" y="20"/>
                    </a:cubicBezTo>
                    <a:cubicBezTo>
                      <a:pt x="27" y="20"/>
                      <a:pt x="26" y="21"/>
                      <a:pt x="24" y="21"/>
                    </a:cubicBezTo>
                    <a:cubicBezTo>
                      <a:pt x="16" y="21"/>
                      <a:pt x="16" y="21"/>
                      <a:pt x="16" y="21"/>
                    </a:cubicBezTo>
                    <a:lnTo>
                      <a:pt x="16" y="13"/>
                    </a:lnTo>
                    <a:close/>
                    <a:moveTo>
                      <a:pt x="31" y="38"/>
                    </a:moveTo>
                    <a:cubicBezTo>
                      <a:pt x="31" y="38"/>
                      <a:pt x="30" y="39"/>
                      <a:pt x="29" y="39"/>
                    </a:cubicBezTo>
                    <a:cubicBezTo>
                      <a:pt x="29" y="40"/>
                      <a:pt x="28" y="40"/>
                      <a:pt x="27" y="40"/>
                    </a:cubicBezTo>
                    <a:cubicBezTo>
                      <a:pt x="27" y="40"/>
                      <a:pt x="26" y="40"/>
                      <a:pt x="25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30" y="30"/>
                      <a:pt x="31" y="32"/>
                      <a:pt x="31" y="35"/>
                    </a:cubicBezTo>
                    <a:cubicBezTo>
                      <a:pt x="31" y="36"/>
                      <a:pt x="31" y="37"/>
                      <a:pt x="31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4" name="Freeform 114"/>
              <p:cNvSpPr>
                <a:spLocks/>
              </p:cNvSpPr>
              <p:nvPr/>
            </p:nvSpPr>
            <p:spPr bwMode="auto">
              <a:xfrm>
                <a:off x="1645366" y="1946680"/>
                <a:ext cx="89889" cy="88186"/>
              </a:xfrm>
              <a:custGeom>
                <a:avLst/>
                <a:gdLst/>
                <a:ahLst/>
                <a:cxnLst>
                  <a:cxn ang="0">
                    <a:pos x="34" y="33"/>
                  </a:cxn>
                  <a:cxn ang="0">
                    <a:pos x="33" y="36"/>
                  </a:cxn>
                  <a:cxn ang="0">
                    <a:pos x="32" y="39"/>
                  </a:cxn>
                  <a:cxn ang="0">
                    <a:pos x="29" y="41"/>
                  </a:cxn>
                  <a:cxn ang="0">
                    <a:pos x="26" y="41"/>
                  </a:cxn>
                  <a:cxn ang="0">
                    <a:pos x="21" y="40"/>
                  </a:cxn>
                  <a:cxn ang="0">
                    <a:pos x="18" y="37"/>
                  </a:cxn>
                  <a:cxn ang="0">
                    <a:pos x="16" y="32"/>
                  </a:cxn>
                  <a:cxn ang="0">
                    <a:pos x="16" y="27"/>
                  </a:cxn>
                  <a:cxn ang="0">
                    <a:pos x="16" y="22"/>
                  </a:cxn>
                  <a:cxn ang="0">
                    <a:pos x="18" y="17"/>
                  </a:cxn>
                  <a:cxn ang="0">
                    <a:pos x="21" y="14"/>
                  </a:cxn>
                  <a:cxn ang="0">
                    <a:pos x="26" y="13"/>
                  </a:cxn>
                  <a:cxn ang="0">
                    <a:pos x="30" y="14"/>
                  </a:cxn>
                  <a:cxn ang="0">
                    <a:pos x="32" y="16"/>
                  </a:cxn>
                  <a:cxn ang="0">
                    <a:pos x="34" y="18"/>
                  </a:cxn>
                  <a:cxn ang="0">
                    <a:pos x="34" y="20"/>
                  </a:cxn>
                  <a:cxn ang="0">
                    <a:pos x="50" y="20"/>
                  </a:cxn>
                  <a:cxn ang="0">
                    <a:pos x="43" y="5"/>
                  </a:cxn>
                  <a:cxn ang="0">
                    <a:pos x="26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6"/>
                  </a:cxn>
                  <a:cxn ang="0">
                    <a:pos x="0" y="27"/>
                  </a:cxn>
                  <a:cxn ang="0">
                    <a:pos x="1" y="38"/>
                  </a:cxn>
                  <a:cxn ang="0">
                    <a:pos x="6" y="46"/>
                  </a:cxn>
                  <a:cxn ang="0">
                    <a:pos x="15" y="52"/>
                  </a:cxn>
                  <a:cxn ang="0">
                    <a:pos x="26" y="54"/>
                  </a:cxn>
                  <a:cxn ang="0">
                    <a:pos x="36" y="52"/>
                  </a:cxn>
                  <a:cxn ang="0">
                    <a:pos x="44" y="47"/>
                  </a:cxn>
                  <a:cxn ang="0">
                    <a:pos x="48" y="40"/>
                  </a:cxn>
                  <a:cxn ang="0">
                    <a:pos x="50" y="33"/>
                  </a:cxn>
                  <a:cxn ang="0">
                    <a:pos x="34" y="33"/>
                  </a:cxn>
                </a:cxnLst>
                <a:rect l="0" t="0" r="r" b="b"/>
                <a:pathLst>
                  <a:path w="50" h="54">
                    <a:moveTo>
                      <a:pt x="34" y="33"/>
                    </a:moveTo>
                    <a:cubicBezTo>
                      <a:pt x="34" y="34"/>
                      <a:pt x="34" y="35"/>
                      <a:pt x="33" y="36"/>
                    </a:cubicBezTo>
                    <a:cubicBezTo>
                      <a:pt x="33" y="37"/>
                      <a:pt x="32" y="38"/>
                      <a:pt x="32" y="39"/>
                    </a:cubicBezTo>
                    <a:cubicBezTo>
                      <a:pt x="31" y="40"/>
                      <a:pt x="30" y="40"/>
                      <a:pt x="29" y="41"/>
                    </a:cubicBezTo>
                    <a:cubicBezTo>
                      <a:pt x="28" y="41"/>
                      <a:pt x="27" y="41"/>
                      <a:pt x="26" y="41"/>
                    </a:cubicBezTo>
                    <a:cubicBezTo>
                      <a:pt x="24" y="41"/>
                      <a:pt x="22" y="41"/>
                      <a:pt x="21" y="40"/>
                    </a:cubicBezTo>
                    <a:cubicBezTo>
                      <a:pt x="20" y="39"/>
                      <a:pt x="19" y="38"/>
                      <a:pt x="18" y="37"/>
                    </a:cubicBezTo>
                    <a:cubicBezTo>
                      <a:pt x="17" y="35"/>
                      <a:pt x="17" y="34"/>
                      <a:pt x="16" y="32"/>
                    </a:cubicBezTo>
                    <a:cubicBezTo>
                      <a:pt x="16" y="30"/>
                      <a:pt x="16" y="29"/>
                      <a:pt x="16" y="27"/>
                    </a:cubicBezTo>
                    <a:cubicBezTo>
                      <a:pt x="16" y="25"/>
                      <a:pt x="16" y="23"/>
                      <a:pt x="16" y="22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20" y="15"/>
                      <a:pt x="21" y="14"/>
                    </a:cubicBezTo>
                    <a:cubicBezTo>
                      <a:pt x="22" y="13"/>
                      <a:pt x="24" y="13"/>
                      <a:pt x="26" y="13"/>
                    </a:cubicBezTo>
                    <a:cubicBezTo>
                      <a:pt x="27" y="13"/>
                      <a:pt x="29" y="13"/>
                      <a:pt x="30" y="14"/>
                    </a:cubicBezTo>
                    <a:cubicBezTo>
                      <a:pt x="31" y="14"/>
                      <a:pt x="32" y="15"/>
                      <a:pt x="32" y="16"/>
                    </a:cubicBezTo>
                    <a:cubicBezTo>
                      <a:pt x="33" y="17"/>
                      <a:pt x="33" y="17"/>
                      <a:pt x="34" y="18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9" y="14"/>
                      <a:pt x="47" y="9"/>
                      <a:pt x="43" y="5"/>
                    </a:cubicBezTo>
                    <a:cubicBezTo>
                      <a:pt x="39" y="1"/>
                      <a:pt x="33" y="0"/>
                      <a:pt x="26" y="0"/>
                    </a:cubicBezTo>
                    <a:cubicBezTo>
                      <a:pt x="22" y="0"/>
                      <a:pt x="18" y="0"/>
                      <a:pt x="15" y="2"/>
                    </a:cubicBezTo>
                    <a:cubicBezTo>
                      <a:pt x="12" y="3"/>
                      <a:pt x="9" y="5"/>
                      <a:pt x="7" y="7"/>
                    </a:cubicBezTo>
                    <a:cubicBezTo>
                      <a:pt x="4" y="9"/>
                      <a:pt x="3" y="12"/>
                      <a:pt x="1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2" y="41"/>
                      <a:pt x="4" y="44"/>
                      <a:pt x="6" y="46"/>
                    </a:cubicBezTo>
                    <a:cubicBezTo>
                      <a:pt x="9" y="49"/>
                      <a:pt x="11" y="51"/>
                      <a:pt x="15" y="52"/>
                    </a:cubicBezTo>
                    <a:cubicBezTo>
                      <a:pt x="18" y="54"/>
                      <a:pt x="22" y="54"/>
                      <a:pt x="26" y="54"/>
                    </a:cubicBezTo>
                    <a:cubicBezTo>
                      <a:pt x="30" y="54"/>
                      <a:pt x="33" y="54"/>
                      <a:pt x="36" y="52"/>
                    </a:cubicBezTo>
                    <a:cubicBezTo>
                      <a:pt x="39" y="51"/>
                      <a:pt x="42" y="49"/>
                      <a:pt x="44" y="47"/>
                    </a:cubicBezTo>
                    <a:cubicBezTo>
                      <a:pt x="46" y="45"/>
                      <a:pt x="47" y="43"/>
                      <a:pt x="48" y="40"/>
                    </a:cubicBezTo>
                    <a:cubicBezTo>
                      <a:pt x="49" y="38"/>
                      <a:pt x="50" y="35"/>
                      <a:pt x="50" y="33"/>
                    </a:cubicBezTo>
                    <a:lnTo>
                      <a:pt x="34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5" name="Freeform 115"/>
              <p:cNvSpPr>
                <a:spLocks noEditPoints="1"/>
              </p:cNvSpPr>
              <p:nvPr/>
            </p:nvSpPr>
            <p:spPr bwMode="auto">
              <a:xfrm>
                <a:off x="4240426" y="5063800"/>
                <a:ext cx="306796" cy="284356"/>
              </a:xfrm>
              <a:custGeom>
                <a:avLst/>
                <a:gdLst/>
                <a:ahLst/>
                <a:cxnLst>
                  <a:cxn ang="0">
                    <a:pos x="142" y="33"/>
                  </a:cxn>
                  <a:cxn ang="0">
                    <a:pos x="54" y="23"/>
                  </a:cxn>
                  <a:cxn ang="0">
                    <a:pos x="0" y="87"/>
                  </a:cxn>
                  <a:cxn ang="0">
                    <a:pos x="52" y="150"/>
                  </a:cxn>
                  <a:cxn ang="0">
                    <a:pos x="143" y="144"/>
                  </a:cxn>
                  <a:cxn ang="0">
                    <a:pos x="115" y="148"/>
                  </a:cxn>
                  <a:cxn ang="0">
                    <a:pos x="123" y="133"/>
                  </a:cxn>
                  <a:cxn ang="0">
                    <a:pos x="77" y="137"/>
                  </a:cxn>
                  <a:cxn ang="0">
                    <a:pos x="51" y="133"/>
                  </a:cxn>
                  <a:cxn ang="0">
                    <a:pos x="80" y="38"/>
                  </a:cxn>
                  <a:cxn ang="0">
                    <a:pos x="123" y="42"/>
                  </a:cxn>
                  <a:cxn ang="0">
                    <a:pos x="116" y="28"/>
                  </a:cxn>
                  <a:cxn ang="0">
                    <a:pos x="130" y="99"/>
                  </a:cxn>
                  <a:cxn ang="0">
                    <a:pos x="87" y="131"/>
                  </a:cxn>
                  <a:cxn ang="0">
                    <a:pos x="44" y="102"/>
                  </a:cxn>
                  <a:cxn ang="0">
                    <a:pos x="58" y="59"/>
                  </a:cxn>
                  <a:cxn ang="0">
                    <a:pos x="101" y="45"/>
                  </a:cxn>
                  <a:cxn ang="0">
                    <a:pos x="130" y="87"/>
                  </a:cxn>
                  <a:cxn ang="0">
                    <a:pos x="125" y="49"/>
                  </a:cxn>
                  <a:cxn ang="0">
                    <a:pos x="90" y="37"/>
                  </a:cxn>
                  <a:cxn ang="0">
                    <a:pos x="89" y="37"/>
                  </a:cxn>
                  <a:cxn ang="0">
                    <a:pos x="56" y="56"/>
                  </a:cxn>
                  <a:cxn ang="0">
                    <a:pos x="69" y="45"/>
                  </a:cxn>
                  <a:cxn ang="0">
                    <a:pos x="26" y="59"/>
                  </a:cxn>
                  <a:cxn ang="0">
                    <a:pos x="37" y="87"/>
                  </a:cxn>
                  <a:cxn ang="0">
                    <a:pos x="36" y="89"/>
                  </a:cxn>
                  <a:cxn ang="0">
                    <a:pos x="41" y="123"/>
                  </a:cxn>
                  <a:cxn ang="0">
                    <a:pos x="37" y="97"/>
                  </a:cxn>
                  <a:cxn ang="0">
                    <a:pos x="66" y="129"/>
                  </a:cxn>
                  <a:cxn ang="0">
                    <a:pos x="84" y="137"/>
                  </a:cxn>
                  <a:cxn ang="0">
                    <a:pos x="86" y="138"/>
                  </a:cxn>
                  <a:cxn ang="0">
                    <a:pos x="118" y="118"/>
                  </a:cxn>
                  <a:cxn ang="0">
                    <a:pos x="105" y="130"/>
                  </a:cxn>
                  <a:cxn ang="0">
                    <a:pos x="146" y="105"/>
                  </a:cxn>
                  <a:cxn ang="0">
                    <a:pos x="137" y="95"/>
                  </a:cxn>
                  <a:cxn ang="0">
                    <a:pos x="137" y="84"/>
                  </a:cxn>
                  <a:cxn ang="0">
                    <a:pos x="137" y="77"/>
                  </a:cxn>
                  <a:cxn ang="0">
                    <a:pos x="144" y="70"/>
                  </a:cxn>
                  <a:cxn ang="0">
                    <a:pos x="139" y="35"/>
                  </a:cxn>
                  <a:cxn ang="0">
                    <a:pos x="124" y="28"/>
                  </a:cxn>
                  <a:cxn ang="0">
                    <a:pos x="114" y="25"/>
                  </a:cxn>
                  <a:cxn ang="0">
                    <a:pos x="87" y="7"/>
                  </a:cxn>
                  <a:cxn ang="0">
                    <a:pos x="44" y="44"/>
                  </a:cxn>
                  <a:cxn ang="0">
                    <a:pos x="7" y="87"/>
                  </a:cxn>
                  <a:cxn ang="0">
                    <a:pos x="25" y="115"/>
                  </a:cxn>
                  <a:cxn ang="0">
                    <a:pos x="28" y="124"/>
                  </a:cxn>
                  <a:cxn ang="0">
                    <a:pos x="35" y="140"/>
                  </a:cxn>
                  <a:cxn ang="0">
                    <a:pos x="86" y="142"/>
                  </a:cxn>
                  <a:cxn ang="0">
                    <a:pos x="141" y="141"/>
                  </a:cxn>
                  <a:cxn ang="0">
                    <a:pos x="148" y="123"/>
                  </a:cxn>
                  <a:cxn ang="0">
                    <a:pos x="149" y="104"/>
                  </a:cxn>
                  <a:cxn ang="0">
                    <a:pos x="150" y="60"/>
                  </a:cxn>
                </a:cxnLst>
                <a:rect l="0" t="0" r="r" b="b"/>
                <a:pathLst>
                  <a:path w="174" h="174">
                    <a:moveTo>
                      <a:pt x="174" y="87"/>
                    </a:moveTo>
                    <a:cubicBezTo>
                      <a:pt x="174" y="74"/>
                      <a:pt x="165" y="62"/>
                      <a:pt x="150" y="53"/>
                    </a:cubicBezTo>
                    <a:cubicBezTo>
                      <a:pt x="149" y="45"/>
                      <a:pt x="147" y="38"/>
                      <a:pt x="142" y="33"/>
                    </a:cubicBezTo>
                    <a:cubicBezTo>
                      <a:pt x="137" y="28"/>
                      <a:pt x="130" y="25"/>
                      <a:pt x="122" y="25"/>
                    </a:cubicBezTo>
                    <a:cubicBezTo>
                      <a:pt x="113" y="10"/>
                      <a:pt x="100" y="0"/>
                      <a:pt x="87" y="0"/>
                    </a:cubicBezTo>
                    <a:cubicBezTo>
                      <a:pt x="74" y="0"/>
                      <a:pt x="62" y="9"/>
                      <a:pt x="54" y="23"/>
                    </a:cubicBezTo>
                    <a:cubicBezTo>
                      <a:pt x="44" y="23"/>
                      <a:pt x="36" y="26"/>
                      <a:pt x="31" y="31"/>
                    </a:cubicBezTo>
                    <a:cubicBezTo>
                      <a:pt x="25" y="37"/>
                      <a:pt x="23" y="45"/>
                      <a:pt x="23" y="54"/>
                    </a:cubicBezTo>
                    <a:cubicBezTo>
                      <a:pt x="9" y="63"/>
                      <a:pt x="0" y="75"/>
                      <a:pt x="0" y="87"/>
                    </a:cubicBezTo>
                    <a:cubicBezTo>
                      <a:pt x="0" y="101"/>
                      <a:pt x="9" y="113"/>
                      <a:pt x="24" y="122"/>
                    </a:cubicBezTo>
                    <a:cubicBezTo>
                      <a:pt x="25" y="130"/>
                      <a:pt x="27" y="137"/>
                      <a:pt x="32" y="142"/>
                    </a:cubicBezTo>
                    <a:cubicBezTo>
                      <a:pt x="37" y="147"/>
                      <a:pt x="44" y="150"/>
                      <a:pt x="52" y="150"/>
                    </a:cubicBezTo>
                    <a:cubicBezTo>
                      <a:pt x="61" y="165"/>
                      <a:pt x="74" y="174"/>
                      <a:pt x="87" y="174"/>
                    </a:cubicBezTo>
                    <a:cubicBezTo>
                      <a:pt x="100" y="174"/>
                      <a:pt x="112" y="166"/>
                      <a:pt x="120" y="152"/>
                    </a:cubicBezTo>
                    <a:cubicBezTo>
                      <a:pt x="130" y="152"/>
                      <a:pt x="138" y="149"/>
                      <a:pt x="143" y="144"/>
                    </a:cubicBezTo>
                    <a:cubicBezTo>
                      <a:pt x="149" y="138"/>
                      <a:pt x="152" y="130"/>
                      <a:pt x="152" y="121"/>
                    </a:cubicBezTo>
                    <a:cubicBezTo>
                      <a:pt x="166" y="112"/>
                      <a:pt x="174" y="100"/>
                      <a:pt x="174" y="87"/>
                    </a:cubicBezTo>
                    <a:close/>
                    <a:moveTo>
                      <a:pt x="115" y="148"/>
                    </a:moveTo>
                    <a:cubicBezTo>
                      <a:pt x="107" y="148"/>
                      <a:pt x="98" y="145"/>
                      <a:pt x="89" y="140"/>
                    </a:cubicBezTo>
                    <a:cubicBezTo>
                      <a:pt x="91" y="139"/>
                      <a:pt x="93" y="138"/>
                      <a:pt x="94" y="137"/>
                    </a:cubicBezTo>
                    <a:cubicBezTo>
                      <a:pt x="104" y="137"/>
                      <a:pt x="114" y="135"/>
                      <a:pt x="123" y="133"/>
                    </a:cubicBezTo>
                    <a:cubicBezTo>
                      <a:pt x="121" y="139"/>
                      <a:pt x="118" y="144"/>
                      <a:pt x="115" y="148"/>
                    </a:cubicBezTo>
                    <a:close/>
                    <a:moveTo>
                      <a:pt x="51" y="133"/>
                    </a:moveTo>
                    <a:cubicBezTo>
                      <a:pt x="59" y="135"/>
                      <a:pt x="68" y="136"/>
                      <a:pt x="77" y="137"/>
                    </a:cubicBezTo>
                    <a:cubicBezTo>
                      <a:pt x="79" y="138"/>
                      <a:pt x="80" y="139"/>
                      <a:pt x="82" y="140"/>
                    </a:cubicBezTo>
                    <a:cubicBezTo>
                      <a:pt x="74" y="144"/>
                      <a:pt x="65" y="146"/>
                      <a:pt x="58" y="147"/>
                    </a:cubicBezTo>
                    <a:cubicBezTo>
                      <a:pt x="55" y="143"/>
                      <a:pt x="53" y="138"/>
                      <a:pt x="51" y="133"/>
                    </a:cubicBezTo>
                    <a:close/>
                    <a:moveTo>
                      <a:pt x="59" y="26"/>
                    </a:moveTo>
                    <a:cubicBezTo>
                      <a:pt x="67" y="27"/>
                      <a:pt x="76" y="30"/>
                      <a:pt x="85" y="35"/>
                    </a:cubicBezTo>
                    <a:cubicBezTo>
                      <a:pt x="83" y="36"/>
                      <a:pt x="82" y="37"/>
                      <a:pt x="80" y="38"/>
                    </a:cubicBezTo>
                    <a:cubicBezTo>
                      <a:pt x="70" y="38"/>
                      <a:pt x="60" y="40"/>
                      <a:pt x="51" y="42"/>
                    </a:cubicBezTo>
                    <a:cubicBezTo>
                      <a:pt x="54" y="36"/>
                      <a:pt x="56" y="31"/>
                      <a:pt x="59" y="26"/>
                    </a:cubicBezTo>
                    <a:close/>
                    <a:moveTo>
                      <a:pt x="123" y="42"/>
                    </a:moveTo>
                    <a:cubicBezTo>
                      <a:pt x="115" y="40"/>
                      <a:pt x="106" y="38"/>
                      <a:pt x="97" y="38"/>
                    </a:cubicBezTo>
                    <a:cubicBezTo>
                      <a:pt x="95" y="37"/>
                      <a:pt x="94" y="36"/>
                      <a:pt x="92" y="35"/>
                    </a:cubicBezTo>
                    <a:cubicBezTo>
                      <a:pt x="100" y="31"/>
                      <a:pt x="109" y="29"/>
                      <a:pt x="116" y="28"/>
                    </a:cubicBezTo>
                    <a:cubicBezTo>
                      <a:pt x="119" y="32"/>
                      <a:pt x="121" y="37"/>
                      <a:pt x="123" y="42"/>
                    </a:cubicBezTo>
                    <a:close/>
                    <a:moveTo>
                      <a:pt x="130" y="87"/>
                    </a:moveTo>
                    <a:cubicBezTo>
                      <a:pt x="130" y="91"/>
                      <a:pt x="130" y="95"/>
                      <a:pt x="130" y="99"/>
                    </a:cubicBezTo>
                    <a:cubicBezTo>
                      <a:pt x="126" y="105"/>
                      <a:pt x="121" y="111"/>
                      <a:pt x="116" y="116"/>
                    </a:cubicBezTo>
                    <a:cubicBezTo>
                      <a:pt x="110" y="121"/>
                      <a:pt x="105" y="126"/>
                      <a:pt x="99" y="130"/>
                    </a:cubicBezTo>
                    <a:cubicBezTo>
                      <a:pt x="95" y="131"/>
                      <a:pt x="91" y="131"/>
                      <a:pt x="87" y="131"/>
                    </a:cubicBezTo>
                    <a:cubicBezTo>
                      <a:pt x="82" y="131"/>
                      <a:pt x="77" y="130"/>
                      <a:pt x="73" y="130"/>
                    </a:cubicBezTo>
                    <a:cubicBezTo>
                      <a:pt x="68" y="126"/>
                      <a:pt x="62" y="122"/>
                      <a:pt x="58" y="117"/>
                    </a:cubicBezTo>
                    <a:cubicBezTo>
                      <a:pt x="53" y="112"/>
                      <a:pt x="48" y="107"/>
                      <a:pt x="44" y="102"/>
                    </a:cubicBezTo>
                    <a:cubicBezTo>
                      <a:pt x="44" y="97"/>
                      <a:pt x="44" y="92"/>
                      <a:pt x="44" y="87"/>
                    </a:cubicBezTo>
                    <a:cubicBezTo>
                      <a:pt x="44" y="83"/>
                      <a:pt x="44" y="79"/>
                      <a:pt x="44" y="76"/>
                    </a:cubicBezTo>
                    <a:cubicBezTo>
                      <a:pt x="48" y="70"/>
                      <a:pt x="53" y="64"/>
                      <a:pt x="58" y="59"/>
                    </a:cubicBezTo>
                    <a:cubicBezTo>
                      <a:pt x="64" y="53"/>
                      <a:pt x="70" y="49"/>
                      <a:pt x="75" y="45"/>
                    </a:cubicBezTo>
                    <a:cubicBezTo>
                      <a:pt x="79" y="44"/>
                      <a:pt x="83" y="44"/>
                      <a:pt x="87" y="44"/>
                    </a:cubicBezTo>
                    <a:cubicBezTo>
                      <a:pt x="92" y="44"/>
                      <a:pt x="97" y="44"/>
                      <a:pt x="101" y="45"/>
                    </a:cubicBezTo>
                    <a:cubicBezTo>
                      <a:pt x="107" y="49"/>
                      <a:pt x="112" y="53"/>
                      <a:pt x="117" y="58"/>
                    </a:cubicBezTo>
                    <a:cubicBezTo>
                      <a:pt x="121" y="63"/>
                      <a:pt x="126" y="68"/>
                      <a:pt x="130" y="73"/>
                    </a:cubicBezTo>
                    <a:cubicBezTo>
                      <a:pt x="130" y="78"/>
                      <a:pt x="130" y="83"/>
                      <a:pt x="130" y="87"/>
                    </a:cubicBezTo>
                    <a:close/>
                    <a:moveTo>
                      <a:pt x="119" y="56"/>
                    </a:moveTo>
                    <a:cubicBezTo>
                      <a:pt x="115" y="52"/>
                      <a:pt x="112" y="49"/>
                      <a:pt x="108" y="46"/>
                    </a:cubicBezTo>
                    <a:cubicBezTo>
                      <a:pt x="114" y="46"/>
                      <a:pt x="120" y="48"/>
                      <a:pt x="125" y="49"/>
                    </a:cubicBezTo>
                    <a:cubicBezTo>
                      <a:pt x="127" y="55"/>
                      <a:pt x="128" y="61"/>
                      <a:pt x="129" y="67"/>
                    </a:cubicBezTo>
                    <a:cubicBezTo>
                      <a:pt x="126" y="63"/>
                      <a:pt x="122" y="59"/>
                      <a:pt x="119" y="56"/>
                    </a:cubicBezTo>
                    <a:close/>
                    <a:moveTo>
                      <a:pt x="90" y="37"/>
                    </a:moveTo>
                    <a:cubicBezTo>
                      <a:pt x="89" y="37"/>
                      <a:pt x="88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8" y="37"/>
                      <a:pt x="89" y="37"/>
                    </a:cubicBezTo>
                    <a:cubicBezTo>
                      <a:pt x="89" y="37"/>
                      <a:pt x="90" y="37"/>
                      <a:pt x="90" y="37"/>
                    </a:cubicBezTo>
                    <a:close/>
                    <a:moveTo>
                      <a:pt x="69" y="45"/>
                    </a:moveTo>
                    <a:cubicBezTo>
                      <a:pt x="65" y="49"/>
                      <a:pt x="60" y="52"/>
                      <a:pt x="56" y="56"/>
                    </a:cubicBezTo>
                    <a:cubicBezTo>
                      <a:pt x="52" y="61"/>
                      <a:pt x="48" y="65"/>
                      <a:pt x="45" y="69"/>
                    </a:cubicBezTo>
                    <a:cubicBezTo>
                      <a:pt x="46" y="62"/>
                      <a:pt x="47" y="55"/>
                      <a:pt x="49" y="49"/>
                    </a:cubicBezTo>
                    <a:cubicBezTo>
                      <a:pt x="55" y="47"/>
                      <a:pt x="62" y="46"/>
                      <a:pt x="69" y="45"/>
                    </a:cubicBezTo>
                    <a:close/>
                    <a:moveTo>
                      <a:pt x="37" y="80"/>
                    </a:moveTo>
                    <a:cubicBezTo>
                      <a:pt x="36" y="82"/>
                      <a:pt x="35" y="84"/>
                      <a:pt x="34" y="85"/>
                    </a:cubicBezTo>
                    <a:cubicBezTo>
                      <a:pt x="30" y="76"/>
                      <a:pt x="27" y="67"/>
                      <a:pt x="26" y="59"/>
                    </a:cubicBezTo>
                    <a:cubicBezTo>
                      <a:pt x="30" y="56"/>
                      <a:pt x="36" y="54"/>
                      <a:pt x="41" y="52"/>
                    </a:cubicBezTo>
                    <a:cubicBezTo>
                      <a:pt x="39" y="61"/>
                      <a:pt x="38" y="70"/>
                      <a:pt x="37" y="80"/>
                    </a:cubicBezTo>
                    <a:close/>
                    <a:moveTo>
                      <a:pt x="37" y="87"/>
                    </a:moveTo>
                    <a:cubicBezTo>
                      <a:pt x="37" y="87"/>
                      <a:pt x="37" y="87"/>
                      <a:pt x="37" y="87"/>
                    </a:cubicBezTo>
                    <a:cubicBezTo>
                      <a:pt x="37" y="88"/>
                      <a:pt x="37" y="89"/>
                      <a:pt x="37" y="91"/>
                    </a:cubicBezTo>
                    <a:cubicBezTo>
                      <a:pt x="37" y="90"/>
                      <a:pt x="36" y="89"/>
                      <a:pt x="36" y="89"/>
                    </a:cubicBezTo>
                    <a:cubicBezTo>
                      <a:pt x="36" y="88"/>
                      <a:pt x="37" y="88"/>
                      <a:pt x="37" y="87"/>
                    </a:cubicBezTo>
                    <a:close/>
                    <a:moveTo>
                      <a:pt x="37" y="97"/>
                    </a:moveTo>
                    <a:cubicBezTo>
                      <a:pt x="38" y="106"/>
                      <a:pt x="39" y="115"/>
                      <a:pt x="41" y="123"/>
                    </a:cubicBezTo>
                    <a:cubicBezTo>
                      <a:pt x="36" y="121"/>
                      <a:pt x="32" y="119"/>
                      <a:pt x="28" y="117"/>
                    </a:cubicBezTo>
                    <a:cubicBezTo>
                      <a:pt x="28" y="109"/>
                      <a:pt x="30" y="101"/>
                      <a:pt x="34" y="92"/>
                    </a:cubicBezTo>
                    <a:cubicBezTo>
                      <a:pt x="35" y="94"/>
                      <a:pt x="36" y="96"/>
                      <a:pt x="37" y="97"/>
                    </a:cubicBezTo>
                    <a:close/>
                    <a:moveTo>
                      <a:pt x="45" y="108"/>
                    </a:moveTo>
                    <a:cubicBezTo>
                      <a:pt x="48" y="112"/>
                      <a:pt x="52" y="116"/>
                      <a:pt x="55" y="119"/>
                    </a:cubicBezTo>
                    <a:cubicBezTo>
                      <a:pt x="59" y="123"/>
                      <a:pt x="63" y="126"/>
                      <a:pt x="66" y="129"/>
                    </a:cubicBezTo>
                    <a:cubicBezTo>
                      <a:pt x="60" y="128"/>
                      <a:pt x="54" y="127"/>
                      <a:pt x="49" y="126"/>
                    </a:cubicBezTo>
                    <a:cubicBezTo>
                      <a:pt x="47" y="120"/>
                      <a:pt x="46" y="114"/>
                      <a:pt x="45" y="108"/>
                    </a:cubicBezTo>
                    <a:close/>
                    <a:moveTo>
                      <a:pt x="84" y="137"/>
                    </a:moveTo>
                    <a:cubicBezTo>
                      <a:pt x="85" y="137"/>
                      <a:pt x="86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8"/>
                      <a:pt x="86" y="138"/>
                      <a:pt x="86" y="138"/>
                    </a:cubicBezTo>
                    <a:cubicBezTo>
                      <a:pt x="85" y="138"/>
                      <a:pt x="84" y="138"/>
                      <a:pt x="84" y="137"/>
                    </a:cubicBezTo>
                    <a:close/>
                    <a:moveTo>
                      <a:pt x="105" y="130"/>
                    </a:moveTo>
                    <a:cubicBezTo>
                      <a:pt x="110" y="126"/>
                      <a:pt x="114" y="122"/>
                      <a:pt x="118" y="118"/>
                    </a:cubicBezTo>
                    <a:cubicBezTo>
                      <a:pt x="122" y="114"/>
                      <a:pt x="126" y="110"/>
                      <a:pt x="129" y="105"/>
                    </a:cubicBezTo>
                    <a:cubicBezTo>
                      <a:pt x="128" y="113"/>
                      <a:pt x="127" y="119"/>
                      <a:pt x="125" y="126"/>
                    </a:cubicBezTo>
                    <a:cubicBezTo>
                      <a:pt x="119" y="127"/>
                      <a:pt x="112" y="129"/>
                      <a:pt x="105" y="130"/>
                    </a:cubicBezTo>
                    <a:close/>
                    <a:moveTo>
                      <a:pt x="137" y="95"/>
                    </a:moveTo>
                    <a:cubicBezTo>
                      <a:pt x="138" y="93"/>
                      <a:pt x="139" y="91"/>
                      <a:pt x="140" y="90"/>
                    </a:cubicBezTo>
                    <a:cubicBezTo>
                      <a:pt x="142" y="95"/>
                      <a:pt x="145" y="100"/>
                      <a:pt x="146" y="105"/>
                    </a:cubicBezTo>
                    <a:cubicBezTo>
                      <a:pt x="147" y="109"/>
                      <a:pt x="148" y="112"/>
                      <a:pt x="148" y="116"/>
                    </a:cubicBezTo>
                    <a:cubicBezTo>
                      <a:pt x="144" y="118"/>
                      <a:pt x="138" y="121"/>
                      <a:pt x="133" y="123"/>
                    </a:cubicBezTo>
                    <a:cubicBezTo>
                      <a:pt x="135" y="114"/>
                      <a:pt x="136" y="105"/>
                      <a:pt x="137" y="95"/>
                    </a:cubicBezTo>
                    <a:close/>
                    <a:moveTo>
                      <a:pt x="137" y="88"/>
                    </a:moveTo>
                    <a:cubicBezTo>
                      <a:pt x="137" y="88"/>
                      <a:pt x="137" y="87"/>
                      <a:pt x="137" y="87"/>
                    </a:cubicBezTo>
                    <a:cubicBezTo>
                      <a:pt x="137" y="86"/>
                      <a:pt x="137" y="85"/>
                      <a:pt x="137" y="84"/>
                    </a:cubicBezTo>
                    <a:cubicBezTo>
                      <a:pt x="137" y="85"/>
                      <a:pt x="138" y="85"/>
                      <a:pt x="138" y="86"/>
                    </a:cubicBezTo>
                    <a:cubicBezTo>
                      <a:pt x="138" y="87"/>
                      <a:pt x="137" y="87"/>
                      <a:pt x="137" y="88"/>
                    </a:cubicBezTo>
                    <a:close/>
                    <a:moveTo>
                      <a:pt x="137" y="77"/>
                    </a:moveTo>
                    <a:cubicBezTo>
                      <a:pt x="136" y="68"/>
                      <a:pt x="135" y="60"/>
                      <a:pt x="133" y="52"/>
                    </a:cubicBezTo>
                    <a:cubicBezTo>
                      <a:pt x="138" y="54"/>
                      <a:pt x="142" y="56"/>
                      <a:pt x="146" y="58"/>
                    </a:cubicBezTo>
                    <a:cubicBezTo>
                      <a:pt x="146" y="62"/>
                      <a:pt x="145" y="66"/>
                      <a:pt x="144" y="70"/>
                    </a:cubicBezTo>
                    <a:cubicBezTo>
                      <a:pt x="143" y="74"/>
                      <a:pt x="142" y="78"/>
                      <a:pt x="140" y="82"/>
                    </a:cubicBezTo>
                    <a:cubicBezTo>
                      <a:pt x="139" y="81"/>
                      <a:pt x="138" y="79"/>
                      <a:pt x="137" y="77"/>
                    </a:cubicBezTo>
                    <a:close/>
                    <a:moveTo>
                      <a:pt x="139" y="35"/>
                    </a:moveTo>
                    <a:cubicBezTo>
                      <a:pt x="143" y="39"/>
                      <a:pt x="146" y="44"/>
                      <a:pt x="146" y="51"/>
                    </a:cubicBezTo>
                    <a:cubicBezTo>
                      <a:pt x="141" y="48"/>
                      <a:pt x="136" y="46"/>
                      <a:pt x="130" y="44"/>
                    </a:cubicBezTo>
                    <a:cubicBezTo>
                      <a:pt x="128" y="38"/>
                      <a:pt x="126" y="33"/>
                      <a:pt x="124" y="28"/>
                    </a:cubicBezTo>
                    <a:cubicBezTo>
                      <a:pt x="130" y="29"/>
                      <a:pt x="135" y="31"/>
                      <a:pt x="139" y="35"/>
                    </a:cubicBezTo>
                    <a:close/>
                    <a:moveTo>
                      <a:pt x="87" y="7"/>
                    </a:moveTo>
                    <a:cubicBezTo>
                      <a:pt x="97" y="7"/>
                      <a:pt x="107" y="14"/>
                      <a:pt x="114" y="25"/>
                    </a:cubicBezTo>
                    <a:cubicBezTo>
                      <a:pt x="106" y="26"/>
                      <a:pt x="97" y="28"/>
                      <a:pt x="89" y="33"/>
                    </a:cubicBezTo>
                    <a:cubicBezTo>
                      <a:pt x="79" y="28"/>
                      <a:pt x="70" y="24"/>
                      <a:pt x="61" y="23"/>
                    </a:cubicBezTo>
                    <a:cubicBezTo>
                      <a:pt x="68" y="13"/>
                      <a:pt x="77" y="7"/>
                      <a:pt x="87" y="7"/>
                    </a:cubicBezTo>
                    <a:close/>
                    <a:moveTo>
                      <a:pt x="33" y="34"/>
                    </a:moveTo>
                    <a:cubicBezTo>
                      <a:pt x="38" y="29"/>
                      <a:pt x="44" y="27"/>
                      <a:pt x="52" y="26"/>
                    </a:cubicBezTo>
                    <a:cubicBezTo>
                      <a:pt x="49" y="31"/>
                      <a:pt x="46" y="38"/>
                      <a:pt x="44" y="44"/>
                    </a:cubicBezTo>
                    <a:cubicBezTo>
                      <a:pt x="37" y="46"/>
                      <a:pt x="31" y="49"/>
                      <a:pt x="26" y="52"/>
                    </a:cubicBezTo>
                    <a:cubicBezTo>
                      <a:pt x="26" y="45"/>
                      <a:pt x="29" y="38"/>
                      <a:pt x="33" y="34"/>
                    </a:cubicBezTo>
                    <a:close/>
                    <a:moveTo>
                      <a:pt x="7" y="87"/>
                    </a:moveTo>
                    <a:cubicBezTo>
                      <a:pt x="7" y="78"/>
                      <a:pt x="13" y="68"/>
                      <a:pt x="23" y="61"/>
                    </a:cubicBezTo>
                    <a:cubicBezTo>
                      <a:pt x="24" y="70"/>
                      <a:pt x="27" y="79"/>
                      <a:pt x="33" y="89"/>
                    </a:cubicBezTo>
                    <a:cubicBezTo>
                      <a:pt x="28" y="98"/>
                      <a:pt x="25" y="107"/>
                      <a:pt x="25" y="115"/>
                    </a:cubicBezTo>
                    <a:cubicBezTo>
                      <a:pt x="13" y="107"/>
                      <a:pt x="7" y="98"/>
                      <a:pt x="7" y="87"/>
                    </a:cubicBezTo>
                    <a:close/>
                    <a:moveTo>
                      <a:pt x="35" y="140"/>
                    </a:moveTo>
                    <a:cubicBezTo>
                      <a:pt x="31" y="136"/>
                      <a:pt x="28" y="130"/>
                      <a:pt x="28" y="124"/>
                    </a:cubicBezTo>
                    <a:cubicBezTo>
                      <a:pt x="33" y="127"/>
                      <a:pt x="38" y="129"/>
                      <a:pt x="44" y="131"/>
                    </a:cubicBezTo>
                    <a:cubicBezTo>
                      <a:pt x="46" y="136"/>
                      <a:pt x="48" y="142"/>
                      <a:pt x="50" y="147"/>
                    </a:cubicBezTo>
                    <a:cubicBezTo>
                      <a:pt x="44" y="146"/>
                      <a:pt x="39" y="144"/>
                      <a:pt x="35" y="140"/>
                    </a:cubicBezTo>
                    <a:close/>
                    <a:moveTo>
                      <a:pt x="87" y="168"/>
                    </a:moveTo>
                    <a:cubicBezTo>
                      <a:pt x="77" y="168"/>
                      <a:pt x="67" y="161"/>
                      <a:pt x="60" y="150"/>
                    </a:cubicBezTo>
                    <a:cubicBezTo>
                      <a:pt x="68" y="149"/>
                      <a:pt x="77" y="146"/>
                      <a:pt x="86" y="142"/>
                    </a:cubicBezTo>
                    <a:cubicBezTo>
                      <a:pt x="95" y="147"/>
                      <a:pt x="104" y="150"/>
                      <a:pt x="113" y="152"/>
                    </a:cubicBezTo>
                    <a:cubicBezTo>
                      <a:pt x="106" y="162"/>
                      <a:pt x="97" y="168"/>
                      <a:pt x="87" y="168"/>
                    </a:cubicBezTo>
                    <a:close/>
                    <a:moveTo>
                      <a:pt x="141" y="141"/>
                    </a:moveTo>
                    <a:cubicBezTo>
                      <a:pt x="136" y="146"/>
                      <a:pt x="130" y="148"/>
                      <a:pt x="122" y="149"/>
                    </a:cubicBezTo>
                    <a:cubicBezTo>
                      <a:pt x="126" y="143"/>
                      <a:pt x="128" y="137"/>
                      <a:pt x="130" y="131"/>
                    </a:cubicBezTo>
                    <a:cubicBezTo>
                      <a:pt x="137" y="129"/>
                      <a:pt x="143" y="126"/>
                      <a:pt x="148" y="123"/>
                    </a:cubicBezTo>
                    <a:cubicBezTo>
                      <a:pt x="148" y="130"/>
                      <a:pt x="145" y="137"/>
                      <a:pt x="141" y="141"/>
                    </a:cubicBezTo>
                    <a:close/>
                    <a:moveTo>
                      <a:pt x="151" y="114"/>
                    </a:moveTo>
                    <a:cubicBezTo>
                      <a:pt x="151" y="110"/>
                      <a:pt x="150" y="107"/>
                      <a:pt x="149" y="104"/>
                    </a:cubicBezTo>
                    <a:cubicBezTo>
                      <a:pt x="147" y="98"/>
                      <a:pt x="145" y="92"/>
                      <a:pt x="142" y="86"/>
                    </a:cubicBezTo>
                    <a:cubicBezTo>
                      <a:pt x="144" y="81"/>
                      <a:pt x="146" y="76"/>
                      <a:pt x="147" y="71"/>
                    </a:cubicBezTo>
                    <a:cubicBezTo>
                      <a:pt x="149" y="67"/>
                      <a:pt x="149" y="64"/>
                      <a:pt x="150" y="60"/>
                    </a:cubicBezTo>
                    <a:cubicBezTo>
                      <a:pt x="161" y="68"/>
                      <a:pt x="167" y="77"/>
                      <a:pt x="167" y="87"/>
                    </a:cubicBezTo>
                    <a:cubicBezTo>
                      <a:pt x="167" y="97"/>
                      <a:pt x="161" y="106"/>
                      <a:pt x="151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6" name="Oval 116"/>
              <p:cNvSpPr>
                <a:spLocks noChangeArrowheads="1"/>
              </p:cNvSpPr>
              <p:nvPr/>
            </p:nvSpPr>
            <p:spPr bwMode="auto">
              <a:xfrm>
                <a:off x="4371352" y="5182582"/>
                <a:ext cx="50807" cy="4679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7" name="Freeform 117"/>
              <p:cNvSpPr>
                <a:spLocks/>
              </p:cNvSpPr>
              <p:nvPr/>
            </p:nvSpPr>
            <p:spPr bwMode="auto">
              <a:xfrm>
                <a:off x="1266268" y="5276167"/>
                <a:ext cx="1954" cy="1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8" name="Freeform 118"/>
              <p:cNvSpPr>
                <a:spLocks/>
              </p:cNvSpPr>
              <p:nvPr/>
            </p:nvSpPr>
            <p:spPr bwMode="auto">
              <a:xfrm>
                <a:off x="1102123" y="5274367"/>
                <a:ext cx="175870" cy="124181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8" y="74"/>
                  </a:cxn>
                  <a:cxn ang="0">
                    <a:pos x="30" y="71"/>
                  </a:cxn>
                  <a:cxn ang="0">
                    <a:pos x="2" y="49"/>
                  </a:cxn>
                  <a:cxn ang="0">
                    <a:pos x="0" y="48"/>
                  </a:cxn>
                  <a:cxn ang="0">
                    <a:pos x="5" y="55"/>
                  </a:cxn>
                  <a:cxn ang="0">
                    <a:pos x="30" y="74"/>
                  </a:cxn>
                  <a:cxn ang="0">
                    <a:pos x="39" y="77"/>
                  </a:cxn>
                  <a:cxn ang="0">
                    <a:pos x="49" y="72"/>
                  </a:cxn>
                  <a:cxn ang="0">
                    <a:pos x="97" y="9"/>
                  </a:cxn>
                  <a:cxn ang="0">
                    <a:pos x="100" y="0"/>
                  </a:cxn>
                  <a:cxn ang="0">
                    <a:pos x="46" y="69"/>
                  </a:cxn>
                </a:cxnLst>
                <a:rect l="0" t="0" r="r" b="b"/>
                <a:pathLst>
                  <a:path w="100" h="77">
                    <a:moveTo>
                      <a:pt x="46" y="69"/>
                    </a:moveTo>
                    <a:cubicBezTo>
                      <a:pt x="44" y="72"/>
                      <a:pt x="41" y="74"/>
                      <a:pt x="38" y="74"/>
                    </a:cubicBezTo>
                    <a:cubicBezTo>
                      <a:pt x="35" y="74"/>
                      <a:pt x="32" y="73"/>
                      <a:pt x="30" y="71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8"/>
                      <a:pt x="0" y="48"/>
                    </a:cubicBezTo>
                    <a:cubicBezTo>
                      <a:pt x="1" y="50"/>
                      <a:pt x="3" y="53"/>
                      <a:pt x="5" y="55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3" y="76"/>
                      <a:pt x="36" y="77"/>
                      <a:pt x="39" y="77"/>
                    </a:cubicBezTo>
                    <a:cubicBezTo>
                      <a:pt x="43" y="77"/>
                      <a:pt x="46" y="75"/>
                      <a:pt x="49" y="72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9" y="7"/>
                      <a:pt x="100" y="3"/>
                      <a:pt x="100" y="0"/>
                    </a:cubicBez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49" name="Freeform 119"/>
              <p:cNvSpPr>
                <a:spLocks noEditPoints="1"/>
              </p:cNvSpPr>
              <p:nvPr/>
            </p:nvSpPr>
            <p:spPr bwMode="auto">
              <a:xfrm>
                <a:off x="1098215" y="5213177"/>
                <a:ext cx="179778" cy="179972"/>
              </a:xfrm>
              <a:custGeom>
                <a:avLst/>
                <a:gdLst/>
                <a:ahLst/>
                <a:cxnLst>
                  <a:cxn ang="0">
                    <a:pos x="4" y="85"/>
                  </a:cxn>
                  <a:cxn ang="0">
                    <a:pos x="33" y="107"/>
                  </a:cxn>
                  <a:cxn ang="0">
                    <a:pos x="40" y="110"/>
                  </a:cxn>
                  <a:cxn ang="0">
                    <a:pos x="48" y="106"/>
                  </a:cxn>
                  <a:cxn ang="0">
                    <a:pos x="102" y="36"/>
                  </a:cxn>
                  <a:cxn ang="0">
                    <a:pos x="102" y="35"/>
                  </a:cxn>
                  <a:cxn ang="0">
                    <a:pos x="96" y="22"/>
                  </a:cxn>
                  <a:cxn ang="0">
                    <a:pos x="70" y="3"/>
                  </a:cxn>
                  <a:cxn ang="0">
                    <a:pos x="62" y="0"/>
                  </a:cxn>
                  <a:cxn ang="0">
                    <a:pos x="54" y="2"/>
                  </a:cxn>
                  <a:cxn ang="0">
                    <a:pos x="2" y="71"/>
                  </a:cxn>
                  <a:cxn ang="0">
                    <a:pos x="1" y="71"/>
                  </a:cxn>
                  <a:cxn ang="0">
                    <a:pos x="1" y="79"/>
                  </a:cxn>
                  <a:cxn ang="0">
                    <a:pos x="1" y="82"/>
                  </a:cxn>
                  <a:cxn ang="0">
                    <a:pos x="4" y="85"/>
                  </a:cxn>
                  <a:cxn ang="0">
                    <a:pos x="53" y="9"/>
                  </a:cxn>
                  <a:cxn ang="0">
                    <a:pos x="63" y="4"/>
                  </a:cxn>
                  <a:cxn ang="0">
                    <a:pos x="71" y="7"/>
                  </a:cxn>
                  <a:cxn ang="0">
                    <a:pos x="92" y="22"/>
                  </a:cxn>
                  <a:cxn ang="0">
                    <a:pos x="98" y="31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7" y="36"/>
                  </a:cxn>
                  <a:cxn ang="0">
                    <a:pos x="96" y="37"/>
                  </a:cxn>
                  <a:cxn ang="0">
                    <a:pos x="94" y="40"/>
                  </a:cxn>
                  <a:cxn ang="0">
                    <a:pos x="94" y="40"/>
                  </a:cxn>
                  <a:cxn ang="0">
                    <a:pos x="95" y="38"/>
                  </a:cxn>
                  <a:cxn ang="0">
                    <a:pos x="95" y="39"/>
                  </a:cxn>
                  <a:cxn ang="0">
                    <a:pos x="94" y="40"/>
                  </a:cxn>
                  <a:cxn ang="0">
                    <a:pos x="76" y="64"/>
                  </a:cxn>
                  <a:cxn ang="0">
                    <a:pos x="73" y="62"/>
                  </a:cxn>
                  <a:cxn ang="0">
                    <a:pos x="73" y="62"/>
                  </a:cxn>
                  <a:cxn ang="0">
                    <a:pos x="41" y="37"/>
                  </a:cxn>
                  <a:cxn ang="0">
                    <a:pos x="35" y="33"/>
                  </a:cxn>
                  <a:cxn ang="0">
                    <a:pos x="53" y="9"/>
                  </a:cxn>
                </a:cxnLst>
                <a:rect l="0" t="0" r="r" b="b"/>
                <a:pathLst>
                  <a:path w="102" h="110">
                    <a:moveTo>
                      <a:pt x="4" y="85"/>
                    </a:moveTo>
                    <a:cubicBezTo>
                      <a:pt x="33" y="107"/>
                      <a:pt x="33" y="107"/>
                      <a:pt x="33" y="107"/>
                    </a:cubicBezTo>
                    <a:cubicBezTo>
                      <a:pt x="35" y="109"/>
                      <a:pt x="37" y="110"/>
                      <a:pt x="40" y="110"/>
                    </a:cubicBezTo>
                    <a:cubicBezTo>
                      <a:pt x="43" y="110"/>
                      <a:pt x="46" y="108"/>
                      <a:pt x="48" y="10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101" y="31"/>
                      <a:pt x="100" y="25"/>
                      <a:pt x="96" y="22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8" y="0"/>
                      <a:pt x="56" y="1"/>
                      <a:pt x="54" y="2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1" y="71"/>
                    </a:cubicBezTo>
                    <a:cubicBezTo>
                      <a:pt x="1" y="73"/>
                      <a:pt x="0" y="75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2" y="83"/>
                      <a:pt x="3" y="84"/>
                      <a:pt x="4" y="85"/>
                    </a:cubicBezTo>
                    <a:close/>
                    <a:moveTo>
                      <a:pt x="53" y="9"/>
                    </a:moveTo>
                    <a:cubicBezTo>
                      <a:pt x="55" y="6"/>
                      <a:pt x="59" y="4"/>
                      <a:pt x="63" y="4"/>
                    </a:cubicBezTo>
                    <a:cubicBezTo>
                      <a:pt x="66" y="4"/>
                      <a:pt x="69" y="5"/>
                      <a:pt x="71" y="7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6" y="25"/>
                      <a:pt x="98" y="28"/>
                      <a:pt x="98" y="31"/>
                    </a:cubicBezTo>
                    <a:cubicBezTo>
                      <a:pt x="98" y="33"/>
                      <a:pt x="97" y="35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5" y="39"/>
                      <a:pt x="95" y="38"/>
                    </a:cubicBezTo>
                    <a:cubicBezTo>
                      <a:pt x="95" y="38"/>
                      <a:pt x="95" y="39"/>
                      <a:pt x="95" y="39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5" y="33"/>
                      <a:pt x="35" y="33"/>
                      <a:pt x="35" y="33"/>
                    </a:cubicBezTo>
                    <a:lnTo>
                      <a:pt x="53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0" name="Freeform 120"/>
              <p:cNvSpPr>
                <a:spLocks noEditPoints="1"/>
              </p:cNvSpPr>
              <p:nvPr/>
            </p:nvSpPr>
            <p:spPr bwMode="auto">
              <a:xfrm>
                <a:off x="4570671" y="3273076"/>
                <a:ext cx="125063" cy="253761"/>
              </a:xfrm>
              <a:custGeom>
                <a:avLst/>
                <a:gdLst/>
                <a:ahLst/>
                <a:cxnLst>
                  <a:cxn ang="0">
                    <a:pos x="54" y="75"/>
                  </a:cxn>
                  <a:cxn ang="0">
                    <a:pos x="53" y="57"/>
                  </a:cxn>
                  <a:cxn ang="0">
                    <a:pos x="42" y="25"/>
                  </a:cxn>
                  <a:cxn ang="0">
                    <a:pos x="29" y="0"/>
                  </a:cxn>
                  <a:cxn ang="0">
                    <a:pos x="18" y="25"/>
                  </a:cxn>
                  <a:cxn ang="0">
                    <a:pos x="21" y="57"/>
                  </a:cxn>
                  <a:cxn ang="0">
                    <a:pos x="0" y="73"/>
                  </a:cxn>
                  <a:cxn ang="0">
                    <a:pos x="14" y="89"/>
                  </a:cxn>
                  <a:cxn ang="0">
                    <a:pos x="4" y="148"/>
                  </a:cxn>
                  <a:cxn ang="0">
                    <a:pos x="5" y="153"/>
                  </a:cxn>
                  <a:cxn ang="0">
                    <a:pos x="6" y="156"/>
                  </a:cxn>
                  <a:cxn ang="0">
                    <a:pos x="10" y="154"/>
                  </a:cxn>
                  <a:cxn ang="0">
                    <a:pos x="15" y="150"/>
                  </a:cxn>
                  <a:cxn ang="0">
                    <a:pos x="36" y="91"/>
                  </a:cxn>
                  <a:cxn ang="0">
                    <a:pos x="56" y="150"/>
                  </a:cxn>
                  <a:cxn ang="0">
                    <a:pos x="61" y="154"/>
                  </a:cxn>
                  <a:cxn ang="0">
                    <a:pos x="65" y="156"/>
                  </a:cxn>
                  <a:cxn ang="0">
                    <a:pos x="66" y="154"/>
                  </a:cxn>
                  <a:cxn ang="0">
                    <a:pos x="67" y="148"/>
                  </a:cxn>
                  <a:cxn ang="0">
                    <a:pos x="57" y="89"/>
                  </a:cxn>
                  <a:cxn ang="0">
                    <a:pos x="71" y="73"/>
                  </a:cxn>
                  <a:cxn ang="0">
                    <a:pos x="49" y="29"/>
                  </a:cxn>
                  <a:cxn ang="0">
                    <a:pos x="49" y="53"/>
                  </a:cxn>
                  <a:cxn ang="0">
                    <a:pos x="33" y="53"/>
                  </a:cxn>
                  <a:cxn ang="0">
                    <a:pos x="21" y="53"/>
                  </a:cxn>
                  <a:cxn ang="0">
                    <a:pos x="12" y="146"/>
                  </a:cxn>
                  <a:cxn ang="0">
                    <a:pos x="17" y="90"/>
                  </a:cxn>
                  <a:cxn ang="0">
                    <a:pos x="12" y="146"/>
                  </a:cxn>
                  <a:cxn ang="0">
                    <a:pos x="20" y="76"/>
                  </a:cxn>
                  <a:cxn ang="0">
                    <a:pos x="33" y="57"/>
                  </a:cxn>
                  <a:cxn ang="0">
                    <a:pos x="36" y="77"/>
                  </a:cxn>
                  <a:cxn ang="0">
                    <a:pos x="35" y="63"/>
                  </a:cxn>
                  <a:cxn ang="0">
                    <a:pos x="36" y="77"/>
                  </a:cxn>
                  <a:cxn ang="0">
                    <a:pos x="46" y="57"/>
                  </a:cxn>
                  <a:cxn ang="0">
                    <a:pos x="42" y="77"/>
                  </a:cxn>
                  <a:cxn ang="0">
                    <a:pos x="66" y="144"/>
                  </a:cxn>
                  <a:cxn ang="0">
                    <a:pos x="46" y="90"/>
                  </a:cxn>
                  <a:cxn ang="0">
                    <a:pos x="66" y="144"/>
                  </a:cxn>
                </a:cxnLst>
                <a:rect l="0" t="0" r="r" b="b"/>
                <a:pathLst>
                  <a:path w="71" h="156">
                    <a:moveTo>
                      <a:pt x="71" y="73"/>
                    </a:moveTo>
                    <a:cubicBezTo>
                      <a:pt x="71" y="73"/>
                      <a:pt x="63" y="74"/>
                      <a:pt x="54" y="75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8" y="74"/>
                      <a:pt x="0" y="73"/>
                      <a:pt x="0" y="73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6" y="88"/>
                      <a:pt x="14" y="8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4" y="148"/>
                      <a:pt x="4" y="148"/>
                      <a:pt x="4" y="148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5" y="153"/>
                      <a:pt x="5" y="153"/>
                      <a:pt x="5" y="153"/>
                    </a:cubicBezTo>
                    <a:cubicBezTo>
                      <a:pt x="5" y="155"/>
                      <a:pt x="5" y="155"/>
                      <a:pt x="5" y="155"/>
                    </a:cubicBezTo>
                    <a:cubicBezTo>
                      <a:pt x="6" y="156"/>
                      <a:pt x="6" y="156"/>
                      <a:pt x="6" y="156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10" y="154"/>
                      <a:pt x="10" y="154"/>
                      <a:pt x="10" y="154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5" y="150"/>
                      <a:pt x="15" y="150"/>
                      <a:pt x="15" y="150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31" y="91"/>
                      <a:pt x="33" y="91"/>
                      <a:pt x="36" y="91"/>
                    </a:cubicBezTo>
                    <a:cubicBezTo>
                      <a:pt x="38" y="91"/>
                      <a:pt x="40" y="91"/>
                      <a:pt x="42" y="91"/>
                    </a:cubicBezTo>
                    <a:cubicBezTo>
                      <a:pt x="56" y="150"/>
                      <a:pt x="56" y="150"/>
                      <a:pt x="56" y="150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1" y="154"/>
                      <a:pt x="61" y="154"/>
                      <a:pt x="61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5" y="156"/>
                      <a:pt x="65" y="156"/>
                      <a:pt x="65" y="156"/>
                    </a:cubicBezTo>
                    <a:cubicBezTo>
                      <a:pt x="66" y="156"/>
                      <a:pt x="66" y="156"/>
                      <a:pt x="66" y="156"/>
                    </a:cubicBezTo>
                    <a:cubicBezTo>
                      <a:pt x="66" y="154"/>
                      <a:pt x="66" y="154"/>
                      <a:pt x="66" y="154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7" y="148"/>
                      <a:pt x="67" y="148"/>
                      <a:pt x="67" y="148"/>
                    </a:cubicBezTo>
                    <a:cubicBezTo>
                      <a:pt x="71" y="147"/>
                      <a:pt x="71" y="147"/>
                      <a:pt x="71" y="147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65" y="88"/>
                      <a:pt x="71" y="87"/>
                      <a:pt x="71" y="87"/>
                    </a:cubicBezTo>
                    <a:lnTo>
                      <a:pt x="71" y="73"/>
                    </a:lnTo>
                    <a:close/>
                    <a:moveTo>
                      <a:pt x="21" y="29"/>
                    </a:move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21" y="53"/>
                      <a:pt x="21" y="53"/>
                    </a:cubicBezTo>
                    <a:lnTo>
                      <a:pt x="21" y="29"/>
                    </a:lnTo>
                    <a:close/>
                    <a:moveTo>
                      <a:pt x="12" y="146"/>
                    </a:moveTo>
                    <a:cubicBezTo>
                      <a:pt x="5" y="144"/>
                      <a:pt x="5" y="144"/>
                      <a:pt x="5" y="144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0" y="90"/>
                      <a:pt x="22" y="90"/>
                      <a:pt x="25" y="90"/>
                    </a:cubicBezTo>
                    <a:lnTo>
                      <a:pt x="12" y="146"/>
                    </a:lnTo>
                    <a:close/>
                    <a:moveTo>
                      <a:pt x="28" y="77"/>
                    </a:moveTo>
                    <a:cubicBezTo>
                      <a:pt x="26" y="76"/>
                      <a:pt x="23" y="76"/>
                      <a:pt x="20" y="76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28" y="77"/>
                    </a:lnTo>
                    <a:close/>
                    <a:moveTo>
                      <a:pt x="36" y="77"/>
                    </a:moveTo>
                    <a:cubicBezTo>
                      <a:pt x="34" y="77"/>
                      <a:pt x="33" y="77"/>
                      <a:pt x="32" y="77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8" y="77"/>
                      <a:pt x="37" y="77"/>
                      <a:pt x="36" y="77"/>
                    </a:cubicBezTo>
                    <a:close/>
                    <a:moveTo>
                      <a:pt x="38" y="57"/>
                    </a:moveTo>
                    <a:cubicBezTo>
                      <a:pt x="46" y="57"/>
                      <a:pt x="46" y="57"/>
                      <a:pt x="46" y="5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8" y="76"/>
                      <a:pt x="45" y="76"/>
                      <a:pt x="42" y="77"/>
                    </a:cubicBezTo>
                    <a:lnTo>
                      <a:pt x="38" y="57"/>
                    </a:lnTo>
                    <a:close/>
                    <a:moveTo>
                      <a:pt x="66" y="144"/>
                    </a:moveTo>
                    <a:cubicBezTo>
                      <a:pt x="59" y="146"/>
                      <a:pt x="59" y="146"/>
                      <a:pt x="59" y="146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8" y="90"/>
                      <a:pt x="51" y="90"/>
                      <a:pt x="54" y="90"/>
                    </a:cubicBezTo>
                    <a:lnTo>
                      <a:pt x="66" y="14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1" name="Freeform 121"/>
              <p:cNvSpPr>
                <a:spLocks noEditPoints="1"/>
              </p:cNvSpPr>
              <p:nvPr/>
            </p:nvSpPr>
            <p:spPr bwMode="auto">
              <a:xfrm>
                <a:off x="2983932" y="1377968"/>
                <a:ext cx="283346" cy="286156"/>
              </a:xfrm>
              <a:custGeom>
                <a:avLst/>
                <a:gdLst/>
                <a:ahLst/>
                <a:cxnLst>
                  <a:cxn ang="0">
                    <a:pos x="145" y="131"/>
                  </a:cxn>
                  <a:cxn ang="0">
                    <a:pos x="34" y="0"/>
                  </a:cxn>
                  <a:cxn ang="0">
                    <a:pos x="0" y="28"/>
                  </a:cxn>
                  <a:cxn ang="0">
                    <a:pos x="112" y="159"/>
                  </a:cxn>
                  <a:cxn ang="0">
                    <a:pos x="145" y="131"/>
                  </a:cxn>
                  <a:cxn ang="0">
                    <a:pos x="103" y="138"/>
                  </a:cxn>
                  <a:cxn ang="0">
                    <a:pos x="100" y="133"/>
                  </a:cxn>
                  <a:cxn ang="0">
                    <a:pos x="106" y="128"/>
                  </a:cxn>
                  <a:cxn ang="0">
                    <a:pos x="103" y="123"/>
                  </a:cxn>
                  <a:cxn ang="0">
                    <a:pos x="96" y="129"/>
                  </a:cxn>
                  <a:cxn ang="0">
                    <a:pos x="91" y="122"/>
                  </a:cxn>
                  <a:cxn ang="0">
                    <a:pos x="101" y="114"/>
                  </a:cxn>
                  <a:cxn ang="0">
                    <a:pos x="97" y="110"/>
                  </a:cxn>
                  <a:cxn ang="0">
                    <a:pos x="87" y="119"/>
                  </a:cxn>
                  <a:cxn ang="0">
                    <a:pos x="84" y="114"/>
                  </a:cxn>
                  <a:cxn ang="0">
                    <a:pos x="90" y="109"/>
                  </a:cxn>
                  <a:cxn ang="0">
                    <a:pos x="86" y="104"/>
                  </a:cxn>
                  <a:cxn ang="0">
                    <a:pos x="80" y="110"/>
                  </a:cxn>
                  <a:cxn ang="0">
                    <a:pos x="75" y="104"/>
                  </a:cxn>
                  <a:cxn ang="0">
                    <a:pos x="86" y="94"/>
                  </a:cxn>
                  <a:cxn ang="0">
                    <a:pos x="83" y="90"/>
                  </a:cxn>
                  <a:cxn ang="0">
                    <a:pos x="71" y="100"/>
                  </a:cxn>
                  <a:cxn ang="0">
                    <a:pos x="67" y="95"/>
                  </a:cxn>
                  <a:cxn ang="0">
                    <a:pos x="75" y="89"/>
                  </a:cxn>
                  <a:cxn ang="0">
                    <a:pos x="72" y="84"/>
                  </a:cxn>
                  <a:cxn ang="0">
                    <a:pos x="64" y="91"/>
                  </a:cxn>
                  <a:cxn ang="0">
                    <a:pos x="58" y="85"/>
                  </a:cxn>
                  <a:cxn ang="0">
                    <a:pos x="70" y="75"/>
                  </a:cxn>
                  <a:cxn ang="0">
                    <a:pos x="66" y="71"/>
                  </a:cxn>
                  <a:cxn ang="0">
                    <a:pos x="55" y="81"/>
                  </a:cxn>
                  <a:cxn ang="0">
                    <a:pos x="51" y="76"/>
                  </a:cxn>
                  <a:cxn ang="0">
                    <a:pos x="59" y="70"/>
                  </a:cxn>
                  <a:cxn ang="0">
                    <a:pos x="56" y="65"/>
                  </a:cxn>
                  <a:cxn ang="0">
                    <a:pos x="47" y="72"/>
                  </a:cxn>
                  <a:cxn ang="0">
                    <a:pos x="43" y="66"/>
                  </a:cxn>
                  <a:cxn ang="0">
                    <a:pos x="54" y="57"/>
                  </a:cxn>
                  <a:cxn ang="0">
                    <a:pos x="51" y="53"/>
                  </a:cxn>
                  <a:cxn ang="0">
                    <a:pos x="39" y="63"/>
                  </a:cxn>
                  <a:cxn ang="0">
                    <a:pos x="36" y="58"/>
                  </a:cxn>
                  <a:cxn ang="0">
                    <a:pos x="43" y="51"/>
                  </a:cxn>
                  <a:cxn ang="0">
                    <a:pos x="39" y="47"/>
                  </a:cxn>
                  <a:cxn ang="0">
                    <a:pos x="32" y="54"/>
                  </a:cxn>
                  <a:cxn ang="0">
                    <a:pos x="27" y="47"/>
                  </a:cxn>
                  <a:cxn ang="0">
                    <a:pos x="38" y="38"/>
                  </a:cxn>
                  <a:cxn ang="0">
                    <a:pos x="35" y="34"/>
                  </a:cxn>
                  <a:cxn ang="0">
                    <a:pos x="23" y="44"/>
                  </a:cxn>
                  <a:cxn ang="0">
                    <a:pos x="19" y="39"/>
                  </a:cxn>
                  <a:cxn ang="0">
                    <a:pos x="28" y="32"/>
                  </a:cxn>
                  <a:cxn ang="0">
                    <a:pos x="24" y="28"/>
                  </a:cxn>
                  <a:cxn ang="0">
                    <a:pos x="16" y="35"/>
                  </a:cxn>
                  <a:cxn ang="0">
                    <a:pos x="11" y="29"/>
                  </a:cxn>
                  <a:cxn ang="0">
                    <a:pos x="33" y="11"/>
                  </a:cxn>
                  <a:cxn ang="0">
                    <a:pos x="134" y="130"/>
                  </a:cxn>
                  <a:cxn ang="0">
                    <a:pos x="113" y="149"/>
                  </a:cxn>
                  <a:cxn ang="0">
                    <a:pos x="107" y="141"/>
                  </a:cxn>
                  <a:cxn ang="0">
                    <a:pos x="117" y="133"/>
                  </a:cxn>
                  <a:cxn ang="0">
                    <a:pos x="113" y="129"/>
                  </a:cxn>
                  <a:cxn ang="0">
                    <a:pos x="103" y="138"/>
                  </a:cxn>
                </a:cxnLst>
                <a:rect l="0" t="0" r="r" b="b"/>
                <a:pathLst>
                  <a:path w="145" h="159">
                    <a:moveTo>
                      <a:pt x="145" y="131"/>
                    </a:moveTo>
                    <a:lnTo>
                      <a:pt x="34" y="0"/>
                    </a:lnTo>
                    <a:lnTo>
                      <a:pt x="0" y="28"/>
                    </a:lnTo>
                    <a:lnTo>
                      <a:pt x="112" y="159"/>
                    </a:lnTo>
                    <a:lnTo>
                      <a:pt x="145" y="131"/>
                    </a:lnTo>
                    <a:close/>
                    <a:moveTo>
                      <a:pt x="103" y="138"/>
                    </a:moveTo>
                    <a:lnTo>
                      <a:pt x="100" y="133"/>
                    </a:lnTo>
                    <a:lnTo>
                      <a:pt x="106" y="128"/>
                    </a:lnTo>
                    <a:lnTo>
                      <a:pt x="103" y="123"/>
                    </a:lnTo>
                    <a:lnTo>
                      <a:pt x="96" y="129"/>
                    </a:lnTo>
                    <a:lnTo>
                      <a:pt x="91" y="122"/>
                    </a:lnTo>
                    <a:lnTo>
                      <a:pt x="101" y="114"/>
                    </a:lnTo>
                    <a:lnTo>
                      <a:pt x="97" y="110"/>
                    </a:lnTo>
                    <a:lnTo>
                      <a:pt x="87" y="119"/>
                    </a:lnTo>
                    <a:lnTo>
                      <a:pt x="84" y="114"/>
                    </a:lnTo>
                    <a:lnTo>
                      <a:pt x="90" y="109"/>
                    </a:lnTo>
                    <a:lnTo>
                      <a:pt x="86" y="104"/>
                    </a:lnTo>
                    <a:lnTo>
                      <a:pt x="80" y="110"/>
                    </a:lnTo>
                    <a:lnTo>
                      <a:pt x="75" y="104"/>
                    </a:lnTo>
                    <a:lnTo>
                      <a:pt x="86" y="94"/>
                    </a:lnTo>
                    <a:lnTo>
                      <a:pt x="83" y="90"/>
                    </a:lnTo>
                    <a:lnTo>
                      <a:pt x="71" y="100"/>
                    </a:lnTo>
                    <a:lnTo>
                      <a:pt x="67" y="95"/>
                    </a:lnTo>
                    <a:lnTo>
                      <a:pt x="75" y="89"/>
                    </a:lnTo>
                    <a:lnTo>
                      <a:pt x="72" y="84"/>
                    </a:lnTo>
                    <a:lnTo>
                      <a:pt x="64" y="91"/>
                    </a:lnTo>
                    <a:lnTo>
                      <a:pt x="58" y="85"/>
                    </a:lnTo>
                    <a:lnTo>
                      <a:pt x="70" y="75"/>
                    </a:lnTo>
                    <a:lnTo>
                      <a:pt x="66" y="71"/>
                    </a:lnTo>
                    <a:lnTo>
                      <a:pt x="55" y="81"/>
                    </a:lnTo>
                    <a:lnTo>
                      <a:pt x="51" y="76"/>
                    </a:lnTo>
                    <a:lnTo>
                      <a:pt x="59" y="70"/>
                    </a:lnTo>
                    <a:lnTo>
                      <a:pt x="56" y="65"/>
                    </a:lnTo>
                    <a:lnTo>
                      <a:pt x="47" y="72"/>
                    </a:lnTo>
                    <a:lnTo>
                      <a:pt x="43" y="66"/>
                    </a:lnTo>
                    <a:lnTo>
                      <a:pt x="54" y="57"/>
                    </a:lnTo>
                    <a:lnTo>
                      <a:pt x="51" y="53"/>
                    </a:lnTo>
                    <a:lnTo>
                      <a:pt x="39" y="63"/>
                    </a:lnTo>
                    <a:lnTo>
                      <a:pt x="36" y="58"/>
                    </a:lnTo>
                    <a:lnTo>
                      <a:pt x="43" y="51"/>
                    </a:lnTo>
                    <a:lnTo>
                      <a:pt x="39" y="47"/>
                    </a:lnTo>
                    <a:lnTo>
                      <a:pt x="32" y="54"/>
                    </a:lnTo>
                    <a:lnTo>
                      <a:pt x="27" y="47"/>
                    </a:lnTo>
                    <a:lnTo>
                      <a:pt x="38" y="38"/>
                    </a:lnTo>
                    <a:lnTo>
                      <a:pt x="35" y="34"/>
                    </a:lnTo>
                    <a:lnTo>
                      <a:pt x="23" y="44"/>
                    </a:lnTo>
                    <a:lnTo>
                      <a:pt x="19" y="39"/>
                    </a:lnTo>
                    <a:lnTo>
                      <a:pt x="28" y="32"/>
                    </a:lnTo>
                    <a:lnTo>
                      <a:pt x="24" y="28"/>
                    </a:lnTo>
                    <a:lnTo>
                      <a:pt x="16" y="35"/>
                    </a:lnTo>
                    <a:lnTo>
                      <a:pt x="11" y="29"/>
                    </a:lnTo>
                    <a:lnTo>
                      <a:pt x="33" y="11"/>
                    </a:lnTo>
                    <a:lnTo>
                      <a:pt x="134" y="130"/>
                    </a:lnTo>
                    <a:lnTo>
                      <a:pt x="113" y="149"/>
                    </a:lnTo>
                    <a:lnTo>
                      <a:pt x="107" y="141"/>
                    </a:lnTo>
                    <a:lnTo>
                      <a:pt x="117" y="133"/>
                    </a:lnTo>
                    <a:lnTo>
                      <a:pt x="113" y="129"/>
                    </a:lnTo>
                    <a:lnTo>
                      <a:pt x="103" y="1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2" name="Freeform 122"/>
              <p:cNvSpPr>
                <a:spLocks noEditPoints="1"/>
              </p:cNvSpPr>
              <p:nvPr/>
            </p:nvSpPr>
            <p:spPr bwMode="auto">
              <a:xfrm>
                <a:off x="1246727" y="4412300"/>
                <a:ext cx="150467" cy="309552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1" y="19"/>
                  </a:cxn>
                  <a:cxn ang="0">
                    <a:pos x="77" y="84"/>
                  </a:cxn>
                  <a:cxn ang="0">
                    <a:pos x="10" y="158"/>
                  </a:cxn>
                  <a:cxn ang="0">
                    <a:pos x="15" y="150"/>
                  </a:cxn>
                  <a:cxn ang="0">
                    <a:pos x="10" y="147"/>
                  </a:cxn>
                  <a:cxn ang="0">
                    <a:pos x="17" y="143"/>
                  </a:cxn>
                  <a:cxn ang="0">
                    <a:pos x="10" y="140"/>
                  </a:cxn>
                  <a:cxn ang="0">
                    <a:pos x="15" y="137"/>
                  </a:cxn>
                  <a:cxn ang="0">
                    <a:pos x="10" y="135"/>
                  </a:cxn>
                  <a:cxn ang="0">
                    <a:pos x="17" y="130"/>
                  </a:cxn>
                  <a:cxn ang="0">
                    <a:pos x="9" y="127"/>
                  </a:cxn>
                  <a:cxn ang="0">
                    <a:pos x="15" y="125"/>
                  </a:cxn>
                  <a:cxn ang="0">
                    <a:pos x="9" y="122"/>
                  </a:cxn>
                  <a:cxn ang="0">
                    <a:pos x="16" y="118"/>
                  </a:cxn>
                  <a:cxn ang="0">
                    <a:pos x="9" y="116"/>
                  </a:cxn>
                  <a:cxn ang="0">
                    <a:pos x="14" y="113"/>
                  </a:cxn>
                  <a:cxn ang="0">
                    <a:pos x="9" y="110"/>
                  </a:cxn>
                  <a:cxn ang="0">
                    <a:pos x="16" y="106"/>
                  </a:cxn>
                  <a:cxn ang="0">
                    <a:pos x="8" y="103"/>
                  </a:cxn>
                  <a:cxn ang="0">
                    <a:pos x="14" y="100"/>
                  </a:cxn>
                  <a:cxn ang="0">
                    <a:pos x="8" y="97"/>
                  </a:cxn>
                  <a:cxn ang="0">
                    <a:pos x="8" y="94"/>
                  </a:cxn>
                  <a:cxn ang="0">
                    <a:pos x="14" y="92"/>
                  </a:cxn>
                  <a:cxn ang="0">
                    <a:pos x="8" y="89"/>
                  </a:cxn>
                  <a:cxn ang="0">
                    <a:pos x="11" y="86"/>
                  </a:cxn>
                  <a:cxn ang="0">
                    <a:pos x="7" y="83"/>
                  </a:cxn>
                  <a:cxn ang="0">
                    <a:pos x="14" y="79"/>
                  </a:cxn>
                  <a:cxn ang="0">
                    <a:pos x="7" y="77"/>
                  </a:cxn>
                  <a:cxn ang="0">
                    <a:pos x="11" y="74"/>
                  </a:cxn>
                  <a:cxn ang="0">
                    <a:pos x="7" y="71"/>
                  </a:cxn>
                  <a:cxn ang="0">
                    <a:pos x="14" y="67"/>
                  </a:cxn>
                  <a:cxn ang="0">
                    <a:pos x="7" y="64"/>
                  </a:cxn>
                  <a:cxn ang="0">
                    <a:pos x="11" y="61"/>
                  </a:cxn>
                  <a:cxn ang="0">
                    <a:pos x="7" y="59"/>
                  </a:cxn>
                  <a:cxn ang="0">
                    <a:pos x="13" y="54"/>
                  </a:cxn>
                  <a:cxn ang="0">
                    <a:pos x="7" y="52"/>
                  </a:cxn>
                  <a:cxn ang="0">
                    <a:pos x="11" y="49"/>
                  </a:cxn>
                  <a:cxn ang="0">
                    <a:pos x="7" y="46"/>
                  </a:cxn>
                  <a:cxn ang="0">
                    <a:pos x="13" y="42"/>
                  </a:cxn>
                  <a:cxn ang="0">
                    <a:pos x="7" y="40"/>
                  </a:cxn>
                  <a:cxn ang="0">
                    <a:pos x="10" y="37"/>
                  </a:cxn>
                  <a:cxn ang="0">
                    <a:pos x="7" y="34"/>
                  </a:cxn>
                  <a:cxn ang="0">
                    <a:pos x="13" y="30"/>
                  </a:cxn>
                  <a:cxn ang="0">
                    <a:pos x="6" y="27"/>
                  </a:cxn>
                  <a:cxn ang="0">
                    <a:pos x="10" y="24"/>
                  </a:cxn>
                  <a:cxn ang="0">
                    <a:pos x="6" y="22"/>
                  </a:cxn>
                  <a:cxn ang="0">
                    <a:pos x="71" y="84"/>
                  </a:cxn>
                </a:cxnLst>
                <a:rect l="0" t="0" r="r" b="b"/>
                <a:pathLst>
                  <a:path w="77" h="172">
                    <a:moveTo>
                      <a:pt x="0" y="0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1" y="19"/>
                    </a:lnTo>
                    <a:lnTo>
                      <a:pt x="6" y="172"/>
                    </a:lnTo>
                    <a:lnTo>
                      <a:pt x="77" y="84"/>
                    </a:lnTo>
                    <a:lnTo>
                      <a:pt x="0" y="0"/>
                    </a:lnTo>
                    <a:close/>
                    <a:moveTo>
                      <a:pt x="10" y="158"/>
                    </a:moveTo>
                    <a:lnTo>
                      <a:pt x="10" y="150"/>
                    </a:lnTo>
                    <a:lnTo>
                      <a:pt x="15" y="150"/>
                    </a:lnTo>
                    <a:lnTo>
                      <a:pt x="15" y="146"/>
                    </a:lnTo>
                    <a:lnTo>
                      <a:pt x="10" y="147"/>
                    </a:lnTo>
                    <a:lnTo>
                      <a:pt x="10" y="143"/>
                    </a:lnTo>
                    <a:lnTo>
                      <a:pt x="17" y="143"/>
                    </a:lnTo>
                    <a:lnTo>
                      <a:pt x="17" y="140"/>
                    </a:lnTo>
                    <a:lnTo>
                      <a:pt x="10" y="140"/>
                    </a:lnTo>
                    <a:lnTo>
                      <a:pt x="10" y="137"/>
                    </a:lnTo>
                    <a:lnTo>
                      <a:pt x="15" y="137"/>
                    </a:lnTo>
                    <a:lnTo>
                      <a:pt x="15" y="135"/>
                    </a:lnTo>
                    <a:lnTo>
                      <a:pt x="10" y="135"/>
                    </a:lnTo>
                    <a:lnTo>
                      <a:pt x="9" y="131"/>
                    </a:lnTo>
                    <a:lnTo>
                      <a:pt x="17" y="130"/>
                    </a:lnTo>
                    <a:lnTo>
                      <a:pt x="16" y="127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15" y="125"/>
                    </a:lnTo>
                    <a:lnTo>
                      <a:pt x="15" y="122"/>
                    </a:lnTo>
                    <a:lnTo>
                      <a:pt x="9" y="122"/>
                    </a:lnTo>
                    <a:lnTo>
                      <a:pt x="9" y="118"/>
                    </a:lnTo>
                    <a:lnTo>
                      <a:pt x="16" y="118"/>
                    </a:lnTo>
                    <a:lnTo>
                      <a:pt x="16" y="116"/>
                    </a:lnTo>
                    <a:lnTo>
                      <a:pt x="9" y="116"/>
                    </a:lnTo>
                    <a:lnTo>
                      <a:pt x="9" y="113"/>
                    </a:lnTo>
                    <a:lnTo>
                      <a:pt x="14" y="113"/>
                    </a:lnTo>
                    <a:lnTo>
                      <a:pt x="14" y="110"/>
                    </a:lnTo>
                    <a:lnTo>
                      <a:pt x="9" y="110"/>
                    </a:lnTo>
                    <a:lnTo>
                      <a:pt x="8" y="106"/>
                    </a:lnTo>
                    <a:lnTo>
                      <a:pt x="16" y="106"/>
                    </a:lnTo>
                    <a:lnTo>
                      <a:pt x="16" y="103"/>
                    </a:lnTo>
                    <a:lnTo>
                      <a:pt x="8" y="103"/>
                    </a:lnTo>
                    <a:lnTo>
                      <a:pt x="8" y="100"/>
                    </a:lnTo>
                    <a:lnTo>
                      <a:pt x="14" y="100"/>
                    </a:lnTo>
                    <a:lnTo>
                      <a:pt x="14" y="97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14" y="92"/>
                    </a:lnTo>
                    <a:lnTo>
                      <a:pt x="14" y="89"/>
                    </a:lnTo>
                    <a:lnTo>
                      <a:pt x="8" y="89"/>
                    </a:lnTo>
                    <a:lnTo>
                      <a:pt x="7" y="86"/>
                    </a:lnTo>
                    <a:lnTo>
                      <a:pt x="11" y="86"/>
                    </a:lnTo>
                    <a:lnTo>
                      <a:pt x="11" y="83"/>
                    </a:lnTo>
                    <a:lnTo>
                      <a:pt x="7" y="83"/>
                    </a:lnTo>
                    <a:lnTo>
                      <a:pt x="7" y="79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7" y="77"/>
                    </a:lnTo>
                    <a:lnTo>
                      <a:pt x="7" y="74"/>
                    </a:lnTo>
                    <a:lnTo>
                      <a:pt x="11" y="74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7" y="67"/>
                    </a:lnTo>
                    <a:lnTo>
                      <a:pt x="14" y="67"/>
                    </a:lnTo>
                    <a:lnTo>
                      <a:pt x="14" y="64"/>
                    </a:lnTo>
                    <a:lnTo>
                      <a:pt x="7" y="64"/>
                    </a:lnTo>
                    <a:lnTo>
                      <a:pt x="7" y="61"/>
                    </a:lnTo>
                    <a:lnTo>
                      <a:pt x="11" y="61"/>
                    </a:lnTo>
                    <a:lnTo>
                      <a:pt x="11" y="59"/>
                    </a:lnTo>
                    <a:lnTo>
                      <a:pt x="7" y="59"/>
                    </a:lnTo>
                    <a:lnTo>
                      <a:pt x="7" y="55"/>
                    </a:lnTo>
                    <a:lnTo>
                      <a:pt x="13" y="54"/>
                    </a:lnTo>
                    <a:lnTo>
                      <a:pt x="13" y="51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11" y="49"/>
                    </a:lnTo>
                    <a:lnTo>
                      <a:pt x="11" y="46"/>
                    </a:lnTo>
                    <a:lnTo>
                      <a:pt x="7" y="46"/>
                    </a:lnTo>
                    <a:lnTo>
                      <a:pt x="7" y="42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10" y="37"/>
                    </a:lnTo>
                    <a:lnTo>
                      <a:pt x="10" y="34"/>
                    </a:lnTo>
                    <a:lnTo>
                      <a:pt x="7" y="34"/>
                    </a:lnTo>
                    <a:lnTo>
                      <a:pt x="6" y="30"/>
                    </a:lnTo>
                    <a:lnTo>
                      <a:pt x="13" y="30"/>
                    </a:lnTo>
                    <a:lnTo>
                      <a:pt x="12" y="27"/>
                    </a:lnTo>
                    <a:lnTo>
                      <a:pt x="6" y="27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0" y="22"/>
                    </a:lnTo>
                    <a:lnTo>
                      <a:pt x="6" y="22"/>
                    </a:lnTo>
                    <a:lnTo>
                      <a:pt x="6" y="13"/>
                    </a:lnTo>
                    <a:lnTo>
                      <a:pt x="71" y="84"/>
                    </a:lnTo>
                    <a:lnTo>
                      <a:pt x="10" y="15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3" name="Freeform 123"/>
              <p:cNvSpPr>
                <a:spLocks noEditPoints="1"/>
              </p:cNvSpPr>
              <p:nvPr/>
            </p:nvSpPr>
            <p:spPr bwMode="auto">
              <a:xfrm>
                <a:off x="1283855" y="4502286"/>
                <a:ext cx="64486" cy="131380"/>
              </a:xfrm>
              <a:custGeom>
                <a:avLst/>
                <a:gdLst/>
                <a:ahLst/>
                <a:cxnLst>
                  <a:cxn ang="0">
                    <a:pos x="33" y="36"/>
                  </a:cxn>
                  <a:cxn ang="0">
                    <a:pos x="0" y="0"/>
                  </a:cxn>
                  <a:cxn ang="0">
                    <a:pos x="3" y="73"/>
                  </a:cxn>
                  <a:cxn ang="0">
                    <a:pos x="33" y="36"/>
                  </a:cxn>
                  <a:cxn ang="0">
                    <a:pos x="7" y="59"/>
                  </a:cxn>
                  <a:cxn ang="0">
                    <a:pos x="6" y="13"/>
                  </a:cxn>
                  <a:cxn ang="0">
                    <a:pos x="26" y="36"/>
                  </a:cxn>
                  <a:cxn ang="0">
                    <a:pos x="7" y="59"/>
                  </a:cxn>
                </a:cxnLst>
                <a:rect l="0" t="0" r="r" b="b"/>
                <a:pathLst>
                  <a:path w="33" h="73">
                    <a:moveTo>
                      <a:pt x="33" y="36"/>
                    </a:moveTo>
                    <a:lnTo>
                      <a:pt x="0" y="0"/>
                    </a:lnTo>
                    <a:lnTo>
                      <a:pt x="3" y="73"/>
                    </a:lnTo>
                    <a:lnTo>
                      <a:pt x="33" y="36"/>
                    </a:lnTo>
                    <a:close/>
                    <a:moveTo>
                      <a:pt x="7" y="59"/>
                    </a:moveTo>
                    <a:lnTo>
                      <a:pt x="6" y="13"/>
                    </a:lnTo>
                    <a:lnTo>
                      <a:pt x="26" y="36"/>
                    </a:lnTo>
                    <a:lnTo>
                      <a:pt x="7" y="5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4" name="Freeform 124"/>
              <p:cNvSpPr>
                <a:spLocks/>
              </p:cNvSpPr>
              <p:nvPr/>
            </p:nvSpPr>
            <p:spPr bwMode="auto">
              <a:xfrm>
                <a:off x="572559" y="2616177"/>
                <a:ext cx="113338" cy="102584"/>
              </a:xfrm>
              <a:custGeom>
                <a:avLst/>
                <a:gdLst/>
                <a:ahLst/>
                <a:cxnLst>
                  <a:cxn ang="0">
                    <a:pos x="22" y="57"/>
                  </a:cxn>
                  <a:cxn ang="0">
                    <a:pos x="35" y="57"/>
                  </a:cxn>
                  <a:cxn ang="0">
                    <a:pos x="35" y="35"/>
                  </a:cxn>
                  <a:cxn ang="0">
                    <a:pos x="58" y="35"/>
                  </a:cxn>
                  <a:cxn ang="0">
                    <a:pos x="58" y="22"/>
                  </a:cxn>
                  <a:cxn ang="0">
                    <a:pos x="35" y="22"/>
                  </a:cxn>
                  <a:cxn ang="0">
                    <a:pos x="35" y="0"/>
                  </a:cxn>
                  <a:cxn ang="0">
                    <a:pos x="22" y="0"/>
                  </a:cxn>
                  <a:cxn ang="0">
                    <a:pos x="22" y="22"/>
                  </a:cxn>
                  <a:cxn ang="0">
                    <a:pos x="0" y="22"/>
                  </a:cxn>
                  <a:cxn ang="0">
                    <a:pos x="0" y="35"/>
                  </a:cxn>
                  <a:cxn ang="0">
                    <a:pos x="22" y="35"/>
                  </a:cxn>
                  <a:cxn ang="0">
                    <a:pos x="22" y="57"/>
                  </a:cxn>
                </a:cxnLst>
                <a:rect l="0" t="0" r="r" b="b"/>
                <a:pathLst>
                  <a:path w="58" h="57">
                    <a:moveTo>
                      <a:pt x="22" y="57"/>
                    </a:moveTo>
                    <a:lnTo>
                      <a:pt x="35" y="57"/>
                    </a:lnTo>
                    <a:lnTo>
                      <a:pt x="35" y="35"/>
                    </a:lnTo>
                    <a:lnTo>
                      <a:pt x="58" y="35"/>
                    </a:lnTo>
                    <a:lnTo>
                      <a:pt x="58" y="22"/>
                    </a:lnTo>
                    <a:lnTo>
                      <a:pt x="35" y="22"/>
                    </a:lnTo>
                    <a:lnTo>
                      <a:pt x="35" y="0"/>
                    </a:lnTo>
                    <a:lnTo>
                      <a:pt x="22" y="0"/>
                    </a:lnTo>
                    <a:lnTo>
                      <a:pt x="22" y="22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22" y="35"/>
                    </a:lnTo>
                    <a:lnTo>
                      <a:pt x="22" y="57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5" name="Freeform 125"/>
              <p:cNvSpPr>
                <a:spLocks/>
              </p:cNvSpPr>
              <p:nvPr/>
            </p:nvSpPr>
            <p:spPr bwMode="auto">
              <a:xfrm>
                <a:off x="1557431" y="2407409"/>
                <a:ext cx="347832" cy="196170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40" y="78"/>
                  </a:cxn>
                  <a:cxn ang="0">
                    <a:pos x="26" y="51"/>
                  </a:cxn>
                  <a:cxn ang="0">
                    <a:pos x="0" y="51"/>
                  </a:cxn>
                  <a:cxn ang="0">
                    <a:pos x="0" y="66"/>
                  </a:cxn>
                  <a:cxn ang="0">
                    <a:pos x="17" y="66"/>
                  </a:cxn>
                  <a:cxn ang="0">
                    <a:pos x="38" y="109"/>
                  </a:cxn>
                  <a:cxn ang="0">
                    <a:pos x="95" y="15"/>
                  </a:cxn>
                  <a:cxn ang="0">
                    <a:pos x="163" y="15"/>
                  </a:cxn>
                  <a:cxn ang="0">
                    <a:pos x="163" y="26"/>
                  </a:cxn>
                  <a:cxn ang="0">
                    <a:pos x="178" y="26"/>
                  </a:cxn>
                  <a:cxn ang="0">
                    <a:pos x="178" y="0"/>
                  </a:cxn>
                  <a:cxn ang="0">
                    <a:pos x="86" y="0"/>
                  </a:cxn>
                </a:cxnLst>
                <a:rect l="0" t="0" r="r" b="b"/>
                <a:pathLst>
                  <a:path w="178" h="109">
                    <a:moveTo>
                      <a:pt x="86" y="0"/>
                    </a:moveTo>
                    <a:lnTo>
                      <a:pt x="40" y="78"/>
                    </a:lnTo>
                    <a:lnTo>
                      <a:pt x="26" y="51"/>
                    </a:lnTo>
                    <a:lnTo>
                      <a:pt x="0" y="51"/>
                    </a:lnTo>
                    <a:lnTo>
                      <a:pt x="0" y="66"/>
                    </a:lnTo>
                    <a:lnTo>
                      <a:pt x="17" y="66"/>
                    </a:lnTo>
                    <a:lnTo>
                      <a:pt x="38" y="109"/>
                    </a:lnTo>
                    <a:lnTo>
                      <a:pt x="95" y="15"/>
                    </a:lnTo>
                    <a:lnTo>
                      <a:pt x="163" y="15"/>
                    </a:lnTo>
                    <a:lnTo>
                      <a:pt x="163" y="26"/>
                    </a:lnTo>
                    <a:lnTo>
                      <a:pt x="178" y="26"/>
                    </a:lnTo>
                    <a:lnTo>
                      <a:pt x="178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6" name="Freeform 126"/>
              <p:cNvSpPr>
                <a:spLocks noEditPoints="1"/>
              </p:cNvSpPr>
              <p:nvPr/>
            </p:nvSpPr>
            <p:spPr bwMode="auto">
              <a:xfrm>
                <a:off x="4400663" y="4243126"/>
                <a:ext cx="173916" cy="203369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98" y="49"/>
                  </a:cxn>
                  <a:cxn ang="0">
                    <a:pos x="98" y="77"/>
                  </a:cxn>
                  <a:cxn ang="0">
                    <a:pos x="0" y="77"/>
                  </a:cxn>
                  <a:cxn ang="0">
                    <a:pos x="0" y="49"/>
                  </a:cxn>
                  <a:cxn ang="0">
                    <a:pos x="47" y="37"/>
                  </a:cxn>
                  <a:cxn ang="0">
                    <a:pos x="40" y="35"/>
                  </a:cxn>
                  <a:cxn ang="0">
                    <a:pos x="35" y="32"/>
                  </a:cxn>
                  <a:cxn ang="0">
                    <a:pos x="31" y="26"/>
                  </a:cxn>
                  <a:cxn ang="0">
                    <a:pos x="29" y="19"/>
                  </a:cxn>
                  <a:cxn ang="0">
                    <a:pos x="31" y="12"/>
                  </a:cxn>
                  <a:cxn ang="0">
                    <a:pos x="35" y="6"/>
                  </a:cxn>
                  <a:cxn ang="0">
                    <a:pos x="40" y="2"/>
                  </a:cxn>
                  <a:cxn ang="0">
                    <a:pos x="47" y="0"/>
                  </a:cxn>
                  <a:cxn ang="0">
                    <a:pos x="54" y="2"/>
                  </a:cxn>
                  <a:cxn ang="0">
                    <a:pos x="60" y="6"/>
                  </a:cxn>
                  <a:cxn ang="0">
                    <a:pos x="64" y="12"/>
                  </a:cxn>
                  <a:cxn ang="0">
                    <a:pos x="66" y="19"/>
                  </a:cxn>
                  <a:cxn ang="0">
                    <a:pos x="64" y="26"/>
                  </a:cxn>
                  <a:cxn ang="0">
                    <a:pos x="60" y="32"/>
                  </a:cxn>
                  <a:cxn ang="0">
                    <a:pos x="54" y="35"/>
                  </a:cxn>
                  <a:cxn ang="0">
                    <a:pos x="47" y="37"/>
                  </a:cxn>
                  <a:cxn ang="0">
                    <a:pos x="47" y="88"/>
                  </a:cxn>
                  <a:cxn ang="0">
                    <a:pos x="54" y="90"/>
                  </a:cxn>
                  <a:cxn ang="0">
                    <a:pos x="60" y="94"/>
                  </a:cxn>
                  <a:cxn ang="0">
                    <a:pos x="64" y="99"/>
                  </a:cxn>
                  <a:cxn ang="0">
                    <a:pos x="66" y="106"/>
                  </a:cxn>
                  <a:cxn ang="0">
                    <a:pos x="64" y="113"/>
                  </a:cxn>
                  <a:cxn ang="0">
                    <a:pos x="60" y="119"/>
                  </a:cxn>
                  <a:cxn ang="0">
                    <a:pos x="54" y="123"/>
                  </a:cxn>
                  <a:cxn ang="0">
                    <a:pos x="47" y="125"/>
                  </a:cxn>
                  <a:cxn ang="0">
                    <a:pos x="40" y="123"/>
                  </a:cxn>
                  <a:cxn ang="0">
                    <a:pos x="35" y="119"/>
                  </a:cxn>
                  <a:cxn ang="0">
                    <a:pos x="31" y="113"/>
                  </a:cxn>
                  <a:cxn ang="0">
                    <a:pos x="29" y="106"/>
                  </a:cxn>
                  <a:cxn ang="0">
                    <a:pos x="31" y="99"/>
                  </a:cxn>
                  <a:cxn ang="0">
                    <a:pos x="35" y="94"/>
                  </a:cxn>
                  <a:cxn ang="0">
                    <a:pos x="40" y="90"/>
                  </a:cxn>
                  <a:cxn ang="0">
                    <a:pos x="47" y="88"/>
                  </a:cxn>
                </a:cxnLst>
                <a:rect l="0" t="0" r="r" b="b"/>
                <a:pathLst>
                  <a:path w="98" h="125">
                    <a:moveTo>
                      <a:pt x="0" y="49"/>
                    </a:move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77"/>
                      <a:pt x="98" y="77"/>
                      <a:pt x="9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49"/>
                    </a:lnTo>
                    <a:close/>
                    <a:moveTo>
                      <a:pt x="47" y="37"/>
                    </a:moveTo>
                    <a:cubicBezTo>
                      <a:pt x="45" y="37"/>
                      <a:pt x="43" y="36"/>
                      <a:pt x="40" y="35"/>
                    </a:cubicBezTo>
                    <a:cubicBezTo>
                      <a:pt x="38" y="34"/>
                      <a:pt x="36" y="33"/>
                      <a:pt x="35" y="32"/>
                    </a:cubicBezTo>
                    <a:cubicBezTo>
                      <a:pt x="33" y="30"/>
                      <a:pt x="32" y="28"/>
                      <a:pt x="31" y="26"/>
                    </a:cubicBezTo>
                    <a:cubicBezTo>
                      <a:pt x="30" y="24"/>
                      <a:pt x="29" y="21"/>
                      <a:pt x="29" y="19"/>
                    </a:cubicBezTo>
                    <a:cubicBezTo>
                      <a:pt x="29" y="16"/>
                      <a:pt x="30" y="14"/>
                      <a:pt x="31" y="12"/>
                    </a:cubicBezTo>
                    <a:cubicBezTo>
                      <a:pt x="32" y="9"/>
                      <a:pt x="33" y="7"/>
                      <a:pt x="35" y="6"/>
                    </a:cubicBezTo>
                    <a:cubicBezTo>
                      <a:pt x="36" y="4"/>
                      <a:pt x="38" y="3"/>
                      <a:pt x="40" y="2"/>
                    </a:cubicBezTo>
                    <a:cubicBezTo>
                      <a:pt x="43" y="1"/>
                      <a:pt x="45" y="0"/>
                      <a:pt x="47" y="0"/>
                    </a:cubicBezTo>
                    <a:cubicBezTo>
                      <a:pt x="50" y="0"/>
                      <a:pt x="52" y="1"/>
                      <a:pt x="54" y="2"/>
                    </a:cubicBezTo>
                    <a:cubicBezTo>
                      <a:pt x="57" y="3"/>
                      <a:pt x="59" y="4"/>
                      <a:pt x="60" y="6"/>
                    </a:cubicBezTo>
                    <a:cubicBezTo>
                      <a:pt x="62" y="7"/>
                      <a:pt x="63" y="9"/>
                      <a:pt x="64" y="12"/>
                    </a:cubicBezTo>
                    <a:cubicBezTo>
                      <a:pt x="65" y="14"/>
                      <a:pt x="66" y="16"/>
                      <a:pt x="66" y="19"/>
                    </a:cubicBezTo>
                    <a:cubicBezTo>
                      <a:pt x="66" y="21"/>
                      <a:pt x="65" y="24"/>
                      <a:pt x="64" y="26"/>
                    </a:cubicBezTo>
                    <a:cubicBezTo>
                      <a:pt x="63" y="28"/>
                      <a:pt x="62" y="30"/>
                      <a:pt x="60" y="32"/>
                    </a:cubicBezTo>
                    <a:cubicBezTo>
                      <a:pt x="59" y="33"/>
                      <a:pt x="57" y="34"/>
                      <a:pt x="54" y="35"/>
                    </a:cubicBezTo>
                    <a:cubicBezTo>
                      <a:pt x="52" y="36"/>
                      <a:pt x="50" y="37"/>
                      <a:pt x="47" y="37"/>
                    </a:cubicBezTo>
                    <a:close/>
                    <a:moveTo>
                      <a:pt x="47" y="88"/>
                    </a:moveTo>
                    <a:cubicBezTo>
                      <a:pt x="50" y="88"/>
                      <a:pt x="52" y="89"/>
                      <a:pt x="54" y="90"/>
                    </a:cubicBezTo>
                    <a:cubicBezTo>
                      <a:pt x="57" y="91"/>
                      <a:pt x="59" y="92"/>
                      <a:pt x="60" y="94"/>
                    </a:cubicBezTo>
                    <a:cubicBezTo>
                      <a:pt x="62" y="95"/>
                      <a:pt x="63" y="97"/>
                      <a:pt x="64" y="99"/>
                    </a:cubicBezTo>
                    <a:cubicBezTo>
                      <a:pt x="65" y="101"/>
                      <a:pt x="66" y="104"/>
                      <a:pt x="66" y="106"/>
                    </a:cubicBezTo>
                    <a:cubicBezTo>
                      <a:pt x="66" y="109"/>
                      <a:pt x="65" y="111"/>
                      <a:pt x="64" y="113"/>
                    </a:cubicBezTo>
                    <a:cubicBezTo>
                      <a:pt x="63" y="116"/>
                      <a:pt x="62" y="118"/>
                      <a:pt x="60" y="119"/>
                    </a:cubicBezTo>
                    <a:cubicBezTo>
                      <a:pt x="59" y="121"/>
                      <a:pt x="57" y="122"/>
                      <a:pt x="54" y="123"/>
                    </a:cubicBezTo>
                    <a:cubicBezTo>
                      <a:pt x="52" y="124"/>
                      <a:pt x="50" y="125"/>
                      <a:pt x="47" y="125"/>
                    </a:cubicBezTo>
                    <a:cubicBezTo>
                      <a:pt x="45" y="125"/>
                      <a:pt x="43" y="124"/>
                      <a:pt x="40" y="123"/>
                    </a:cubicBezTo>
                    <a:cubicBezTo>
                      <a:pt x="38" y="122"/>
                      <a:pt x="36" y="121"/>
                      <a:pt x="35" y="119"/>
                    </a:cubicBezTo>
                    <a:cubicBezTo>
                      <a:pt x="33" y="118"/>
                      <a:pt x="32" y="116"/>
                      <a:pt x="31" y="113"/>
                    </a:cubicBezTo>
                    <a:cubicBezTo>
                      <a:pt x="30" y="111"/>
                      <a:pt x="29" y="109"/>
                      <a:pt x="29" y="106"/>
                    </a:cubicBezTo>
                    <a:cubicBezTo>
                      <a:pt x="29" y="104"/>
                      <a:pt x="30" y="101"/>
                      <a:pt x="31" y="99"/>
                    </a:cubicBezTo>
                    <a:cubicBezTo>
                      <a:pt x="32" y="97"/>
                      <a:pt x="33" y="95"/>
                      <a:pt x="35" y="94"/>
                    </a:cubicBezTo>
                    <a:cubicBezTo>
                      <a:pt x="36" y="92"/>
                      <a:pt x="38" y="91"/>
                      <a:pt x="40" y="90"/>
                    </a:cubicBezTo>
                    <a:cubicBezTo>
                      <a:pt x="43" y="89"/>
                      <a:pt x="45" y="88"/>
                      <a:pt x="47" y="8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7" name="Freeform 127"/>
              <p:cNvSpPr>
                <a:spLocks noEditPoints="1"/>
              </p:cNvSpPr>
              <p:nvPr/>
            </p:nvSpPr>
            <p:spPr bwMode="auto">
              <a:xfrm>
                <a:off x="1195920" y="1437359"/>
                <a:ext cx="322428" cy="25736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44" y="158"/>
                  </a:cxn>
                  <a:cxn ang="0">
                    <a:pos x="183" y="90"/>
                  </a:cxn>
                  <a:cxn ang="0">
                    <a:pos x="139" y="0"/>
                  </a:cxn>
                  <a:cxn ang="0">
                    <a:pos x="0" y="68"/>
                  </a:cxn>
                  <a:cxn ang="0">
                    <a:pos x="32" y="121"/>
                  </a:cxn>
                  <a:cxn ang="0">
                    <a:pos x="22" y="101"/>
                  </a:cxn>
                  <a:cxn ang="0">
                    <a:pos x="30" y="97"/>
                  </a:cxn>
                  <a:cxn ang="0">
                    <a:pos x="40" y="117"/>
                  </a:cxn>
                  <a:cxn ang="0">
                    <a:pos x="32" y="121"/>
                  </a:cxn>
                  <a:cxn ang="0">
                    <a:pos x="43" y="143"/>
                  </a:cxn>
                  <a:cxn ang="0">
                    <a:pos x="33" y="123"/>
                  </a:cxn>
                  <a:cxn ang="0">
                    <a:pos x="41" y="119"/>
                  </a:cxn>
                  <a:cxn ang="0">
                    <a:pos x="51" y="139"/>
                  </a:cxn>
                  <a:cxn ang="0">
                    <a:pos x="43" y="143"/>
                  </a:cxn>
                  <a:cxn ang="0">
                    <a:pos x="148" y="37"/>
                  </a:cxn>
                  <a:cxn ang="0">
                    <a:pos x="159" y="60"/>
                  </a:cxn>
                  <a:cxn ang="0">
                    <a:pos x="157" y="61"/>
                  </a:cxn>
                  <a:cxn ang="0">
                    <a:pos x="146" y="38"/>
                  </a:cxn>
                  <a:cxn ang="0">
                    <a:pos x="148" y="37"/>
                  </a:cxn>
                  <a:cxn ang="0">
                    <a:pos x="130" y="20"/>
                  </a:cxn>
                  <a:cxn ang="0">
                    <a:pos x="161" y="85"/>
                  </a:cxn>
                  <a:cxn ang="0">
                    <a:pos x="54" y="137"/>
                  </a:cxn>
                  <a:cxn ang="0">
                    <a:pos x="23" y="73"/>
                  </a:cxn>
                  <a:cxn ang="0">
                    <a:pos x="130" y="20"/>
                  </a:cxn>
                  <a:cxn ang="0">
                    <a:pos x="19" y="74"/>
                  </a:cxn>
                  <a:cxn ang="0">
                    <a:pos x="29" y="94"/>
                  </a:cxn>
                  <a:cxn ang="0">
                    <a:pos x="21" y="98"/>
                  </a:cxn>
                  <a:cxn ang="0">
                    <a:pos x="11" y="78"/>
                  </a:cxn>
                  <a:cxn ang="0">
                    <a:pos x="19" y="74"/>
                  </a:cxn>
                </a:cxnLst>
                <a:rect l="0" t="0" r="r" b="b"/>
                <a:pathLst>
                  <a:path w="183" h="158">
                    <a:moveTo>
                      <a:pt x="0" y="68"/>
                    </a:moveTo>
                    <a:cubicBezTo>
                      <a:pt x="44" y="158"/>
                      <a:pt x="44" y="158"/>
                      <a:pt x="44" y="158"/>
                    </a:cubicBezTo>
                    <a:cubicBezTo>
                      <a:pt x="183" y="90"/>
                      <a:pt x="183" y="90"/>
                      <a:pt x="183" y="90"/>
                    </a:cubicBezTo>
                    <a:cubicBezTo>
                      <a:pt x="139" y="0"/>
                      <a:pt x="139" y="0"/>
                      <a:pt x="139" y="0"/>
                    </a:cubicBezTo>
                    <a:lnTo>
                      <a:pt x="0" y="68"/>
                    </a:lnTo>
                    <a:close/>
                    <a:moveTo>
                      <a:pt x="32" y="121"/>
                    </a:moveTo>
                    <a:cubicBezTo>
                      <a:pt x="22" y="101"/>
                      <a:pt x="22" y="101"/>
                      <a:pt x="22" y="101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40" y="117"/>
                      <a:pt x="40" y="117"/>
                      <a:pt x="40" y="117"/>
                    </a:cubicBezTo>
                    <a:lnTo>
                      <a:pt x="32" y="121"/>
                    </a:lnTo>
                    <a:close/>
                    <a:moveTo>
                      <a:pt x="43" y="14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51" y="139"/>
                      <a:pt x="51" y="139"/>
                      <a:pt x="51" y="139"/>
                    </a:cubicBezTo>
                    <a:lnTo>
                      <a:pt x="43" y="143"/>
                    </a:lnTo>
                    <a:close/>
                    <a:moveTo>
                      <a:pt x="148" y="37"/>
                    </a:moveTo>
                    <a:cubicBezTo>
                      <a:pt x="159" y="60"/>
                      <a:pt x="159" y="60"/>
                      <a:pt x="159" y="60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46" y="38"/>
                      <a:pt x="146" y="38"/>
                      <a:pt x="146" y="38"/>
                    </a:cubicBezTo>
                    <a:lnTo>
                      <a:pt x="148" y="37"/>
                    </a:lnTo>
                    <a:close/>
                    <a:moveTo>
                      <a:pt x="130" y="20"/>
                    </a:moveTo>
                    <a:cubicBezTo>
                      <a:pt x="161" y="85"/>
                      <a:pt x="161" y="85"/>
                      <a:pt x="161" y="85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44" y="116"/>
                      <a:pt x="28" y="83"/>
                      <a:pt x="23" y="73"/>
                    </a:cubicBezTo>
                    <a:lnTo>
                      <a:pt x="130" y="20"/>
                    </a:lnTo>
                    <a:close/>
                    <a:moveTo>
                      <a:pt x="19" y="7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11" y="78"/>
                      <a:pt x="11" y="78"/>
                      <a:pt x="11" y="78"/>
                    </a:cubicBezTo>
                    <a:lnTo>
                      <a:pt x="19" y="7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8" name="Freeform 128"/>
              <p:cNvSpPr>
                <a:spLocks/>
              </p:cNvSpPr>
              <p:nvPr/>
            </p:nvSpPr>
            <p:spPr bwMode="auto">
              <a:xfrm>
                <a:off x="1285809" y="1604733"/>
                <a:ext cx="250126" cy="122381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0" y="61"/>
                  </a:cxn>
                  <a:cxn ang="0">
                    <a:pos x="3" y="68"/>
                  </a:cxn>
                  <a:cxn ang="0">
                    <a:pos x="128" y="6"/>
                  </a:cxn>
                  <a:cxn ang="0">
                    <a:pos x="125" y="0"/>
                  </a:cxn>
                </a:cxnLst>
                <a:rect l="0" t="0" r="r" b="b"/>
                <a:pathLst>
                  <a:path w="128" h="68">
                    <a:moveTo>
                      <a:pt x="125" y="0"/>
                    </a:moveTo>
                    <a:lnTo>
                      <a:pt x="0" y="61"/>
                    </a:lnTo>
                    <a:lnTo>
                      <a:pt x="3" y="68"/>
                    </a:lnTo>
                    <a:lnTo>
                      <a:pt x="128" y="6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59" name="Freeform 129"/>
              <p:cNvSpPr>
                <a:spLocks noEditPoints="1"/>
              </p:cNvSpPr>
              <p:nvPr/>
            </p:nvSpPr>
            <p:spPr bwMode="auto">
              <a:xfrm>
                <a:off x="2470001" y="2252633"/>
                <a:ext cx="257943" cy="273558"/>
              </a:xfrm>
              <a:custGeom>
                <a:avLst/>
                <a:gdLst/>
                <a:ahLst/>
                <a:cxnLst>
                  <a:cxn ang="0">
                    <a:pos x="41" y="89"/>
                  </a:cxn>
                  <a:cxn ang="0">
                    <a:pos x="0" y="115"/>
                  </a:cxn>
                  <a:cxn ang="0">
                    <a:pos x="41" y="152"/>
                  </a:cxn>
                  <a:cxn ang="0">
                    <a:pos x="94" y="155"/>
                  </a:cxn>
                  <a:cxn ang="0">
                    <a:pos x="133" y="169"/>
                  </a:cxn>
                  <a:cxn ang="0">
                    <a:pos x="145" y="155"/>
                  </a:cxn>
                  <a:cxn ang="0">
                    <a:pos x="41" y="0"/>
                  </a:cxn>
                  <a:cxn ang="0">
                    <a:pos x="33" y="127"/>
                  </a:cxn>
                  <a:cxn ang="0">
                    <a:pos x="41" y="122"/>
                  </a:cxn>
                  <a:cxn ang="0">
                    <a:pos x="7" y="154"/>
                  </a:cxn>
                  <a:cxn ang="0">
                    <a:pos x="12" y="112"/>
                  </a:cxn>
                  <a:cxn ang="0">
                    <a:pos x="14" y="111"/>
                  </a:cxn>
                  <a:cxn ang="0">
                    <a:pos x="77" y="101"/>
                  </a:cxn>
                  <a:cxn ang="0">
                    <a:pos x="46" y="111"/>
                  </a:cxn>
                  <a:cxn ang="0">
                    <a:pos x="56" y="129"/>
                  </a:cxn>
                  <a:cxn ang="0">
                    <a:pos x="79" y="111"/>
                  </a:cxn>
                  <a:cxn ang="0">
                    <a:pos x="81" y="99"/>
                  </a:cxn>
                  <a:cxn ang="0">
                    <a:pos x="56" y="91"/>
                  </a:cxn>
                  <a:cxn ang="0">
                    <a:pos x="130" y="15"/>
                  </a:cxn>
                  <a:cxn ang="0">
                    <a:pos x="123" y="113"/>
                  </a:cxn>
                  <a:cxn ang="0">
                    <a:pos x="111" y="90"/>
                  </a:cxn>
                  <a:cxn ang="0">
                    <a:pos x="103" y="63"/>
                  </a:cxn>
                  <a:cxn ang="0">
                    <a:pos x="96" y="90"/>
                  </a:cxn>
                  <a:cxn ang="0">
                    <a:pos x="83" y="111"/>
                  </a:cxn>
                  <a:cxn ang="0">
                    <a:pos x="79" y="129"/>
                  </a:cxn>
                  <a:cxn ang="0">
                    <a:pos x="103" y="69"/>
                  </a:cxn>
                  <a:cxn ang="0">
                    <a:pos x="96" y="81"/>
                  </a:cxn>
                  <a:cxn ang="0">
                    <a:pos x="92" y="77"/>
                  </a:cxn>
                  <a:cxn ang="0">
                    <a:pos x="115" y="77"/>
                  </a:cxn>
                  <a:cxn ang="0">
                    <a:pos x="110" y="82"/>
                  </a:cxn>
                  <a:cxn ang="0">
                    <a:pos x="103" y="69"/>
                  </a:cxn>
                  <a:cxn ang="0">
                    <a:pos x="104" y="165"/>
                  </a:cxn>
                  <a:cxn ang="0">
                    <a:pos x="79" y="122"/>
                  </a:cxn>
                  <a:cxn ang="0">
                    <a:pos x="93" y="128"/>
                  </a:cxn>
                  <a:cxn ang="0">
                    <a:pos x="98" y="129"/>
                  </a:cxn>
                  <a:cxn ang="0">
                    <a:pos x="100" y="79"/>
                  </a:cxn>
                  <a:cxn ang="0">
                    <a:pos x="108" y="112"/>
                  </a:cxn>
                  <a:cxn ang="0">
                    <a:pos x="122" y="117"/>
                  </a:cxn>
                  <a:cxn ang="0">
                    <a:pos x="137" y="124"/>
                  </a:cxn>
                </a:cxnLst>
                <a:rect l="0" t="0" r="r" b="b"/>
                <a:pathLst>
                  <a:path w="145" h="169">
                    <a:moveTo>
                      <a:pt x="41" y="0"/>
                    </a:moveTo>
                    <a:cubicBezTo>
                      <a:pt x="41" y="89"/>
                      <a:pt x="41" y="89"/>
                      <a:pt x="41" y="89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94" y="155"/>
                      <a:pt x="94" y="155"/>
                      <a:pt x="94" y="155"/>
                    </a:cubicBezTo>
                    <a:cubicBezTo>
                      <a:pt x="101" y="169"/>
                      <a:pt x="101" y="169"/>
                      <a:pt x="101" y="169"/>
                    </a:cubicBezTo>
                    <a:cubicBezTo>
                      <a:pt x="133" y="169"/>
                      <a:pt x="133" y="169"/>
                      <a:pt x="133" y="169"/>
                    </a:cubicBezTo>
                    <a:cubicBezTo>
                      <a:pt x="136" y="155"/>
                      <a:pt x="136" y="155"/>
                      <a:pt x="136" y="155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41" y="0"/>
                    </a:lnTo>
                    <a:close/>
                    <a:moveTo>
                      <a:pt x="44" y="111"/>
                    </a:moveTo>
                    <a:cubicBezTo>
                      <a:pt x="33" y="127"/>
                      <a:pt x="33" y="127"/>
                      <a:pt x="33" y="127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1" y="148"/>
                      <a:pt x="41" y="148"/>
                      <a:pt x="41" y="148"/>
                    </a:cubicBezTo>
                    <a:cubicBezTo>
                      <a:pt x="7" y="154"/>
                      <a:pt x="7" y="154"/>
                      <a:pt x="7" y="154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5" y="111"/>
                      <a:pt x="44" y="111"/>
                      <a:pt x="44" y="111"/>
                    </a:cubicBezTo>
                    <a:close/>
                    <a:moveTo>
                      <a:pt x="56" y="129"/>
                    </a:moveTo>
                    <a:cubicBezTo>
                      <a:pt x="56" y="113"/>
                      <a:pt x="56" y="113"/>
                      <a:pt x="56" y="113"/>
                    </a:cubicBezTo>
                    <a:cubicBezTo>
                      <a:pt x="79" y="111"/>
                      <a:pt x="79" y="111"/>
                      <a:pt x="79" y="111"/>
                    </a:cubicBezTo>
                    <a:cubicBezTo>
                      <a:pt x="80" y="111"/>
                      <a:pt x="80" y="110"/>
                      <a:pt x="81" y="10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8"/>
                      <a:pt x="80" y="97"/>
                      <a:pt x="79" y="97"/>
                    </a:cubicBezTo>
                    <a:cubicBezTo>
                      <a:pt x="56" y="91"/>
                      <a:pt x="56" y="91"/>
                      <a:pt x="56" y="91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23" y="113"/>
                      <a:pt x="123" y="113"/>
                      <a:pt x="123" y="113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90"/>
                      <a:pt x="111" y="90"/>
                      <a:pt x="111" y="90"/>
                    </a:cubicBezTo>
                    <a:cubicBezTo>
                      <a:pt x="115" y="87"/>
                      <a:pt x="118" y="83"/>
                      <a:pt x="118" y="77"/>
                    </a:cubicBezTo>
                    <a:cubicBezTo>
                      <a:pt x="118" y="69"/>
                      <a:pt x="111" y="63"/>
                      <a:pt x="103" y="63"/>
                    </a:cubicBezTo>
                    <a:cubicBezTo>
                      <a:pt x="95" y="63"/>
                      <a:pt x="89" y="69"/>
                      <a:pt x="89" y="77"/>
                    </a:cubicBezTo>
                    <a:cubicBezTo>
                      <a:pt x="89" y="83"/>
                      <a:pt x="92" y="87"/>
                      <a:pt x="96" y="90"/>
                    </a:cubicBezTo>
                    <a:cubicBezTo>
                      <a:pt x="96" y="125"/>
                      <a:pt x="96" y="125"/>
                      <a:pt x="96" y="125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75" y="122"/>
                      <a:pt x="75" y="122"/>
                      <a:pt x="75" y="122"/>
                    </a:cubicBezTo>
                    <a:cubicBezTo>
                      <a:pt x="79" y="129"/>
                      <a:pt x="79" y="129"/>
                      <a:pt x="79" y="129"/>
                    </a:cubicBezTo>
                    <a:lnTo>
                      <a:pt x="56" y="129"/>
                    </a:lnTo>
                    <a:close/>
                    <a:moveTo>
                      <a:pt x="103" y="69"/>
                    </a:moveTo>
                    <a:cubicBezTo>
                      <a:pt x="99" y="69"/>
                      <a:pt x="95" y="73"/>
                      <a:pt x="95" y="77"/>
                    </a:cubicBezTo>
                    <a:cubicBezTo>
                      <a:pt x="95" y="79"/>
                      <a:pt x="95" y="80"/>
                      <a:pt x="96" y="81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3" y="84"/>
                      <a:pt x="92" y="81"/>
                      <a:pt x="92" y="77"/>
                    </a:cubicBezTo>
                    <a:cubicBezTo>
                      <a:pt x="92" y="71"/>
                      <a:pt x="97" y="66"/>
                      <a:pt x="103" y="66"/>
                    </a:cubicBezTo>
                    <a:cubicBezTo>
                      <a:pt x="110" y="66"/>
                      <a:pt x="115" y="71"/>
                      <a:pt x="115" y="77"/>
                    </a:cubicBezTo>
                    <a:cubicBezTo>
                      <a:pt x="115" y="81"/>
                      <a:pt x="113" y="84"/>
                      <a:pt x="110" y="86"/>
                    </a:cubicBezTo>
                    <a:cubicBezTo>
                      <a:pt x="110" y="82"/>
                      <a:pt x="110" y="82"/>
                      <a:pt x="110" y="82"/>
                    </a:cubicBezTo>
                    <a:cubicBezTo>
                      <a:pt x="111" y="81"/>
                      <a:pt x="111" y="79"/>
                      <a:pt x="111" y="77"/>
                    </a:cubicBezTo>
                    <a:cubicBezTo>
                      <a:pt x="111" y="73"/>
                      <a:pt x="108" y="69"/>
                      <a:pt x="103" y="69"/>
                    </a:cubicBezTo>
                    <a:close/>
                    <a:moveTo>
                      <a:pt x="130" y="165"/>
                    </a:moveTo>
                    <a:cubicBezTo>
                      <a:pt x="104" y="165"/>
                      <a:pt x="104" y="165"/>
                      <a:pt x="104" y="165"/>
                    </a:cubicBezTo>
                    <a:cubicBezTo>
                      <a:pt x="90" y="139"/>
                      <a:pt x="90" y="139"/>
                      <a:pt x="90" y="139"/>
                    </a:cubicBezTo>
                    <a:cubicBezTo>
                      <a:pt x="79" y="122"/>
                      <a:pt x="79" y="122"/>
                      <a:pt x="79" y="122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93" y="128"/>
                      <a:pt x="93" y="128"/>
                      <a:pt x="93" y="128"/>
                    </a:cubicBezTo>
                    <a:cubicBezTo>
                      <a:pt x="94" y="129"/>
                      <a:pt x="95" y="129"/>
                      <a:pt x="96" y="129"/>
                    </a:cubicBezTo>
                    <a:cubicBezTo>
                      <a:pt x="97" y="129"/>
                      <a:pt x="97" y="129"/>
                      <a:pt x="98" y="129"/>
                    </a:cubicBezTo>
                    <a:cubicBezTo>
                      <a:pt x="99" y="128"/>
                      <a:pt x="100" y="127"/>
                      <a:pt x="100" y="125"/>
                    </a:cubicBezTo>
                    <a:cubicBezTo>
                      <a:pt x="100" y="79"/>
                      <a:pt x="100" y="79"/>
                      <a:pt x="100" y="79"/>
                    </a:cubicBezTo>
                    <a:cubicBezTo>
                      <a:pt x="106" y="79"/>
                      <a:pt x="106" y="79"/>
                      <a:pt x="106" y="79"/>
                    </a:cubicBezTo>
                    <a:cubicBezTo>
                      <a:pt x="108" y="112"/>
                      <a:pt x="108" y="112"/>
                      <a:pt x="108" y="112"/>
                    </a:cubicBezTo>
                    <a:cubicBezTo>
                      <a:pt x="108" y="114"/>
                      <a:pt x="110" y="116"/>
                      <a:pt x="112" y="116"/>
                    </a:cubicBezTo>
                    <a:cubicBezTo>
                      <a:pt x="122" y="117"/>
                      <a:pt x="122" y="117"/>
                      <a:pt x="122" y="117"/>
                    </a:cubicBez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7" y="124"/>
                      <a:pt x="137" y="124"/>
                      <a:pt x="137" y="124"/>
                    </a:cubicBezTo>
                    <a:lnTo>
                      <a:pt x="130" y="1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0" name="Freeform 130"/>
              <p:cNvSpPr>
                <a:spLocks noEditPoints="1"/>
              </p:cNvSpPr>
              <p:nvPr/>
            </p:nvSpPr>
            <p:spPr bwMode="auto">
              <a:xfrm>
                <a:off x="1424551" y="3004917"/>
                <a:ext cx="381052" cy="35994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9" y="63"/>
                  </a:cxn>
                  <a:cxn ang="0">
                    <a:pos x="7" y="74"/>
                  </a:cxn>
                  <a:cxn ang="0">
                    <a:pos x="0" y="80"/>
                  </a:cxn>
                  <a:cxn ang="0">
                    <a:pos x="126" y="221"/>
                  </a:cxn>
                  <a:cxn ang="0">
                    <a:pos x="134" y="215"/>
                  </a:cxn>
                  <a:cxn ang="0">
                    <a:pos x="146" y="204"/>
                  </a:cxn>
                  <a:cxn ang="0">
                    <a:pos x="216" y="141"/>
                  </a:cxn>
                  <a:cxn ang="0">
                    <a:pos x="90" y="0"/>
                  </a:cxn>
                  <a:cxn ang="0">
                    <a:pos x="67" y="147"/>
                  </a:cxn>
                  <a:cxn ang="0">
                    <a:pos x="68" y="137"/>
                  </a:cxn>
                  <a:cxn ang="0">
                    <a:pos x="78" y="137"/>
                  </a:cxn>
                  <a:cxn ang="0">
                    <a:pos x="78" y="148"/>
                  </a:cxn>
                  <a:cxn ang="0">
                    <a:pos x="67" y="147"/>
                  </a:cxn>
                  <a:cxn ang="0">
                    <a:pos x="140" y="198"/>
                  </a:cxn>
                  <a:cxn ang="0">
                    <a:pos x="25" y="69"/>
                  </a:cxn>
                  <a:cxn ang="0">
                    <a:pos x="89" y="11"/>
                  </a:cxn>
                  <a:cxn ang="0">
                    <a:pos x="204" y="140"/>
                  </a:cxn>
                  <a:cxn ang="0">
                    <a:pos x="140" y="198"/>
                  </a:cxn>
                </a:cxnLst>
                <a:rect l="0" t="0" r="r" b="b"/>
                <a:pathLst>
                  <a:path w="216" h="221">
                    <a:moveTo>
                      <a:pt x="90" y="0"/>
                    </a:moveTo>
                    <a:cubicBezTo>
                      <a:pt x="19" y="63"/>
                      <a:pt x="19" y="63"/>
                      <a:pt x="19" y="63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26" y="221"/>
                      <a:pt x="126" y="221"/>
                      <a:pt x="126" y="221"/>
                    </a:cubicBezTo>
                    <a:cubicBezTo>
                      <a:pt x="134" y="215"/>
                      <a:pt x="134" y="215"/>
                      <a:pt x="134" y="215"/>
                    </a:cubicBezTo>
                    <a:cubicBezTo>
                      <a:pt x="146" y="204"/>
                      <a:pt x="146" y="204"/>
                      <a:pt x="146" y="204"/>
                    </a:cubicBezTo>
                    <a:cubicBezTo>
                      <a:pt x="216" y="141"/>
                      <a:pt x="216" y="141"/>
                      <a:pt x="216" y="141"/>
                    </a:cubicBezTo>
                    <a:lnTo>
                      <a:pt x="90" y="0"/>
                    </a:lnTo>
                    <a:close/>
                    <a:moveTo>
                      <a:pt x="67" y="147"/>
                    </a:moveTo>
                    <a:cubicBezTo>
                      <a:pt x="65" y="144"/>
                      <a:pt x="65" y="139"/>
                      <a:pt x="68" y="137"/>
                    </a:cubicBezTo>
                    <a:cubicBezTo>
                      <a:pt x="71" y="134"/>
                      <a:pt x="76" y="134"/>
                      <a:pt x="78" y="137"/>
                    </a:cubicBezTo>
                    <a:cubicBezTo>
                      <a:pt x="81" y="140"/>
                      <a:pt x="81" y="145"/>
                      <a:pt x="78" y="148"/>
                    </a:cubicBezTo>
                    <a:cubicBezTo>
                      <a:pt x="75" y="150"/>
                      <a:pt x="70" y="150"/>
                      <a:pt x="67" y="147"/>
                    </a:cubicBezTo>
                    <a:close/>
                    <a:moveTo>
                      <a:pt x="140" y="198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204" y="140"/>
                      <a:pt x="204" y="140"/>
                      <a:pt x="204" y="140"/>
                    </a:cubicBezTo>
                    <a:lnTo>
                      <a:pt x="140" y="19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1" name="Freeform 131"/>
              <p:cNvSpPr>
                <a:spLocks noEditPoints="1"/>
              </p:cNvSpPr>
              <p:nvPr/>
            </p:nvSpPr>
            <p:spPr bwMode="auto">
              <a:xfrm>
                <a:off x="4418250" y="4781243"/>
                <a:ext cx="302887" cy="172773"/>
              </a:xfrm>
              <a:custGeom>
                <a:avLst/>
                <a:gdLst/>
                <a:ahLst/>
                <a:cxnLst>
                  <a:cxn ang="0">
                    <a:pos x="171" y="34"/>
                  </a:cxn>
                  <a:cxn ang="0">
                    <a:pos x="148" y="26"/>
                  </a:cxn>
                  <a:cxn ang="0">
                    <a:pos x="128" y="3"/>
                  </a:cxn>
                  <a:cxn ang="0">
                    <a:pos x="109" y="14"/>
                  </a:cxn>
                  <a:cxn ang="0">
                    <a:pos x="77" y="24"/>
                  </a:cxn>
                  <a:cxn ang="0">
                    <a:pos x="57" y="2"/>
                  </a:cxn>
                  <a:cxn ang="0">
                    <a:pos x="37" y="13"/>
                  </a:cxn>
                  <a:cxn ang="0">
                    <a:pos x="8" y="21"/>
                  </a:cxn>
                  <a:cxn ang="0">
                    <a:pos x="11" y="61"/>
                  </a:cxn>
                  <a:cxn ang="0">
                    <a:pos x="10" y="84"/>
                  </a:cxn>
                  <a:cxn ang="0">
                    <a:pos x="38" y="92"/>
                  </a:cxn>
                  <a:cxn ang="0">
                    <a:pos x="51" y="105"/>
                  </a:cxn>
                  <a:cxn ang="0">
                    <a:pos x="78" y="83"/>
                  </a:cxn>
                  <a:cxn ang="0">
                    <a:pos x="94" y="84"/>
                  </a:cxn>
                  <a:cxn ang="0">
                    <a:pos x="116" y="105"/>
                  </a:cxn>
                  <a:cxn ang="0">
                    <a:pos x="135" y="92"/>
                  </a:cxn>
                  <a:cxn ang="0">
                    <a:pos x="158" y="87"/>
                  </a:cxn>
                  <a:cxn ang="0">
                    <a:pos x="158" y="28"/>
                  </a:cxn>
                  <a:cxn ang="0">
                    <a:pos x="164" y="34"/>
                  </a:cxn>
                  <a:cxn ang="0">
                    <a:pos x="158" y="43"/>
                  </a:cxn>
                  <a:cxn ang="0">
                    <a:pos x="158" y="28"/>
                  </a:cxn>
                  <a:cxn ang="0">
                    <a:pos x="124" y="9"/>
                  </a:cxn>
                  <a:cxn ang="0">
                    <a:pos x="119" y="19"/>
                  </a:cxn>
                  <a:cxn ang="0">
                    <a:pos x="87" y="27"/>
                  </a:cxn>
                  <a:cxn ang="0">
                    <a:pos x="86" y="39"/>
                  </a:cxn>
                  <a:cxn ang="0">
                    <a:pos x="86" y="39"/>
                  </a:cxn>
                  <a:cxn ang="0">
                    <a:pos x="45" y="10"/>
                  </a:cxn>
                  <a:cxn ang="0">
                    <a:pos x="56" y="12"/>
                  </a:cxn>
                  <a:cxn ang="0">
                    <a:pos x="45" y="10"/>
                  </a:cxn>
                  <a:cxn ang="0">
                    <a:pos x="15" y="26"/>
                  </a:cxn>
                  <a:cxn ang="0">
                    <a:pos x="18" y="37"/>
                  </a:cxn>
                  <a:cxn ang="0">
                    <a:pos x="10" y="74"/>
                  </a:cxn>
                  <a:cxn ang="0">
                    <a:pos x="19" y="68"/>
                  </a:cxn>
                  <a:cxn ang="0">
                    <a:pos x="56" y="95"/>
                  </a:cxn>
                  <a:cxn ang="0">
                    <a:pos x="46" y="89"/>
                  </a:cxn>
                  <a:cxn ang="0">
                    <a:pos x="56" y="95"/>
                  </a:cxn>
                  <a:cxn ang="0">
                    <a:pos x="41" y="85"/>
                  </a:cxn>
                  <a:cxn ang="0">
                    <a:pos x="18" y="60"/>
                  </a:cxn>
                  <a:cxn ang="0">
                    <a:pos x="28" y="36"/>
                  </a:cxn>
                  <a:cxn ang="0">
                    <a:pos x="44" y="24"/>
                  </a:cxn>
                  <a:cxn ang="0">
                    <a:pos x="74" y="31"/>
                  </a:cxn>
                  <a:cxn ang="0">
                    <a:pos x="83" y="61"/>
                  </a:cxn>
                  <a:cxn ang="0">
                    <a:pos x="61" y="84"/>
                  </a:cxn>
                  <a:cxn ang="0">
                    <a:pos x="87" y="83"/>
                  </a:cxn>
                  <a:cxn ang="0">
                    <a:pos x="87" y="67"/>
                  </a:cxn>
                  <a:cxn ang="0">
                    <a:pos x="128" y="96"/>
                  </a:cxn>
                  <a:cxn ang="0">
                    <a:pos x="117" y="90"/>
                  </a:cxn>
                  <a:cxn ang="0">
                    <a:pos x="128" y="96"/>
                  </a:cxn>
                  <a:cxn ang="0">
                    <a:pos x="112" y="86"/>
                  </a:cxn>
                  <a:cxn ang="0">
                    <a:pos x="92" y="62"/>
                  </a:cxn>
                  <a:cxn ang="0">
                    <a:pos x="98" y="28"/>
                  </a:cxn>
                  <a:cxn ang="0">
                    <a:pos x="121" y="27"/>
                  </a:cxn>
                  <a:cxn ang="0">
                    <a:pos x="145" y="34"/>
                  </a:cxn>
                  <a:cxn ang="0">
                    <a:pos x="145" y="74"/>
                  </a:cxn>
                  <a:cxn ang="0">
                    <a:pos x="129" y="82"/>
                  </a:cxn>
                  <a:cxn ang="0">
                    <a:pos x="158" y="80"/>
                  </a:cxn>
                  <a:cxn ang="0">
                    <a:pos x="158" y="68"/>
                  </a:cxn>
                </a:cxnLst>
                <a:rect l="0" t="0" r="r" b="b"/>
                <a:pathLst>
                  <a:path w="171" h="106">
                    <a:moveTo>
                      <a:pt x="164" y="63"/>
                    </a:moveTo>
                    <a:cubicBezTo>
                      <a:pt x="163" y="45"/>
                      <a:pt x="163" y="45"/>
                      <a:pt x="163" y="45"/>
                    </a:cubicBezTo>
                    <a:cubicBezTo>
                      <a:pt x="168" y="43"/>
                      <a:pt x="171" y="39"/>
                      <a:pt x="171" y="34"/>
                    </a:cubicBezTo>
                    <a:cubicBezTo>
                      <a:pt x="171" y="31"/>
                      <a:pt x="169" y="27"/>
                      <a:pt x="167" y="25"/>
                    </a:cubicBezTo>
                    <a:cubicBezTo>
                      <a:pt x="165" y="22"/>
                      <a:pt x="161" y="21"/>
                      <a:pt x="158" y="21"/>
                    </a:cubicBezTo>
                    <a:cubicBezTo>
                      <a:pt x="154" y="21"/>
                      <a:pt x="150" y="23"/>
                      <a:pt x="148" y="26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5"/>
                      <a:pt x="135" y="13"/>
                      <a:pt x="134" y="11"/>
                    </a:cubicBezTo>
                    <a:cubicBezTo>
                      <a:pt x="133" y="8"/>
                      <a:pt x="131" y="5"/>
                      <a:pt x="128" y="3"/>
                    </a:cubicBezTo>
                    <a:cubicBezTo>
                      <a:pt x="126" y="2"/>
                      <a:pt x="124" y="1"/>
                      <a:pt x="122" y="1"/>
                    </a:cubicBezTo>
                    <a:cubicBezTo>
                      <a:pt x="117" y="1"/>
                      <a:pt x="113" y="4"/>
                      <a:pt x="110" y="8"/>
                    </a:cubicBezTo>
                    <a:cubicBezTo>
                      <a:pt x="109" y="10"/>
                      <a:pt x="109" y="12"/>
                      <a:pt x="109" y="14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2" y="21"/>
                      <a:pt x="89" y="20"/>
                      <a:pt x="86" y="20"/>
                    </a:cubicBezTo>
                    <a:cubicBezTo>
                      <a:pt x="83" y="20"/>
                      <a:pt x="79" y="22"/>
                      <a:pt x="77" y="24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4"/>
                      <a:pt x="63" y="12"/>
                      <a:pt x="63" y="10"/>
                    </a:cubicBezTo>
                    <a:cubicBezTo>
                      <a:pt x="62" y="7"/>
                      <a:pt x="60" y="4"/>
                      <a:pt x="57" y="2"/>
                    </a:cubicBezTo>
                    <a:cubicBezTo>
                      <a:pt x="55" y="1"/>
                      <a:pt x="52" y="0"/>
                      <a:pt x="50" y="0"/>
                    </a:cubicBezTo>
                    <a:cubicBezTo>
                      <a:pt x="46" y="0"/>
                      <a:pt x="41" y="3"/>
                      <a:pt x="39" y="7"/>
                    </a:cubicBezTo>
                    <a:cubicBezTo>
                      <a:pt x="38" y="9"/>
                      <a:pt x="37" y="11"/>
                      <a:pt x="37" y="1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18" y="19"/>
                      <a:pt x="15" y="19"/>
                    </a:cubicBezTo>
                    <a:cubicBezTo>
                      <a:pt x="13" y="19"/>
                      <a:pt x="10" y="20"/>
                      <a:pt x="8" y="21"/>
                    </a:cubicBezTo>
                    <a:cubicBezTo>
                      <a:pt x="2" y="25"/>
                      <a:pt x="0" y="33"/>
                      <a:pt x="4" y="39"/>
                    </a:cubicBezTo>
                    <a:cubicBezTo>
                      <a:pt x="6" y="42"/>
                      <a:pt x="8" y="44"/>
                      <a:pt x="11" y="4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6" y="64"/>
                      <a:pt x="5" y="66"/>
                    </a:cubicBezTo>
                    <a:cubicBezTo>
                      <a:pt x="3" y="69"/>
                      <a:pt x="3" y="73"/>
                      <a:pt x="4" y="76"/>
                    </a:cubicBezTo>
                    <a:cubicBezTo>
                      <a:pt x="4" y="80"/>
                      <a:pt x="7" y="82"/>
                      <a:pt x="10" y="84"/>
                    </a:cubicBezTo>
                    <a:cubicBezTo>
                      <a:pt x="11" y="85"/>
                      <a:pt x="14" y="86"/>
                      <a:pt x="16" y="86"/>
                    </a:cubicBezTo>
                    <a:cubicBezTo>
                      <a:pt x="19" y="86"/>
                      <a:pt x="21" y="85"/>
                      <a:pt x="24" y="83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3"/>
                      <a:pt x="38" y="94"/>
                      <a:pt x="39" y="96"/>
                    </a:cubicBezTo>
                    <a:cubicBezTo>
                      <a:pt x="40" y="99"/>
                      <a:pt x="42" y="102"/>
                      <a:pt x="45" y="104"/>
                    </a:cubicBezTo>
                    <a:cubicBezTo>
                      <a:pt x="47" y="105"/>
                      <a:pt x="49" y="105"/>
                      <a:pt x="51" y="105"/>
                    </a:cubicBezTo>
                    <a:cubicBezTo>
                      <a:pt x="56" y="105"/>
                      <a:pt x="60" y="103"/>
                      <a:pt x="62" y="99"/>
                    </a:cubicBezTo>
                    <a:cubicBezTo>
                      <a:pt x="64" y="96"/>
                      <a:pt x="64" y="93"/>
                      <a:pt x="64" y="91"/>
                    </a:cubicBezTo>
                    <a:cubicBezTo>
                      <a:pt x="78" y="83"/>
                      <a:pt x="78" y="83"/>
                      <a:pt x="78" y="83"/>
                    </a:cubicBezTo>
                    <a:cubicBezTo>
                      <a:pt x="80" y="85"/>
                      <a:pt x="83" y="86"/>
                      <a:pt x="86" y="86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9" y="86"/>
                      <a:pt x="92" y="85"/>
                      <a:pt x="94" y="84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0" y="97"/>
                    </a:cubicBezTo>
                    <a:cubicBezTo>
                      <a:pt x="111" y="100"/>
                      <a:pt x="113" y="103"/>
                      <a:pt x="116" y="105"/>
                    </a:cubicBezTo>
                    <a:cubicBezTo>
                      <a:pt x="118" y="106"/>
                      <a:pt x="120" y="106"/>
                      <a:pt x="122" y="106"/>
                    </a:cubicBezTo>
                    <a:cubicBezTo>
                      <a:pt x="127" y="106"/>
                      <a:pt x="131" y="104"/>
                      <a:pt x="134" y="100"/>
                    </a:cubicBezTo>
                    <a:cubicBezTo>
                      <a:pt x="135" y="97"/>
                      <a:pt x="136" y="94"/>
                      <a:pt x="135" y="92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52" y="86"/>
                      <a:pt x="155" y="87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65" y="87"/>
                      <a:pt x="171" y="81"/>
                      <a:pt x="171" y="74"/>
                    </a:cubicBezTo>
                    <a:cubicBezTo>
                      <a:pt x="171" y="69"/>
                      <a:pt x="168" y="65"/>
                      <a:pt x="164" y="63"/>
                    </a:cubicBezTo>
                    <a:close/>
                    <a:moveTo>
                      <a:pt x="158" y="28"/>
                    </a:moveTo>
                    <a:cubicBezTo>
                      <a:pt x="158" y="28"/>
                      <a:pt x="158" y="28"/>
                      <a:pt x="158" y="28"/>
                    </a:cubicBezTo>
                    <a:cubicBezTo>
                      <a:pt x="159" y="28"/>
                      <a:pt x="161" y="29"/>
                      <a:pt x="162" y="30"/>
                    </a:cubicBezTo>
                    <a:cubicBezTo>
                      <a:pt x="163" y="31"/>
                      <a:pt x="164" y="32"/>
                      <a:pt x="164" y="34"/>
                    </a:cubicBezTo>
                    <a:cubicBezTo>
                      <a:pt x="164" y="37"/>
                      <a:pt x="161" y="40"/>
                      <a:pt x="158" y="40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54" y="40"/>
                      <a:pt x="152" y="37"/>
                      <a:pt x="152" y="34"/>
                    </a:cubicBezTo>
                    <a:cubicBezTo>
                      <a:pt x="152" y="31"/>
                      <a:pt x="155" y="28"/>
                      <a:pt x="158" y="28"/>
                    </a:cubicBezTo>
                    <a:close/>
                    <a:moveTo>
                      <a:pt x="116" y="11"/>
                    </a:moveTo>
                    <a:cubicBezTo>
                      <a:pt x="117" y="9"/>
                      <a:pt x="119" y="8"/>
                      <a:pt x="122" y="8"/>
                    </a:cubicBezTo>
                    <a:cubicBezTo>
                      <a:pt x="123" y="8"/>
                      <a:pt x="124" y="9"/>
                      <a:pt x="124" y="9"/>
                    </a:cubicBezTo>
                    <a:cubicBezTo>
                      <a:pt x="126" y="10"/>
                      <a:pt x="127" y="11"/>
                      <a:pt x="127" y="13"/>
                    </a:cubicBezTo>
                    <a:cubicBezTo>
                      <a:pt x="128" y="14"/>
                      <a:pt x="127" y="16"/>
                      <a:pt x="127" y="17"/>
                    </a:cubicBezTo>
                    <a:cubicBezTo>
                      <a:pt x="125" y="20"/>
                      <a:pt x="121" y="21"/>
                      <a:pt x="119" y="19"/>
                    </a:cubicBezTo>
                    <a:cubicBezTo>
                      <a:pt x="116" y="18"/>
                      <a:pt x="115" y="14"/>
                      <a:pt x="116" y="11"/>
                    </a:cubicBezTo>
                    <a:close/>
                    <a:moveTo>
                      <a:pt x="87" y="27"/>
                    </a:moveTo>
                    <a:cubicBezTo>
                      <a:pt x="87" y="27"/>
                      <a:pt x="87" y="27"/>
                      <a:pt x="87" y="27"/>
                    </a:cubicBezTo>
                    <a:cubicBezTo>
                      <a:pt x="88" y="27"/>
                      <a:pt x="90" y="28"/>
                      <a:pt x="91" y="29"/>
                    </a:cubicBezTo>
                    <a:cubicBezTo>
                      <a:pt x="92" y="30"/>
                      <a:pt x="92" y="31"/>
                      <a:pt x="92" y="33"/>
                    </a:cubicBezTo>
                    <a:cubicBezTo>
                      <a:pt x="92" y="36"/>
                      <a:pt x="90" y="39"/>
                      <a:pt x="86" y="39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3" y="39"/>
                      <a:pt x="80" y="36"/>
                      <a:pt x="81" y="33"/>
                    </a:cubicBezTo>
                    <a:cubicBezTo>
                      <a:pt x="81" y="30"/>
                      <a:pt x="83" y="27"/>
                      <a:pt x="87" y="27"/>
                    </a:cubicBezTo>
                    <a:close/>
                    <a:moveTo>
                      <a:pt x="45" y="10"/>
                    </a:moveTo>
                    <a:cubicBezTo>
                      <a:pt x="46" y="8"/>
                      <a:pt x="48" y="7"/>
                      <a:pt x="50" y="7"/>
                    </a:cubicBezTo>
                    <a:cubicBezTo>
                      <a:pt x="51" y="7"/>
                      <a:pt x="52" y="8"/>
                      <a:pt x="53" y="8"/>
                    </a:cubicBezTo>
                    <a:cubicBezTo>
                      <a:pt x="55" y="9"/>
                      <a:pt x="56" y="10"/>
                      <a:pt x="56" y="12"/>
                    </a:cubicBezTo>
                    <a:cubicBezTo>
                      <a:pt x="56" y="13"/>
                      <a:pt x="56" y="15"/>
                      <a:pt x="55" y="16"/>
                    </a:cubicBezTo>
                    <a:cubicBezTo>
                      <a:pt x="54" y="19"/>
                      <a:pt x="50" y="20"/>
                      <a:pt x="47" y="18"/>
                    </a:cubicBezTo>
                    <a:cubicBezTo>
                      <a:pt x="44" y="17"/>
                      <a:pt x="43" y="13"/>
                      <a:pt x="45" y="10"/>
                    </a:cubicBezTo>
                    <a:close/>
                    <a:moveTo>
                      <a:pt x="10" y="35"/>
                    </a:moveTo>
                    <a:cubicBezTo>
                      <a:pt x="8" y="33"/>
                      <a:pt x="9" y="29"/>
                      <a:pt x="12" y="27"/>
                    </a:cubicBezTo>
                    <a:cubicBezTo>
                      <a:pt x="13" y="27"/>
                      <a:pt x="14" y="26"/>
                      <a:pt x="15" y="26"/>
                    </a:cubicBezTo>
                    <a:cubicBezTo>
                      <a:pt x="17" y="26"/>
                      <a:pt x="19" y="28"/>
                      <a:pt x="20" y="29"/>
                    </a:cubicBezTo>
                    <a:cubicBezTo>
                      <a:pt x="21" y="31"/>
                      <a:pt x="21" y="32"/>
                      <a:pt x="21" y="34"/>
                    </a:cubicBezTo>
                    <a:cubicBezTo>
                      <a:pt x="20" y="35"/>
                      <a:pt x="19" y="37"/>
                      <a:pt x="18" y="37"/>
                    </a:cubicBezTo>
                    <a:cubicBezTo>
                      <a:pt x="15" y="39"/>
                      <a:pt x="12" y="38"/>
                      <a:pt x="10" y="35"/>
                    </a:cubicBezTo>
                    <a:close/>
                    <a:moveTo>
                      <a:pt x="13" y="78"/>
                    </a:moveTo>
                    <a:cubicBezTo>
                      <a:pt x="12" y="77"/>
                      <a:pt x="11" y="76"/>
                      <a:pt x="10" y="74"/>
                    </a:cubicBezTo>
                    <a:cubicBezTo>
                      <a:pt x="10" y="73"/>
                      <a:pt x="10" y="71"/>
                      <a:pt x="11" y="70"/>
                    </a:cubicBezTo>
                    <a:cubicBezTo>
                      <a:pt x="12" y="68"/>
                      <a:pt x="14" y="67"/>
                      <a:pt x="16" y="67"/>
                    </a:cubicBezTo>
                    <a:cubicBezTo>
                      <a:pt x="17" y="67"/>
                      <a:pt x="18" y="67"/>
                      <a:pt x="19" y="68"/>
                    </a:cubicBezTo>
                    <a:cubicBezTo>
                      <a:pt x="22" y="69"/>
                      <a:pt x="23" y="73"/>
                      <a:pt x="21" y="76"/>
                    </a:cubicBezTo>
                    <a:cubicBezTo>
                      <a:pt x="20" y="79"/>
                      <a:pt x="16" y="80"/>
                      <a:pt x="13" y="78"/>
                    </a:cubicBezTo>
                    <a:close/>
                    <a:moveTo>
                      <a:pt x="56" y="95"/>
                    </a:moveTo>
                    <a:cubicBezTo>
                      <a:pt x="55" y="98"/>
                      <a:pt x="51" y="99"/>
                      <a:pt x="48" y="97"/>
                    </a:cubicBezTo>
                    <a:cubicBezTo>
                      <a:pt x="47" y="97"/>
                      <a:pt x="46" y="95"/>
                      <a:pt x="45" y="94"/>
                    </a:cubicBezTo>
                    <a:cubicBezTo>
                      <a:pt x="45" y="92"/>
                      <a:pt x="45" y="91"/>
                      <a:pt x="46" y="89"/>
                    </a:cubicBezTo>
                    <a:cubicBezTo>
                      <a:pt x="47" y="88"/>
                      <a:pt x="49" y="86"/>
                      <a:pt x="51" y="86"/>
                    </a:cubicBezTo>
                    <a:cubicBezTo>
                      <a:pt x="52" y="86"/>
                      <a:pt x="53" y="87"/>
                      <a:pt x="54" y="87"/>
                    </a:cubicBezTo>
                    <a:cubicBezTo>
                      <a:pt x="57" y="89"/>
                      <a:pt x="58" y="92"/>
                      <a:pt x="56" y="95"/>
                    </a:cubicBezTo>
                    <a:close/>
                    <a:moveTo>
                      <a:pt x="58" y="81"/>
                    </a:moveTo>
                    <a:cubicBezTo>
                      <a:pt x="56" y="80"/>
                      <a:pt x="53" y="79"/>
                      <a:pt x="51" y="79"/>
                    </a:cubicBezTo>
                    <a:cubicBezTo>
                      <a:pt x="47" y="79"/>
                      <a:pt x="43" y="82"/>
                      <a:pt x="41" y="85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30" y="72"/>
                      <a:pt x="28" y="65"/>
                      <a:pt x="22" y="62"/>
                    </a:cubicBezTo>
                    <a:cubicBezTo>
                      <a:pt x="21" y="61"/>
                      <a:pt x="20" y="60"/>
                      <a:pt x="18" y="60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21" y="44"/>
                      <a:pt x="22" y="43"/>
                    </a:cubicBezTo>
                    <a:cubicBezTo>
                      <a:pt x="25" y="42"/>
                      <a:pt x="27" y="39"/>
                      <a:pt x="28" y="36"/>
                    </a:cubicBezTo>
                    <a:cubicBezTo>
                      <a:pt x="28" y="33"/>
                      <a:pt x="28" y="30"/>
                      <a:pt x="27" y="27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0" y="22"/>
                      <a:pt x="42" y="23"/>
                      <a:pt x="44" y="24"/>
                    </a:cubicBezTo>
                    <a:cubicBezTo>
                      <a:pt x="46" y="26"/>
                      <a:pt x="48" y="26"/>
                      <a:pt x="50" y="26"/>
                    </a:cubicBezTo>
                    <a:cubicBezTo>
                      <a:pt x="54" y="26"/>
                      <a:pt x="57" y="25"/>
                      <a:pt x="59" y="22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31"/>
                      <a:pt x="74" y="32"/>
                      <a:pt x="74" y="33"/>
                    </a:cubicBezTo>
                    <a:cubicBezTo>
                      <a:pt x="73" y="38"/>
                      <a:pt x="77" y="43"/>
                      <a:pt x="82" y="45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78" y="63"/>
                      <a:pt x="74" y="67"/>
                      <a:pt x="74" y="73"/>
                    </a:cubicBezTo>
                    <a:cubicBezTo>
                      <a:pt x="74" y="74"/>
                      <a:pt x="74" y="76"/>
                      <a:pt x="74" y="77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0" y="83"/>
                      <a:pt x="59" y="82"/>
                      <a:pt x="58" y="81"/>
                    </a:cubicBezTo>
                    <a:close/>
                    <a:moveTo>
                      <a:pt x="87" y="79"/>
                    </a:moveTo>
                    <a:cubicBezTo>
                      <a:pt x="87" y="83"/>
                      <a:pt x="87" y="83"/>
                      <a:pt x="87" y="83"/>
                    </a:cubicBezTo>
                    <a:cubicBezTo>
                      <a:pt x="86" y="79"/>
                      <a:pt x="86" y="79"/>
                      <a:pt x="86" y="79"/>
                    </a:cubicBezTo>
                    <a:cubicBezTo>
                      <a:pt x="83" y="79"/>
                      <a:pt x="81" y="76"/>
                      <a:pt x="81" y="73"/>
                    </a:cubicBezTo>
                    <a:cubicBezTo>
                      <a:pt x="81" y="70"/>
                      <a:pt x="83" y="67"/>
                      <a:pt x="87" y="67"/>
                    </a:cubicBezTo>
                    <a:cubicBezTo>
                      <a:pt x="90" y="67"/>
                      <a:pt x="93" y="70"/>
                      <a:pt x="93" y="73"/>
                    </a:cubicBezTo>
                    <a:cubicBezTo>
                      <a:pt x="92" y="76"/>
                      <a:pt x="90" y="79"/>
                      <a:pt x="87" y="79"/>
                    </a:cubicBezTo>
                    <a:close/>
                    <a:moveTo>
                      <a:pt x="128" y="96"/>
                    </a:moveTo>
                    <a:cubicBezTo>
                      <a:pt x="126" y="99"/>
                      <a:pt x="122" y="100"/>
                      <a:pt x="120" y="98"/>
                    </a:cubicBezTo>
                    <a:cubicBezTo>
                      <a:pt x="118" y="98"/>
                      <a:pt x="117" y="96"/>
                      <a:pt x="117" y="95"/>
                    </a:cubicBezTo>
                    <a:cubicBezTo>
                      <a:pt x="116" y="93"/>
                      <a:pt x="117" y="92"/>
                      <a:pt x="117" y="90"/>
                    </a:cubicBezTo>
                    <a:cubicBezTo>
                      <a:pt x="118" y="89"/>
                      <a:pt x="120" y="87"/>
                      <a:pt x="123" y="87"/>
                    </a:cubicBezTo>
                    <a:cubicBezTo>
                      <a:pt x="124" y="87"/>
                      <a:pt x="125" y="88"/>
                      <a:pt x="125" y="88"/>
                    </a:cubicBezTo>
                    <a:cubicBezTo>
                      <a:pt x="128" y="90"/>
                      <a:pt x="129" y="93"/>
                      <a:pt x="128" y="96"/>
                    </a:cubicBezTo>
                    <a:close/>
                    <a:moveTo>
                      <a:pt x="129" y="82"/>
                    </a:moveTo>
                    <a:cubicBezTo>
                      <a:pt x="127" y="81"/>
                      <a:pt x="125" y="80"/>
                      <a:pt x="123" y="80"/>
                    </a:cubicBezTo>
                    <a:cubicBezTo>
                      <a:pt x="118" y="80"/>
                      <a:pt x="114" y="83"/>
                      <a:pt x="112" y="86"/>
                    </a:cubicBezTo>
                    <a:cubicBezTo>
                      <a:pt x="98" y="78"/>
                      <a:pt x="98" y="78"/>
                      <a:pt x="98" y="78"/>
                    </a:cubicBezTo>
                    <a:cubicBezTo>
                      <a:pt x="99" y="77"/>
                      <a:pt x="99" y="75"/>
                      <a:pt x="99" y="73"/>
                    </a:cubicBezTo>
                    <a:cubicBezTo>
                      <a:pt x="100" y="68"/>
                      <a:pt x="97" y="64"/>
                      <a:pt x="92" y="6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42"/>
                      <a:pt x="99" y="38"/>
                      <a:pt x="99" y="33"/>
                    </a:cubicBezTo>
                    <a:cubicBezTo>
                      <a:pt x="99" y="31"/>
                      <a:pt x="99" y="30"/>
                      <a:pt x="98" y="28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2" y="23"/>
                      <a:pt x="113" y="24"/>
                      <a:pt x="115" y="25"/>
                    </a:cubicBezTo>
                    <a:cubicBezTo>
                      <a:pt x="117" y="27"/>
                      <a:pt x="119" y="27"/>
                      <a:pt x="121" y="27"/>
                    </a:cubicBezTo>
                    <a:cubicBezTo>
                      <a:pt x="125" y="27"/>
                      <a:pt x="128" y="26"/>
                      <a:pt x="131" y="23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45" y="32"/>
                      <a:pt x="145" y="33"/>
                      <a:pt x="145" y="34"/>
                    </a:cubicBezTo>
                    <a:cubicBezTo>
                      <a:pt x="145" y="40"/>
                      <a:pt x="150" y="46"/>
                      <a:pt x="156" y="47"/>
                    </a:cubicBezTo>
                    <a:cubicBezTo>
                      <a:pt x="157" y="61"/>
                      <a:pt x="157" y="61"/>
                      <a:pt x="157" y="61"/>
                    </a:cubicBezTo>
                    <a:cubicBezTo>
                      <a:pt x="150" y="62"/>
                      <a:pt x="145" y="67"/>
                      <a:pt x="145" y="74"/>
                    </a:cubicBezTo>
                    <a:cubicBezTo>
                      <a:pt x="145" y="75"/>
                      <a:pt x="145" y="77"/>
                      <a:pt x="146" y="78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32" y="84"/>
                      <a:pt x="130" y="83"/>
                      <a:pt x="129" y="82"/>
                    </a:cubicBezTo>
                    <a:close/>
                    <a:moveTo>
                      <a:pt x="158" y="80"/>
                    </a:moveTo>
                    <a:cubicBezTo>
                      <a:pt x="158" y="84"/>
                      <a:pt x="158" y="84"/>
                      <a:pt x="158" y="84"/>
                    </a:cubicBezTo>
                    <a:cubicBezTo>
                      <a:pt x="158" y="80"/>
                      <a:pt x="158" y="80"/>
                      <a:pt x="158" y="80"/>
                    </a:cubicBezTo>
                    <a:cubicBezTo>
                      <a:pt x="156" y="80"/>
                      <a:pt x="155" y="79"/>
                      <a:pt x="154" y="78"/>
                    </a:cubicBezTo>
                    <a:cubicBezTo>
                      <a:pt x="153" y="77"/>
                      <a:pt x="152" y="76"/>
                      <a:pt x="152" y="74"/>
                    </a:cubicBezTo>
                    <a:cubicBezTo>
                      <a:pt x="152" y="71"/>
                      <a:pt x="155" y="68"/>
                      <a:pt x="158" y="68"/>
                    </a:cubicBezTo>
                    <a:cubicBezTo>
                      <a:pt x="161" y="68"/>
                      <a:pt x="164" y="71"/>
                      <a:pt x="164" y="74"/>
                    </a:cubicBezTo>
                    <a:cubicBezTo>
                      <a:pt x="164" y="77"/>
                      <a:pt x="161" y="80"/>
                      <a:pt x="158" y="8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2" name="Freeform 132"/>
              <p:cNvSpPr>
                <a:spLocks noEditPoints="1"/>
              </p:cNvSpPr>
              <p:nvPr/>
            </p:nvSpPr>
            <p:spPr bwMode="auto">
              <a:xfrm>
                <a:off x="910620" y="2211240"/>
                <a:ext cx="390822" cy="75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"/>
                  </a:cxn>
                  <a:cxn ang="0">
                    <a:pos x="200" y="42"/>
                  </a:cxn>
                  <a:cxn ang="0">
                    <a:pos x="200" y="0"/>
                  </a:cxn>
                  <a:cxn ang="0">
                    <a:pos x="0" y="0"/>
                  </a:cxn>
                  <a:cxn ang="0">
                    <a:pos x="192" y="34"/>
                  </a:cxn>
                  <a:cxn ang="0">
                    <a:pos x="8" y="34"/>
                  </a:cxn>
                  <a:cxn ang="0">
                    <a:pos x="8" y="8"/>
                  </a:cxn>
                  <a:cxn ang="0">
                    <a:pos x="192" y="8"/>
                  </a:cxn>
                  <a:cxn ang="0">
                    <a:pos x="192" y="34"/>
                  </a:cxn>
                </a:cxnLst>
                <a:rect l="0" t="0" r="r" b="b"/>
                <a:pathLst>
                  <a:path w="200" h="42">
                    <a:moveTo>
                      <a:pt x="0" y="0"/>
                    </a:moveTo>
                    <a:lnTo>
                      <a:pt x="0" y="42"/>
                    </a:lnTo>
                    <a:lnTo>
                      <a:pt x="200" y="42"/>
                    </a:lnTo>
                    <a:lnTo>
                      <a:pt x="200" y="0"/>
                    </a:lnTo>
                    <a:lnTo>
                      <a:pt x="0" y="0"/>
                    </a:lnTo>
                    <a:close/>
                    <a:moveTo>
                      <a:pt x="192" y="34"/>
                    </a:moveTo>
                    <a:lnTo>
                      <a:pt x="8" y="34"/>
                    </a:lnTo>
                    <a:lnTo>
                      <a:pt x="8" y="8"/>
                    </a:lnTo>
                    <a:lnTo>
                      <a:pt x="192" y="8"/>
                    </a:lnTo>
                    <a:lnTo>
                      <a:pt x="192" y="3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3" name="Rectangle 133"/>
              <p:cNvSpPr>
                <a:spLocks noChangeArrowheads="1"/>
              </p:cNvSpPr>
              <p:nvPr/>
            </p:nvSpPr>
            <p:spPr bwMode="auto">
              <a:xfrm>
                <a:off x="937978" y="2236436"/>
                <a:ext cx="244264" cy="25196"/>
              </a:xfrm>
              <a:prstGeom prst="rect">
                <a:avLst/>
              </a:prstGeom>
              <a:solidFill>
                <a:srgbClr val="C7C8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4" name="Freeform 134"/>
              <p:cNvSpPr>
                <a:spLocks/>
              </p:cNvSpPr>
              <p:nvPr/>
            </p:nvSpPr>
            <p:spPr bwMode="auto">
              <a:xfrm>
                <a:off x="803144" y="3175891"/>
                <a:ext cx="17587" cy="197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7" y="12"/>
                      <a:pt x="10" y="12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5" name="Freeform 135"/>
              <p:cNvSpPr>
                <a:spLocks/>
              </p:cNvSpPr>
              <p:nvPr/>
            </p:nvSpPr>
            <p:spPr bwMode="auto">
              <a:xfrm>
                <a:off x="777740" y="3174091"/>
                <a:ext cx="21495" cy="19797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1" y="1"/>
                  </a:cxn>
                </a:cxnLst>
                <a:rect l="0" t="0" r="r" b="b"/>
                <a:pathLst>
                  <a:path w="12" h="12">
                    <a:moveTo>
                      <a:pt x="11" y="1"/>
                    </a:move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1" y="9"/>
                      <a:pt x="11" y="5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6" name="Freeform 136"/>
              <p:cNvSpPr>
                <a:spLocks/>
              </p:cNvSpPr>
              <p:nvPr/>
            </p:nvSpPr>
            <p:spPr bwMode="auto">
              <a:xfrm>
                <a:off x="746475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</a:cxnLst>
                <a:rect l="0" t="0" r="r" b="b"/>
                <a:pathLst>
                  <a:path w="13" h="11">
                    <a:moveTo>
                      <a:pt x="13" y="11"/>
                    </a:moveTo>
                    <a:cubicBezTo>
                      <a:pt x="12" y="7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5" y="10"/>
                      <a:pt x="9" y="10"/>
                      <a:pt x="1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7" name="Freeform 137"/>
              <p:cNvSpPr>
                <a:spLocks/>
              </p:cNvSpPr>
              <p:nvPr/>
            </p:nvSpPr>
            <p:spPr bwMode="auto">
              <a:xfrm>
                <a:off x="748429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ubicBezTo>
                      <a:pt x="5" y="11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8" name="Freeform 138"/>
              <p:cNvSpPr>
                <a:spLocks/>
              </p:cNvSpPr>
              <p:nvPr/>
            </p:nvSpPr>
            <p:spPr bwMode="auto">
              <a:xfrm>
                <a:off x="881308" y="3150695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1"/>
                  </a:cxn>
                  <a:cxn ang="0">
                    <a:pos x="12" y="10"/>
                  </a:cxn>
                  <a:cxn ang="0">
                    <a:pos x="13" y="0"/>
                  </a:cxn>
                  <a:cxn ang="0">
                    <a:pos x="0" y="1"/>
                  </a:cxn>
                </a:cxnLst>
                <a:rect l="0" t="0" r="r" b="b"/>
                <a:pathLst>
                  <a:path w="13" h="11">
                    <a:moveTo>
                      <a:pt x="0" y="1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3" y="3"/>
                      <a:pt x="13" y="0"/>
                    </a:cubicBezTo>
                    <a:cubicBezTo>
                      <a:pt x="9" y="0"/>
                      <a:pt x="4" y="0"/>
                      <a:pt x="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69" name="Freeform 139"/>
              <p:cNvSpPr>
                <a:spLocks/>
              </p:cNvSpPr>
              <p:nvPr/>
            </p:nvSpPr>
            <p:spPr bwMode="auto">
              <a:xfrm>
                <a:off x="85590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1" y="8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5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0" name="Freeform 140"/>
              <p:cNvSpPr>
                <a:spLocks/>
              </p:cNvSpPr>
              <p:nvPr/>
            </p:nvSpPr>
            <p:spPr bwMode="auto">
              <a:xfrm>
                <a:off x="853951" y="3174091"/>
                <a:ext cx="19541" cy="215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1"/>
                  </a:cxn>
                  <a:cxn ang="0">
                    <a:pos x="0" y="13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3">
                    <a:moveTo>
                      <a:pt x="12" y="0"/>
                    </a:moveTo>
                    <a:cubicBezTo>
                      <a:pt x="8" y="1"/>
                      <a:pt x="4" y="1"/>
                      <a:pt x="1" y="1"/>
                    </a:cubicBezTo>
                    <a:cubicBezTo>
                      <a:pt x="0" y="5"/>
                      <a:pt x="0" y="9"/>
                      <a:pt x="0" y="13"/>
                    </a:cubicBezTo>
                    <a:cubicBezTo>
                      <a:pt x="4" y="12"/>
                      <a:pt x="7" y="12"/>
                      <a:pt x="11" y="12"/>
                    </a:cubicBezTo>
                    <a:cubicBezTo>
                      <a:pt x="11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1" name="Freeform 141"/>
              <p:cNvSpPr>
                <a:spLocks/>
              </p:cNvSpPr>
              <p:nvPr/>
            </p:nvSpPr>
            <p:spPr bwMode="auto">
              <a:xfrm>
                <a:off x="828547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</a:cxnLst>
                <a:rect l="0" t="0" r="r" b="b"/>
                <a:pathLst>
                  <a:path w="11" h="10">
                    <a:moveTo>
                      <a:pt x="0" y="10"/>
                    </a:move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2" name="Freeform 142"/>
              <p:cNvSpPr>
                <a:spLocks/>
              </p:cNvSpPr>
              <p:nvPr/>
            </p:nvSpPr>
            <p:spPr bwMode="auto">
              <a:xfrm>
                <a:off x="855905" y="3078706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3" name="Freeform 143"/>
              <p:cNvSpPr>
                <a:spLocks/>
              </p:cNvSpPr>
              <p:nvPr/>
            </p:nvSpPr>
            <p:spPr bwMode="auto">
              <a:xfrm>
                <a:off x="881308" y="3080506"/>
                <a:ext cx="23449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"/>
                  </a:cxn>
                  <a:cxn ang="0">
                    <a:pos x="13" y="10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0">
                    <a:moveTo>
                      <a:pt x="0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5" y="10"/>
                      <a:pt x="9" y="10"/>
                      <a:pt x="13" y="10"/>
                    </a:cubicBezTo>
                    <a:cubicBezTo>
                      <a:pt x="13" y="7"/>
                      <a:pt x="13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4" name="Freeform 144"/>
              <p:cNvSpPr>
                <a:spLocks/>
              </p:cNvSpPr>
              <p:nvPr/>
            </p:nvSpPr>
            <p:spPr bwMode="auto">
              <a:xfrm>
                <a:off x="746475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3" y="12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cubicBezTo>
                      <a:pt x="13" y="8"/>
                      <a:pt x="13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5" y="12"/>
                      <a:pt x="9" y="12"/>
                      <a:pt x="13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5" name="Freeform 145"/>
              <p:cNvSpPr>
                <a:spLocks/>
              </p:cNvSpPr>
              <p:nvPr/>
            </p:nvSpPr>
            <p:spPr bwMode="auto">
              <a:xfrm>
                <a:off x="773832" y="3078706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6" name="Freeform 146"/>
              <p:cNvSpPr>
                <a:spLocks/>
              </p:cNvSpPr>
              <p:nvPr/>
            </p:nvSpPr>
            <p:spPr bwMode="auto">
              <a:xfrm>
                <a:off x="801190" y="3078706"/>
                <a:ext cx="19541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7" y="10"/>
                  </a:cxn>
                  <a:cxn ang="0">
                    <a:pos x="12" y="1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1" y="0"/>
                  </a:cxn>
                </a:cxnLst>
                <a:rect l="0" t="0" r="r" b="b"/>
                <a:pathLst>
                  <a:path w="12" h="10">
                    <a:moveTo>
                      <a:pt x="1" y="0"/>
                    </a:move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5" y="10"/>
                      <a:pt x="7" y="10"/>
                    </a:cubicBezTo>
                    <a:cubicBezTo>
                      <a:pt x="9" y="10"/>
                      <a:pt x="10" y="10"/>
                      <a:pt x="12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6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7" name="Freeform 147"/>
              <p:cNvSpPr>
                <a:spLocks/>
              </p:cNvSpPr>
              <p:nvPr/>
            </p:nvSpPr>
            <p:spPr bwMode="auto">
              <a:xfrm>
                <a:off x="828547" y="3175891"/>
                <a:ext cx="19541" cy="19797"/>
              </a:xfrm>
              <a:custGeom>
                <a:avLst/>
                <a:gdLst/>
                <a:ahLst/>
                <a:cxnLst>
                  <a:cxn ang="0">
                    <a:pos x="10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" y="12"/>
                  </a:cxn>
                  <a:cxn ang="0">
                    <a:pos x="10" y="12"/>
                  </a:cxn>
                </a:cxnLst>
                <a:rect l="0" t="0" r="r" b="b"/>
                <a:pathLst>
                  <a:path w="11" h="12">
                    <a:moveTo>
                      <a:pt x="10" y="12"/>
                    </a:moveTo>
                    <a:cubicBezTo>
                      <a:pt x="10" y="8"/>
                      <a:pt x="11" y="4"/>
                      <a:pt x="11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2"/>
                    </a:cubicBezTo>
                    <a:cubicBezTo>
                      <a:pt x="4" y="12"/>
                      <a:pt x="7" y="12"/>
                      <a:pt x="1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8" name="Freeform 148"/>
              <p:cNvSpPr>
                <a:spLocks/>
              </p:cNvSpPr>
              <p:nvPr/>
            </p:nvSpPr>
            <p:spPr bwMode="auto">
              <a:xfrm>
                <a:off x="775786" y="3030113"/>
                <a:ext cx="21495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</a:cxnLst>
                <a:rect l="0" t="0" r="r" b="b"/>
                <a:pathLst>
                  <a:path w="12" h="11">
                    <a:moveTo>
                      <a:pt x="1" y="1"/>
                    </a:moveTo>
                    <a:cubicBezTo>
                      <a:pt x="1" y="4"/>
                      <a:pt x="1" y="8"/>
                      <a:pt x="0" y="11"/>
                    </a:cubicBez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79" name="Freeform 149"/>
              <p:cNvSpPr>
                <a:spLocks/>
              </p:cNvSpPr>
              <p:nvPr/>
            </p:nvSpPr>
            <p:spPr bwMode="auto">
              <a:xfrm>
                <a:off x="773832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4" y="12"/>
                      <a:pt x="8" y="11"/>
                      <a:pt x="12" y="11"/>
                    </a:cubicBezTo>
                    <a:cubicBezTo>
                      <a:pt x="12" y="7"/>
                      <a:pt x="12" y="4"/>
                      <a:pt x="12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0" name="Freeform 150"/>
              <p:cNvSpPr>
                <a:spLocks/>
              </p:cNvSpPr>
              <p:nvPr/>
            </p:nvSpPr>
            <p:spPr bwMode="auto">
              <a:xfrm>
                <a:off x="748429" y="3031913"/>
                <a:ext cx="21495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1"/>
                  </a:cxn>
                </a:cxnLst>
                <a:rect l="0" t="0" r="r" b="b"/>
                <a:pathLst>
                  <a:path w="12" h="11">
                    <a:moveTo>
                      <a:pt x="0" y="11"/>
                    </a:moveTo>
                    <a:cubicBezTo>
                      <a:pt x="4" y="11"/>
                      <a:pt x="8" y="11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cubicBezTo>
                      <a:pt x="8" y="0"/>
                      <a:pt x="5" y="0"/>
                      <a:pt x="1" y="1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1" name="Freeform 151"/>
              <p:cNvSpPr>
                <a:spLocks/>
              </p:cNvSpPr>
              <p:nvPr/>
            </p:nvSpPr>
            <p:spPr bwMode="auto">
              <a:xfrm>
                <a:off x="801190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2" name="Freeform 152"/>
              <p:cNvSpPr>
                <a:spLocks/>
              </p:cNvSpPr>
              <p:nvPr/>
            </p:nvSpPr>
            <p:spPr bwMode="auto">
              <a:xfrm>
                <a:off x="724979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0" y="11"/>
                  </a:cxn>
                  <a:cxn ang="0">
                    <a:pos x="10" y="10"/>
                  </a:cxn>
                  <a:cxn ang="0">
                    <a:pos x="11" y="0"/>
                  </a:cxn>
                  <a:cxn ang="0">
                    <a:pos x="2" y="1"/>
                  </a:cxn>
                  <a:cxn ang="0">
                    <a:pos x="1" y="2"/>
                  </a:cxn>
                </a:cxnLst>
                <a:rect l="0" t="0" r="r" b="b"/>
                <a:pathLst>
                  <a:path w="11" h="11">
                    <a:moveTo>
                      <a:pt x="1" y="2"/>
                    </a:moveTo>
                    <a:cubicBezTo>
                      <a:pt x="0" y="5"/>
                      <a:pt x="0" y="8"/>
                      <a:pt x="0" y="11"/>
                    </a:cubicBezTo>
                    <a:cubicBezTo>
                      <a:pt x="3" y="11"/>
                      <a:pt x="6" y="10"/>
                      <a:pt x="10" y="10"/>
                    </a:cubicBezTo>
                    <a:cubicBezTo>
                      <a:pt x="10" y="7"/>
                      <a:pt x="10" y="3"/>
                      <a:pt x="11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3" name="Freeform 153"/>
              <p:cNvSpPr>
                <a:spLocks/>
              </p:cNvSpPr>
              <p:nvPr/>
            </p:nvSpPr>
            <p:spPr bwMode="auto">
              <a:xfrm>
                <a:off x="732796" y="3015716"/>
                <a:ext cx="13679" cy="1259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" y="6"/>
                  </a:cxn>
                  <a:cxn ang="0">
                    <a:pos x="7" y="0"/>
                  </a:cxn>
                  <a:cxn ang="0">
                    <a:pos x="0" y="7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2" y="6"/>
                      <a:pt x="4" y="6"/>
                      <a:pt x="6" y="6"/>
                    </a:cubicBezTo>
                    <a:cubicBezTo>
                      <a:pt x="6" y="4"/>
                      <a:pt x="7" y="2"/>
                      <a:pt x="7" y="0"/>
                    </a:cubicBezTo>
                    <a:cubicBezTo>
                      <a:pt x="4" y="2"/>
                      <a:pt x="2" y="4"/>
                      <a:pt x="0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4" name="Freeform 154"/>
              <p:cNvSpPr>
                <a:spLocks/>
              </p:cNvSpPr>
              <p:nvPr/>
            </p:nvSpPr>
            <p:spPr bwMode="auto">
              <a:xfrm>
                <a:off x="828547" y="3053510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3" y="11"/>
                      <a:pt x="7" y="11"/>
                      <a:pt x="11" y="11"/>
                    </a:cubicBezTo>
                    <a:cubicBezTo>
                      <a:pt x="11" y="8"/>
                      <a:pt x="11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5" name="Freeform 155"/>
              <p:cNvSpPr>
                <a:spLocks/>
              </p:cNvSpPr>
              <p:nvPr/>
            </p:nvSpPr>
            <p:spPr bwMode="auto">
              <a:xfrm>
                <a:off x="908666" y="3055310"/>
                <a:ext cx="19541" cy="21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11" y="13"/>
                  </a:cxn>
                  <a:cxn ang="0">
                    <a:pos x="10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3">
                    <a:moveTo>
                      <a:pt x="0" y="0"/>
                    </a:moveTo>
                    <a:cubicBezTo>
                      <a:pt x="0" y="4"/>
                      <a:pt x="0" y="8"/>
                      <a:pt x="1" y="12"/>
                    </a:cubicBezTo>
                    <a:cubicBezTo>
                      <a:pt x="4" y="12"/>
                      <a:pt x="7" y="12"/>
                      <a:pt x="11" y="13"/>
                    </a:cubicBezTo>
                    <a:cubicBezTo>
                      <a:pt x="10" y="9"/>
                      <a:pt x="10" y="5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6" name="Freeform 156"/>
              <p:cNvSpPr>
                <a:spLocks/>
              </p:cNvSpPr>
              <p:nvPr/>
            </p:nvSpPr>
            <p:spPr bwMode="auto">
              <a:xfrm>
                <a:off x="910620" y="3082305"/>
                <a:ext cx="17587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0" y="10"/>
                  </a:cxn>
                  <a:cxn ang="0">
                    <a:pos x="10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cubicBezTo>
                      <a:pt x="0" y="3"/>
                      <a:pt x="1" y="6"/>
                      <a:pt x="1" y="10"/>
                    </a:cubicBezTo>
                    <a:cubicBezTo>
                      <a:pt x="4" y="10"/>
                      <a:pt x="7" y="10"/>
                      <a:pt x="10" y="10"/>
                    </a:cubicBezTo>
                    <a:cubicBezTo>
                      <a:pt x="10" y="7"/>
                      <a:pt x="10" y="4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7" name="Freeform 157"/>
              <p:cNvSpPr>
                <a:spLocks/>
              </p:cNvSpPr>
              <p:nvPr/>
            </p:nvSpPr>
            <p:spPr bwMode="auto">
              <a:xfrm>
                <a:off x="910620" y="3127298"/>
                <a:ext cx="19541" cy="1799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10" y="0"/>
                  </a:cxn>
                </a:cxnLst>
                <a:rect l="0" t="0" r="r" b="b"/>
                <a:pathLst>
                  <a:path w="10" h="11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7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cubicBezTo>
                      <a:pt x="10" y="7"/>
                      <a:pt x="10" y="3"/>
                      <a:pt x="1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8" name="Freeform 158"/>
              <p:cNvSpPr>
                <a:spLocks/>
              </p:cNvSpPr>
              <p:nvPr/>
            </p:nvSpPr>
            <p:spPr bwMode="auto">
              <a:xfrm>
                <a:off x="853951" y="3053510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89" name="Freeform 159"/>
              <p:cNvSpPr>
                <a:spLocks/>
              </p:cNvSpPr>
              <p:nvPr/>
            </p:nvSpPr>
            <p:spPr bwMode="auto">
              <a:xfrm>
                <a:off x="88326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7"/>
                      <a:pt x="12" y="3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0" name="Freeform 160"/>
              <p:cNvSpPr>
                <a:spLocks/>
              </p:cNvSpPr>
              <p:nvPr/>
            </p:nvSpPr>
            <p:spPr bwMode="auto">
              <a:xfrm>
                <a:off x="879354" y="3055310"/>
                <a:ext cx="23449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2">
                    <a:moveTo>
                      <a:pt x="1" y="11"/>
                    </a:moveTo>
                    <a:cubicBezTo>
                      <a:pt x="5" y="11"/>
                      <a:pt x="9" y="12"/>
                      <a:pt x="13" y="12"/>
                    </a:cubicBezTo>
                    <a:cubicBezTo>
                      <a:pt x="13" y="8"/>
                      <a:pt x="12" y="4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1" name="Freeform 161"/>
              <p:cNvSpPr>
                <a:spLocks/>
              </p:cNvSpPr>
              <p:nvPr/>
            </p:nvSpPr>
            <p:spPr bwMode="auto">
              <a:xfrm>
                <a:off x="746475" y="3053510"/>
                <a:ext cx="21495" cy="19797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" y="1"/>
                  </a:cxn>
                  <a:cxn ang="0">
                    <a:pos x="0" y="12"/>
                  </a:cxn>
                  <a:cxn ang="0">
                    <a:pos x="13" y="12"/>
                  </a:cxn>
                  <a:cxn ang="0">
                    <a:pos x="13" y="0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9" y="0"/>
                      <a:pt x="5" y="1"/>
                      <a:pt x="1" y="1"/>
                    </a:cubicBezTo>
                    <a:cubicBezTo>
                      <a:pt x="1" y="5"/>
                      <a:pt x="1" y="9"/>
                      <a:pt x="0" y="12"/>
                    </a:cubicBezTo>
                    <a:cubicBezTo>
                      <a:pt x="5" y="12"/>
                      <a:pt x="9" y="12"/>
                      <a:pt x="13" y="12"/>
                    </a:cubicBezTo>
                    <a:cubicBezTo>
                      <a:pt x="13" y="8"/>
                      <a:pt x="13" y="4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2" name="Freeform 162"/>
              <p:cNvSpPr>
                <a:spLocks/>
              </p:cNvSpPr>
              <p:nvPr/>
            </p:nvSpPr>
            <p:spPr bwMode="auto">
              <a:xfrm>
                <a:off x="879354" y="3174091"/>
                <a:ext cx="2344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2" y="9"/>
                  </a:cxn>
                  <a:cxn ang="0">
                    <a:pos x="13" y="0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3" y="12"/>
                      <a:pt x="7" y="12"/>
                      <a:pt x="10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2" y="6"/>
                      <a:pt x="13" y="3"/>
                      <a:pt x="13" y="0"/>
                    </a:cubicBezTo>
                    <a:cubicBezTo>
                      <a:pt x="9" y="0"/>
                      <a:pt x="5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3" name="Freeform 163"/>
              <p:cNvSpPr>
                <a:spLocks/>
              </p:cNvSpPr>
              <p:nvPr/>
            </p:nvSpPr>
            <p:spPr bwMode="auto">
              <a:xfrm>
                <a:off x="934069" y="3103902"/>
                <a:ext cx="11725" cy="16198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4" y="10"/>
                  </a:cxn>
                </a:cxnLst>
                <a:rect l="0" t="0" r="r" b="b"/>
                <a:pathLst>
                  <a:path w="6" h="10">
                    <a:moveTo>
                      <a:pt x="4" y="10"/>
                    </a:moveTo>
                    <a:cubicBezTo>
                      <a:pt x="5" y="7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3"/>
                      <a:pt x="1" y="7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4" name="Freeform 164"/>
              <p:cNvSpPr>
                <a:spLocks/>
              </p:cNvSpPr>
              <p:nvPr/>
            </p:nvSpPr>
            <p:spPr bwMode="auto">
              <a:xfrm>
                <a:off x="908666" y="3172291"/>
                <a:ext cx="3908" cy="899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5"/>
                  </a:cxn>
                  <a:cxn ang="0">
                    <a:pos x="3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5">
                    <a:moveTo>
                      <a:pt x="1" y="1"/>
                    </a:moveTo>
                    <a:cubicBezTo>
                      <a:pt x="1" y="2"/>
                      <a:pt x="1" y="3"/>
                      <a:pt x="0" y="5"/>
                    </a:cubicBezTo>
                    <a:cubicBezTo>
                      <a:pt x="1" y="3"/>
                      <a:pt x="2" y="2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5" name="Freeform 165"/>
              <p:cNvSpPr>
                <a:spLocks/>
              </p:cNvSpPr>
              <p:nvPr/>
            </p:nvSpPr>
            <p:spPr bwMode="auto">
              <a:xfrm>
                <a:off x="877400" y="3199287"/>
                <a:ext cx="15633" cy="1799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7" y="1"/>
                  </a:cxn>
                  <a:cxn ang="0">
                    <a:pos x="8" y="0"/>
                  </a:cxn>
                  <a:cxn ang="0">
                    <a:pos x="1" y="1"/>
                  </a:cxn>
                </a:cxnLst>
                <a:rect l="0" t="0" r="r" b="b"/>
                <a:pathLst>
                  <a:path w="8" h="11">
                    <a:moveTo>
                      <a:pt x="1" y="1"/>
                    </a:moveTo>
                    <a:cubicBezTo>
                      <a:pt x="1" y="4"/>
                      <a:pt x="0" y="8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6" y="1"/>
                      <a:pt x="3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6" name="Freeform 166"/>
              <p:cNvSpPr>
                <a:spLocks/>
              </p:cNvSpPr>
              <p:nvPr/>
            </p:nvSpPr>
            <p:spPr bwMode="auto">
              <a:xfrm>
                <a:off x="746475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3"/>
                  </a:cxn>
                </a:cxnLst>
                <a:rect l="0" t="0" r="r" b="b"/>
                <a:pathLst>
                  <a:path w="12" h="12">
                    <a:moveTo>
                      <a:pt x="12" y="3"/>
                    </a:moveTo>
                    <a:cubicBezTo>
                      <a:pt x="12" y="2"/>
                      <a:pt x="12" y="1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6"/>
                      <a:pt x="12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7" name="Freeform 167"/>
              <p:cNvSpPr>
                <a:spLocks/>
              </p:cNvSpPr>
              <p:nvPr/>
            </p:nvSpPr>
            <p:spPr bwMode="auto">
              <a:xfrm>
                <a:off x="855905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4" y="12"/>
                      <a:pt x="8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8" name="Freeform 168"/>
              <p:cNvSpPr>
                <a:spLocks/>
              </p:cNvSpPr>
              <p:nvPr/>
            </p:nvSpPr>
            <p:spPr bwMode="auto">
              <a:xfrm>
                <a:off x="910620" y="3102102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4"/>
                      <a:pt x="10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99" name="Freeform 169"/>
              <p:cNvSpPr>
                <a:spLocks/>
              </p:cNvSpPr>
              <p:nvPr/>
            </p:nvSpPr>
            <p:spPr bwMode="auto">
              <a:xfrm>
                <a:off x="693714" y="3139896"/>
                <a:ext cx="1954" cy="3599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0" name="Freeform 170"/>
              <p:cNvSpPr>
                <a:spLocks/>
              </p:cNvSpPr>
              <p:nvPr/>
            </p:nvSpPr>
            <p:spPr bwMode="auto">
              <a:xfrm>
                <a:off x="902804" y="3012116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6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9"/>
                      <a:pt x="10" y="8"/>
                      <a:pt x="10" y="6"/>
                    </a:cubicBezTo>
                    <a:cubicBezTo>
                      <a:pt x="8" y="4"/>
                      <a:pt x="6" y="2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1" name="Freeform 171"/>
              <p:cNvSpPr>
                <a:spLocks/>
              </p:cNvSpPr>
              <p:nvPr/>
            </p:nvSpPr>
            <p:spPr bwMode="auto">
              <a:xfrm>
                <a:off x="703484" y="3127298"/>
                <a:ext cx="11725" cy="1799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7" y="0"/>
                  </a:cxn>
                </a:cxnLst>
                <a:rect l="0" t="0" r="r" b="b"/>
                <a:pathLst>
                  <a:path w="7" h="11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4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2" y="11"/>
                      <a:pt x="5" y="11"/>
                      <a:pt x="7" y="11"/>
                    </a:cubicBezTo>
                    <a:cubicBezTo>
                      <a:pt x="7" y="7"/>
                      <a:pt x="7" y="3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2" name="Freeform 172"/>
              <p:cNvSpPr>
                <a:spLocks/>
              </p:cNvSpPr>
              <p:nvPr/>
            </p:nvSpPr>
            <p:spPr bwMode="auto">
              <a:xfrm>
                <a:off x="709346" y="3057109"/>
                <a:ext cx="7816" cy="17997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0" y="11"/>
                  </a:cxn>
                  <a:cxn ang="0">
                    <a:pos x="3" y="11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3" y="8"/>
                      <a:pt x="3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7"/>
                      <a:pt x="0" y="11"/>
                    </a:cubicBezTo>
                    <a:cubicBezTo>
                      <a:pt x="1" y="11"/>
                      <a:pt x="2" y="11"/>
                      <a:pt x="3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3" name="Freeform 173"/>
              <p:cNvSpPr>
                <a:spLocks/>
              </p:cNvSpPr>
              <p:nvPr/>
            </p:nvSpPr>
            <p:spPr bwMode="auto">
              <a:xfrm>
                <a:off x="707392" y="3170492"/>
                <a:ext cx="13679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8" y="12"/>
                  </a:cxn>
                  <a:cxn ang="0">
                    <a:pos x="7" y="1"/>
                  </a:cxn>
                  <a:cxn ang="0">
                    <a:pos x="1" y="0"/>
                  </a:cxn>
                  <a:cxn ang="0">
                    <a:pos x="0" y="4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cubicBezTo>
                      <a:pt x="3" y="12"/>
                      <a:pt x="5" y="12"/>
                      <a:pt x="8" y="12"/>
                    </a:cubicBezTo>
                    <a:cubicBezTo>
                      <a:pt x="7" y="8"/>
                      <a:pt x="7" y="5"/>
                      <a:pt x="7" y="1"/>
                    </a:cubicBezTo>
                    <a:cubicBezTo>
                      <a:pt x="5" y="1"/>
                      <a:pt x="3" y="1"/>
                      <a:pt x="1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7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4" name="Freeform 174"/>
              <p:cNvSpPr>
                <a:spLocks/>
              </p:cNvSpPr>
              <p:nvPr/>
            </p:nvSpPr>
            <p:spPr bwMode="auto">
              <a:xfrm>
                <a:off x="709346" y="3082305"/>
                <a:ext cx="5862" cy="1619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2" y="10"/>
                  </a:cxn>
                  <a:cxn ang="0">
                    <a:pos x="3" y="0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5" name="Freeform 175"/>
              <p:cNvSpPr>
                <a:spLocks/>
              </p:cNvSpPr>
              <p:nvPr/>
            </p:nvSpPr>
            <p:spPr bwMode="auto">
              <a:xfrm>
                <a:off x="723025" y="3055310"/>
                <a:ext cx="17587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2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cubicBezTo>
                      <a:pt x="3" y="12"/>
                      <a:pt x="6" y="12"/>
                      <a:pt x="10" y="12"/>
                    </a:cubicBez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0"/>
                      <a:pt x="1" y="1"/>
                    </a:cubicBezTo>
                    <a:cubicBezTo>
                      <a:pt x="0" y="4"/>
                      <a:pt x="0" y="8"/>
                      <a:pt x="0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6" name="Freeform 176"/>
              <p:cNvSpPr>
                <a:spLocks/>
              </p:cNvSpPr>
              <p:nvPr/>
            </p:nvSpPr>
            <p:spPr bwMode="auto">
              <a:xfrm>
                <a:off x="775786" y="3152495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3"/>
                      <a:pt x="11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6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7" name="Freeform 177"/>
              <p:cNvSpPr>
                <a:spLocks/>
              </p:cNvSpPr>
              <p:nvPr/>
            </p:nvSpPr>
            <p:spPr bwMode="auto">
              <a:xfrm>
                <a:off x="801190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0"/>
                      <a:pt x="8" y="10"/>
                      <a:pt x="11" y="10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8" name="Freeform 178"/>
              <p:cNvSpPr>
                <a:spLocks/>
              </p:cNvSpPr>
              <p:nvPr/>
            </p:nvSpPr>
            <p:spPr bwMode="auto">
              <a:xfrm>
                <a:off x="773832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2" y="12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cubicBezTo>
                      <a:pt x="12" y="8"/>
                      <a:pt x="12" y="4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1" y="12"/>
                    </a:cubicBezTo>
                    <a:cubicBezTo>
                      <a:pt x="5" y="12"/>
                      <a:pt x="8" y="12"/>
                      <a:pt x="12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09" name="Freeform 179"/>
              <p:cNvSpPr>
                <a:spLocks/>
              </p:cNvSpPr>
              <p:nvPr/>
            </p:nvSpPr>
            <p:spPr bwMode="auto">
              <a:xfrm>
                <a:off x="855905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2" y="0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6"/>
                      <a:pt x="11" y="3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0" name="Freeform 180"/>
              <p:cNvSpPr>
                <a:spLocks/>
              </p:cNvSpPr>
              <p:nvPr/>
            </p:nvSpPr>
            <p:spPr bwMode="auto">
              <a:xfrm>
                <a:off x="828547" y="31524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1" y="10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0"/>
                      <a:pt x="7" y="10"/>
                      <a:pt x="11" y="10"/>
                    </a:cubicBezTo>
                    <a:cubicBezTo>
                      <a:pt x="11" y="7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1" name="Freeform 181"/>
              <p:cNvSpPr>
                <a:spLocks/>
              </p:cNvSpPr>
              <p:nvPr/>
            </p:nvSpPr>
            <p:spPr bwMode="auto">
              <a:xfrm>
                <a:off x="801190" y="3100303"/>
                <a:ext cx="19541" cy="197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5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9" y="0"/>
                      <a:pt x="7" y="0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2" name="Freeform 182"/>
              <p:cNvSpPr>
                <a:spLocks/>
              </p:cNvSpPr>
              <p:nvPr/>
            </p:nvSpPr>
            <p:spPr bwMode="auto">
              <a:xfrm>
                <a:off x="883262" y="3102102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3" name="Freeform 183"/>
              <p:cNvSpPr>
                <a:spLocks/>
              </p:cNvSpPr>
              <p:nvPr/>
            </p:nvSpPr>
            <p:spPr bwMode="auto">
              <a:xfrm>
                <a:off x="721071" y="3080506"/>
                <a:ext cx="17587" cy="16198"/>
              </a:xfrm>
              <a:custGeom>
                <a:avLst/>
                <a:gdLst/>
                <a:ahLst/>
                <a:cxnLst>
                  <a:cxn ang="0">
                    <a:pos x="10" y="10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0" y="10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cubicBezTo>
                      <a:pt x="10" y="7"/>
                      <a:pt x="10" y="4"/>
                      <a:pt x="10" y="0"/>
                    </a:cubicBezTo>
                    <a:cubicBezTo>
                      <a:pt x="7" y="1"/>
                      <a:pt x="4" y="1"/>
                      <a:pt x="1" y="1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3" y="10"/>
                      <a:pt x="7" y="10"/>
                      <a:pt x="1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4" name="Freeform 184"/>
              <p:cNvSpPr>
                <a:spLocks/>
              </p:cNvSpPr>
              <p:nvPr/>
            </p:nvSpPr>
            <p:spPr bwMode="auto">
              <a:xfrm>
                <a:off x="746475" y="3080506"/>
                <a:ext cx="21495" cy="1619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12" y="10"/>
                  </a:cxn>
                  <a:cxn ang="0">
                    <a:pos x="13" y="0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8" y="0"/>
                      <a:pt x="4" y="0"/>
                      <a:pt x="0" y="0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6"/>
                      <a:pt x="12" y="3"/>
                      <a:pt x="13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5" name="Freeform 185"/>
              <p:cNvSpPr>
                <a:spLocks/>
              </p:cNvSpPr>
              <p:nvPr/>
            </p:nvSpPr>
            <p:spPr bwMode="auto">
              <a:xfrm>
                <a:off x="773832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2"/>
                  </a:cxn>
                </a:cxnLst>
                <a:rect l="0" t="0" r="r" b="b"/>
                <a:pathLst>
                  <a:path w="12" h="12">
                    <a:moveTo>
                      <a:pt x="12" y="2"/>
                    </a:moveTo>
                    <a:cubicBezTo>
                      <a:pt x="12" y="1"/>
                      <a:pt x="12" y="1"/>
                      <a:pt x="12" y="0"/>
                    </a:cubicBezTo>
                    <a:cubicBezTo>
                      <a:pt x="8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5"/>
                      <a:pt x="12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6" name="Freeform 186"/>
              <p:cNvSpPr>
                <a:spLocks/>
              </p:cNvSpPr>
              <p:nvPr/>
            </p:nvSpPr>
            <p:spPr bwMode="auto">
              <a:xfrm>
                <a:off x="801190" y="3127298"/>
                <a:ext cx="19541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12" h="12">
                    <a:moveTo>
                      <a:pt x="1" y="12"/>
                    </a:moveTo>
                    <a:cubicBezTo>
                      <a:pt x="5" y="12"/>
                      <a:pt x="9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7" name="Freeform 187"/>
              <p:cNvSpPr>
                <a:spLocks/>
              </p:cNvSpPr>
              <p:nvPr/>
            </p:nvSpPr>
            <p:spPr bwMode="auto">
              <a:xfrm>
                <a:off x="828547" y="3100303"/>
                <a:ext cx="21495" cy="1979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4"/>
                      <a:pt x="12" y="0"/>
                    </a:cubicBezTo>
                    <a:cubicBezTo>
                      <a:pt x="7" y="0"/>
                      <a:pt x="3" y="0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8" name="Freeform 188"/>
              <p:cNvSpPr>
                <a:spLocks/>
              </p:cNvSpPr>
              <p:nvPr/>
            </p:nvSpPr>
            <p:spPr bwMode="auto">
              <a:xfrm>
                <a:off x="828547" y="3127298"/>
                <a:ext cx="21495" cy="197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1" y="12"/>
                  </a:cxn>
                  <a:cxn ang="0">
                    <a:pos x="12" y="0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2"/>
                      <a:pt x="7" y="12"/>
                      <a:pt x="11" y="12"/>
                    </a:cubicBezTo>
                    <a:cubicBezTo>
                      <a:pt x="12" y="8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19" name="Freeform 189"/>
              <p:cNvSpPr>
                <a:spLocks/>
              </p:cNvSpPr>
              <p:nvPr/>
            </p:nvSpPr>
            <p:spPr bwMode="auto">
              <a:xfrm>
                <a:off x="781649" y="29977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cubicBezTo>
                      <a:pt x="3" y="4"/>
                      <a:pt x="7" y="4"/>
                      <a:pt x="10" y="4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7" y="0"/>
                      <a:pt x="3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0" name="Freeform 190"/>
              <p:cNvSpPr>
                <a:spLocks/>
              </p:cNvSpPr>
              <p:nvPr/>
            </p:nvSpPr>
            <p:spPr bwMode="auto">
              <a:xfrm>
                <a:off x="801190" y="3030113"/>
                <a:ext cx="19541" cy="1799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1" y="1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1" h="11">
                    <a:moveTo>
                      <a:pt x="1" y="0"/>
                    </a:moveTo>
                    <a:cubicBezTo>
                      <a:pt x="1" y="4"/>
                      <a:pt x="1" y="7"/>
                      <a:pt x="0" y="11"/>
                    </a:cubicBezTo>
                    <a:cubicBezTo>
                      <a:pt x="4" y="11"/>
                      <a:pt x="7" y="11"/>
                      <a:pt x="10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1" name="Freeform 191"/>
              <p:cNvSpPr>
                <a:spLocks/>
              </p:cNvSpPr>
              <p:nvPr/>
            </p:nvSpPr>
            <p:spPr bwMode="auto">
              <a:xfrm>
                <a:off x="828547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8" y="7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1" y="7"/>
                  </a:cxn>
                </a:cxnLst>
                <a:rect l="0" t="0" r="r" b="b"/>
                <a:pathLst>
                  <a:path w="8" h="7">
                    <a:moveTo>
                      <a:pt x="1" y="7"/>
                    </a:moveTo>
                    <a:cubicBezTo>
                      <a:pt x="3" y="7"/>
                      <a:pt x="5" y="7"/>
                      <a:pt x="8" y="7"/>
                    </a:cubicBezTo>
                    <a:cubicBezTo>
                      <a:pt x="8" y="4"/>
                      <a:pt x="8" y="2"/>
                      <a:pt x="8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2" name="Freeform 192"/>
              <p:cNvSpPr>
                <a:spLocks/>
              </p:cNvSpPr>
              <p:nvPr/>
            </p:nvSpPr>
            <p:spPr bwMode="auto">
              <a:xfrm>
                <a:off x="873492" y="3242481"/>
                <a:ext cx="19541" cy="125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" y="1"/>
                  </a:cxn>
                  <a:cxn ang="0">
                    <a:pos x="0" y="8"/>
                  </a:cxn>
                  <a:cxn ang="0">
                    <a:pos x="11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cubicBezTo>
                      <a:pt x="7" y="1"/>
                      <a:pt x="4" y="1"/>
                      <a:pt x="1" y="1"/>
                    </a:cubicBezTo>
                    <a:cubicBezTo>
                      <a:pt x="1" y="3"/>
                      <a:pt x="0" y="6"/>
                      <a:pt x="0" y="8"/>
                    </a:cubicBezTo>
                    <a:cubicBezTo>
                      <a:pt x="4" y="8"/>
                      <a:pt x="7" y="7"/>
                      <a:pt x="11" y="7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3" name="Freeform 193"/>
              <p:cNvSpPr>
                <a:spLocks/>
              </p:cNvSpPr>
              <p:nvPr/>
            </p:nvSpPr>
            <p:spPr bwMode="auto">
              <a:xfrm>
                <a:off x="875446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3" y="1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4" name="Freeform 194"/>
              <p:cNvSpPr>
                <a:spLocks/>
              </p:cNvSpPr>
              <p:nvPr/>
            </p:nvSpPr>
            <p:spPr bwMode="auto">
              <a:xfrm>
                <a:off x="873492" y="2999518"/>
                <a:ext cx="19541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cubicBezTo>
                      <a:pt x="4" y="3"/>
                      <a:pt x="7" y="3"/>
                      <a:pt x="10" y="3"/>
                    </a:cubicBezTo>
                    <a:cubicBezTo>
                      <a:pt x="7" y="2"/>
                      <a:pt x="4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5" name="Freeform 195"/>
              <p:cNvSpPr>
                <a:spLocks/>
              </p:cNvSpPr>
              <p:nvPr/>
            </p:nvSpPr>
            <p:spPr bwMode="auto">
              <a:xfrm>
                <a:off x="828547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9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9" y="9"/>
                  </a:cxn>
                </a:cxnLst>
                <a:rect l="0" t="0" r="r" b="b"/>
                <a:pathLst>
                  <a:path w="9" h="9">
                    <a:moveTo>
                      <a:pt x="9" y="9"/>
                    </a:moveTo>
                    <a:cubicBezTo>
                      <a:pt x="9" y="6"/>
                      <a:pt x="9" y="3"/>
                      <a:pt x="9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3" y="9"/>
                      <a:pt x="6" y="9"/>
                      <a:pt x="9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6" name="Freeform 196"/>
              <p:cNvSpPr>
                <a:spLocks/>
              </p:cNvSpPr>
              <p:nvPr/>
            </p:nvSpPr>
            <p:spPr bwMode="auto">
              <a:xfrm>
                <a:off x="750383" y="3010316"/>
                <a:ext cx="21495" cy="16198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2" y="1"/>
                  </a:cxn>
                  <a:cxn ang="0">
                    <a:pos x="1" y="1"/>
                  </a:cxn>
                </a:cxnLst>
                <a:rect l="0" t="0" r="r" b="b"/>
                <a:pathLst>
                  <a:path w="12" h="10">
                    <a:moveTo>
                      <a:pt x="1" y="1"/>
                    </a:moveTo>
                    <a:cubicBezTo>
                      <a:pt x="1" y="4"/>
                      <a:pt x="0" y="7"/>
                      <a:pt x="0" y="10"/>
                    </a:cubicBezTo>
                    <a:cubicBezTo>
                      <a:pt x="4" y="10"/>
                      <a:pt x="8" y="9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6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7" name="Freeform 197"/>
              <p:cNvSpPr>
                <a:spLocks/>
              </p:cNvSpPr>
              <p:nvPr/>
            </p:nvSpPr>
            <p:spPr bwMode="auto">
              <a:xfrm>
                <a:off x="850043" y="3010316"/>
                <a:ext cx="21495" cy="14398"/>
              </a:xfrm>
              <a:custGeom>
                <a:avLst/>
                <a:gdLst/>
                <a:ahLst/>
                <a:cxnLst>
                  <a:cxn ang="0">
                    <a:pos x="1" y="9"/>
                  </a:cxn>
                  <a:cxn ang="0">
                    <a:pos x="12" y="9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1" y="9"/>
                  </a:cxn>
                </a:cxnLst>
                <a:rect l="0" t="0" r="r" b="b"/>
                <a:pathLst>
                  <a:path w="12" h="9">
                    <a:moveTo>
                      <a:pt x="1" y="9"/>
                    </a:moveTo>
                    <a:cubicBezTo>
                      <a:pt x="4" y="9"/>
                      <a:pt x="8" y="9"/>
                      <a:pt x="12" y="9"/>
                    </a:cubicBezTo>
                    <a:cubicBezTo>
                      <a:pt x="11" y="6"/>
                      <a:pt x="11" y="3"/>
                      <a:pt x="11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2"/>
                      <a:pt x="1" y="5"/>
                      <a:pt x="1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8" name="Freeform 198"/>
              <p:cNvSpPr>
                <a:spLocks/>
              </p:cNvSpPr>
              <p:nvPr/>
            </p:nvSpPr>
            <p:spPr bwMode="auto">
              <a:xfrm>
                <a:off x="805098" y="3224483"/>
                <a:ext cx="15633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9" y="9"/>
                  </a:cxn>
                  <a:cxn ang="0">
                    <a:pos x="9" y="0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6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9"/>
                      <a:pt x="9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9" name="Freeform 199"/>
              <p:cNvSpPr>
                <a:spLocks/>
              </p:cNvSpPr>
              <p:nvPr/>
            </p:nvSpPr>
            <p:spPr bwMode="auto">
              <a:xfrm>
                <a:off x="803144" y="3008517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0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7" y="0"/>
                      <a:pt x="4" y="0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0" name="Freeform 200"/>
              <p:cNvSpPr>
                <a:spLocks/>
              </p:cNvSpPr>
              <p:nvPr/>
            </p:nvSpPr>
            <p:spPr bwMode="auto">
              <a:xfrm>
                <a:off x="777740" y="3008517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2" y="9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</a:cxnLst>
                <a:rect l="0" t="0" r="r" b="b"/>
                <a:pathLst>
                  <a:path w="12" h="10">
                    <a:moveTo>
                      <a:pt x="0" y="10"/>
                    </a:moveTo>
                    <a:cubicBezTo>
                      <a:pt x="4" y="10"/>
                      <a:pt x="8" y="10"/>
                      <a:pt x="12" y="9"/>
                    </a:cubicBezTo>
                    <a:cubicBezTo>
                      <a:pt x="12" y="6"/>
                      <a:pt x="12" y="3"/>
                      <a:pt x="12" y="0"/>
                    </a:cubicBezTo>
                    <a:cubicBezTo>
                      <a:pt x="9" y="0"/>
                      <a:pt x="5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1" name="Freeform 201"/>
              <p:cNvSpPr>
                <a:spLocks/>
              </p:cNvSpPr>
              <p:nvPr/>
            </p:nvSpPr>
            <p:spPr bwMode="auto">
              <a:xfrm>
                <a:off x="781649" y="3222684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" y="8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1" y="1"/>
                  </a:cxn>
                </a:cxnLst>
                <a:rect l="0" t="0" r="r" b="b"/>
                <a:pathLst>
                  <a:path w="11" h="10">
                    <a:moveTo>
                      <a:pt x="11" y="1"/>
                    </a:moveTo>
                    <a:cubicBezTo>
                      <a:pt x="7" y="1"/>
                      <a:pt x="4" y="0"/>
                      <a:pt x="0" y="0"/>
                    </a:cubicBezTo>
                    <a:cubicBezTo>
                      <a:pt x="0" y="3"/>
                      <a:pt x="0" y="6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5" y="9"/>
                      <a:pt x="8" y="10"/>
                      <a:pt x="11" y="10"/>
                    </a:cubicBezTo>
                    <a:cubicBezTo>
                      <a:pt x="11" y="7"/>
                      <a:pt x="11" y="4"/>
                      <a:pt x="11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2" name="Freeform 202"/>
              <p:cNvSpPr>
                <a:spLocks/>
              </p:cNvSpPr>
              <p:nvPr/>
            </p:nvSpPr>
            <p:spPr bwMode="auto">
              <a:xfrm>
                <a:off x="709346" y="3102102"/>
                <a:ext cx="5862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3" y="1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6"/>
                  </a:cxn>
                  <a:cxn ang="0">
                    <a:pos x="0" y="11"/>
                  </a:cxn>
                </a:cxnLst>
                <a:rect l="0" t="0" r="r" b="b"/>
                <a:pathLst>
                  <a:path w="3" h="11">
                    <a:moveTo>
                      <a:pt x="0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2" y="8"/>
                      <a:pt x="2" y="4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2"/>
                      <a:pt x="2" y="4"/>
                      <a:pt x="2" y="6"/>
                    </a:cubicBezTo>
                    <a:cubicBezTo>
                      <a:pt x="2" y="7"/>
                      <a:pt x="1" y="9"/>
                      <a:pt x="0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3" name="Freeform 203"/>
              <p:cNvSpPr>
                <a:spLocks/>
              </p:cNvSpPr>
              <p:nvPr/>
            </p:nvSpPr>
            <p:spPr bwMode="auto">
              <a:xfrm>
                <a:off x="850043" y="3244280"/>
                <a:ext cx="19541" cy="1079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7"/>
                  </a:cxn>
                  <a:cxn ang="0">
                    <a:pos x="10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0"/>
                      <a:pt x="4" y="1"/>
                      <a:pt x="0" y="1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3" y="7"/>
                      <a:pt x="7" y="7"/>
                      <a:pt x="10" y="7"/>
                    </a:cubicBezTo>
                    <a:cubicBezTo>
                      <a:pt x="11" y="5"/>
                      <a:pt x="11" y="3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4" name="Freeform 204"/>
              <p:cNvSpPr>
                <a:spLocks/>
              </p:cNvSpPr>
              <p:nvPr/>
            </p:nvSpPr>
            <p:spPr bwMode="auto">
              <a:xfrm>
                <a:off x="848088" y="3262278"/>
                <a:ext cx="19541" cy="53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1" y="3"/>
                  </a:cxn>
                  <a:cxn ang="0">
                    <a:pos x="11" y="0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5" name="Freeform 206"/>
              <p:cNvSpPr>
                <a:spLocks/>
              </p:cNvSpPr>
              <p:nvPr/>
            </p:nvSpPr>
            <p:spPr bwMode="auto">
              <a:xfrm>
                <a:off x="828547" y="3008517"/>
                <a:ext cx="15633" cy="143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" y="9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cubicBezTo>
                      <a:pt x="3" y="9"/>
                      <a:pt x="6" y="9"/>
                      <a:pt x="9" y="9"/>
                    </a:cubicBezTo>
                    <a:cubicBezTo>
                      <a:pt x="9" y="6"/>
                      <a:pt x="9" y="3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6" name="Freeform 207"/>
              <p:cNvSpPr>
                <a:spLocks/>
              </p:cNvSpPr>
              <p:nvPr/>
            </p:nvSpPr>
            <p:spPr bwMode="auto">
              <a:xfrm>
                <a:off x="828547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7" y="3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1"/>
                      <a:pt x="8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7" name="Freeform 208"/>
              <p:cNvSpPr>
                <a:spLocks/>
              </p:cNvSpPr>
              <p:nvPr/>
            </p:nvSpPr>
            <p:spPr bwMode="auto">
              <a:xfrm>
                <a:off x="789465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8" y="3"/>
                  </a:cxn>
                  <a:cxn ang="0">
                    <a:pos x="7" y="0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2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2"/>
                      <a:pt x="7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8" name="Freeform 209"/>
              <p:cNvSpPr>
                <a:spLocks/>
              </p:cNvSpPr>
              <p:nvPr/>
            </p:nvSpPr>
            <p:spPr bwMode="auto">
              <a:xfrm>
                <a:off x="850043" y="2995919"/>
                <a:ext cx="19541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1" y="5"/>
                  </a:cxn>
                  <a:cxn ang="0">
                    <a:pos x="10" y="2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cubicBezTo>
                      <a:pt x="3" y="5"/>
                      <a:pt x="7" y="5"/>
                      <a:pt x="11" y="5"/>
                    </a:cubicBezTo>
                    <a:cubicBezTo>
                      <a:pt x="10" y="4"/>
                      <a:pt x="10" y="3"/>
                      <a:pt x="10" y="2"/>
                    </a:cubicBezTo>
                    <a:cubicBezTo>
                      <a:pt x="8" y="1"/>
                      <a:pt x="6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9" name="Freeform 210"/>
              <p:cNvSpPr>
                <a:spLocks/>
              </p:cNvSpPr>
              <p:nvPr/>
            </p:nvSpPr>
            <p:spPr bwMode="auto">
              <a:xfrm>
                <a:off x="807052" y="3262278"/>
                <a:ext cx="13679" cy="5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0" y="3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0" name="Freeform 211"/>
              <p:cNvSpPr>
                <a:spLocks/>
              </p:cNvSpPr>
              <p:nvPr/>
            </p:nvSpPr>
            <p:spPr bwMode="auto">
              <a:xfrm>
                <a:off x="873492" y="3260478"/>
                <a:ext cx="19541" cy="719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0" y="4"/>
                  </a:cxn>
                  <a:cxn ang="0">
                    <a:pos x="11" y="0"/>
                  </a:cxn>
                </a:cxnLst>
                <a:rect l="0" t="0" r="r" b="b"/>
                <a:pathLst>
                  <a:path w="11" h="4">
                    <a:moveTo>
                      <a:pt x="11" y="0"/>
                    </a:moveTo>
                    <a:cubicBezTo>
                      <a:pt x="7" y="0"/>
                      <a:pt x="3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1" y="1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1" name="Freeform 212"/>
              <p:cNvSpPr>
                <a:spLocks/>
              </p:cNvSpPr>
              <p:nvPr/>
            </p:nvSpPr>
            <p:spPr bwMode="auto">
              <a:xfrm>
                <a:off x="769924" y="3003118"/>
                <a:ext cx="3908" cy="18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2" name="Freeform 213"/>
              <p:cNvSpPr>
                <a:spLocks/>
              </p:cNvSpPr>
              <p:nvPr/>
            </p:nvSpPr>
            <p:spPr bwMode="auto">
              <a:xfrm>
                <a:off x="805098" y="2994119"/>
                <a:ext cx="15633" cy="719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8" y="5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0" y="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3" y="5"/>
                      <a:pt x="6" y="5"/>
                      <a:pt x="8" y="5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3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3" name="Freeform 214"/>
              <p:cNvSpPr>
                <a:spLocks/>
              </p:cNvSpPr>
              <p:nvPr/>
            </p:nvSpPr>
            <p:spPr bwMode="auto">
              <a:xfrm>
                <a:off x="828547" y="2994119"/>
                <a:ext cx="13679" cy="89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8" y="6"/>
                  </a:cxn>
                  <a:cxn ang="0">
                    <a:pos x="8" y="1"/>
                  </a:cxn>
                  <a:cxn ang="0">
                    <a:pos x="0" y="0"/>
                  </a:cxn>
                </a:cxnLst>
                <a:rect l="0" t="0" r="r" b="b"/>
                <a:pathLst>
                  <a:path w="8" h="6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5" y="6"/>
                      <a:pt x="8" y="6"/>
                    </a:cubicBezTo>
                    <a:cubicBezTo>
                      <a:pt x="8" y="4"/>
                      <a:pt x="8" y="2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4" name="Freeform 215"/>
              <p:cNvSpPr>
                <a:spLocks/>
              </p:cNvSpPr>
              <p:nvPr/>
            </p:nvSpPr>
            <p:spPr bwMode="auto">
              <a:xfrm>
                <a:off x="685897" y="3150695"/>
                <a:ext cx="11725" cy="14398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1" y="7"/>
                  </a:cxn>
                </a:cxnLst>
                <a:rect l="0" t="0" r="r" b="b"/>
                <a:pathLst>
                  <a:path w="7" h="9">
                    <a:moveTo>
                      <a:pt x="1" y="7"/>
                    </a:moveTo>
                    <a:cubicBezTo>
                      <a:pt x="2" y="8"/>
                      <a:pt x="3" y="8"/>
                      <a:pt x="4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1" y="3"/>
                      <a:pt x="0" y="5"/>
                      <a:pt x="1" y="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5" name="Freeform 216"/>
              <p:cNvSpPr>
                <a:spLocks/>
              </p:cNvSpPr>
              <p:nvPr/>
            </p:nvSpPr>
            <p:spPr bwMode="auto">
              <a:xfrm>
                <a:off x="783603" y="3244281"/>
                <a:ext cx="17587" cy="107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2" y="7"/>
                  </a:cxn>
                  <a:cxn ang="0">
                    <a:pos x="10" y="7"/>
                  </a:cxn>
                  <a:cxn ang="0">
                    <a:pos x="10" y="1"/>
                  </a:cxn>
                </a:cxnLst>
                <a:rect l="0" t="0" r="r" b="b"/>
                <a:pathLst>
                  <a:path w="10" h="7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7"/>
                      <a:pt x="7" y="7"/>
                      <a:pt x="10" y="7"/>
                    </a:cubicBezTo>
                    <a:cubicBezTo>
                      <a:pt x="10" y="5"/>
                      <a:pt x="10" y="3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6" name="Freeform 217"/>
              <p:cNvSpPr>
                <a:spLocks/>
              </p:cNvSpPr>
              <p:nvPr/>
            </p:nvSpPr>
            <p:spPr bwMode="auto">
              <a:xfrm>
                <a:off x="807052" y="3246080"/>
                <a:ext cx="13679" cy="1079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8" y="7"/>
                  </a:cxn>
                  <a:cxn ang="0">
                    <a:pos x="8" y="0"/>
                  </a:cxn>
                </a:cxnLst>
                <a:rect l="0" t="0" r="r" b="b"/>
                <a:pathLst>
                  <a:path w="8" h="7">
                    <a:moveTo>
                      <a:pt x="8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1" y="2"/>
                      <a:pt x="1" y="5"/>
                      <a:pt x="1" y="6"/>
                    </a:cubicBezTo>
                    <a:cubicBezTo>
                      <a:pt x="3" y="7"/>
                      <a:pt x="6" y="7"/>
                      <a:pt x="8" y="7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7" name="Freeform 218"/>
              <p:cNvSpPr>
                <a:spLocks/>
              </p:cNvSpPr>
              <p:nvPr/>
            </p:nvSpPr>
            <p:spPr bwMode="auto">
              <a:xfrm>
                <a:off x="703484" y="3150695"/>
                <a:ext cx="13679" cy="16198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8" y="10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cubicBezTo>
                      <a:pt x="8" y="7"/>
                      <a:pt x="8" y="4"/>
                      <a:pt x="8" y="1"/>
                    </a:cubicBezTo>
                    <a:cubicBezTo>
                      <a:pt x="5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10"/>
                    </a:cubicBezTo>
                    <a:cubicBezTo>
                      <a:pt x="3" y="10"/>
                      <a:pt x="6" y="10"/>
                      <a:pt x="8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8" name="Freeform 219"/>
              <p:cNvSpPr>
                <a:spLocks/>
              </p:cNvSpPr>
              <p:nvPr/>
            </p:nvSpPr>
            <p:spPr bwMode="auto">
              <a:xfrm>
                <a:off x="726933" y="3197488"/>
                <a:ext cx="19541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9" y="1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0" y="4"/>
                      <a:pt x="0" y="7"/>
                      <a:pt x="1" y="10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0" y="8"/>
                      <a:pt x="10" y="4"/>
                      <a:pt x="9" y="1"/>
                    </a:cubicBezTo>
                    <a:cubicBezTo>
                      <a:pt x="6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49" name="Freeform 220"/>
              <p:cNvSpPr>
                <a:spLocks/>
              </p:cNvSpPr>
              <p:nvPr/>
            </p:nvSpPr>
            <p:spPr bwMode="auto">
              <a:xfrm>
                <a:off x="756245" y="3242481"/>
                <a:ext cx="11725" cy="35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0" name="Freeform 221"/>
              <p:cNvSpPr>
                <a:spLocks/>
              </p:cNvSpPr>
              <p:nvPr/>
            </p:nvSpPr>
            <p:spPr bwMode="auto">
              <a:xfrm>
                <a:off x="734750" y="3240681"/>
                <a:ext cx="15633" cy="5399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8" y="1"/>
                  </a:cxn>
                  <a:cxn ang="0">
                    <a:pos x="0" y="0"/>
                  </a:cxn>
                  <a:cxn ang="0">
                    <a:pos x="9" y="3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cubicBezTo>
                      <a:pt x="9" y="2"/>
                      <a:pt x="8" y="2"/>
                      <a:pt x="8" y="1"/>
                    </a:cubicBezTo>
                    <a:cubicBezTo>
                      <a:pt x="6" y="1"/>
                      <a:pt x="3" y="0"/>
                      <a:pt x="0" y="0"/>
                    </a:cubicBezTo>
                    <a:cubicBezTo>
                      <a:pt x="2" y="2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1" name="Freeform 222"/>
              <p:cNvSpPr>
                <a:spLocks/>
              </p:cNvSpPr>
              <p:nvPr/>
            </p:nvSpPr>
            <p:spPr bwMode="auto">
              <a:xfrm>
                <a:off x="754291" y="3220884"/>
                <a:ext cx="21495" cy="161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9"/>
                  </a:cxn>
                  <a:cxn ang="0">
                    <a:pos x="12" y="10"/>
                  </a:cxn>
                  <a:cxn ang="0">
                    <a:pos x="11" y="1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cubicBezTo>
                      <a:pt x="0" y="3"/>
                      <a:pt x="0" y="6"/>
                      <a:pt x="1" y="9"/>
                    </a:cubicBezTo>
                    <a:cubicBezTo>
                      <a:pt x="4" y="10"/>
                      <a:pt x="8" y="10"/>
                      <a:pt x="12" y="10"/>
                    </a:cubicBezTo>
                    <a:cubicBezTo>
                      <a:pt x="12" y="7"/>
                      <a:pt x="11" y="4"/>
                      <a:pt x="11" y="1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2" name="Freeform 223"/>
              <p:cNvSpPr>
                <a:spLocks/>
              </p:cNvSpPr>
              <p:nvPr/>
            </p:nvSpPr>
            <p:spPr bwMode="auto">
              <a:xfrm>
                <a:off x="779695" y="3201087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11" y="11"/>
                  </a:cxn>
                  <a:cxn ang="0">
                    <a:pos x="11" y="0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4" y="11"/>
                      <a:pt x="8" y="11"/>
                      <a:pt x="11" y="11"/>
                    </a:cubicBezTo>
                    <a:cubicBezTo>
                      <a:pt x="11" y="8"/>
                      <a:pt x="11" y="4"/>
                      <a:pt x="1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3" name="Freeform 224"/>
              <p:cNvSpPr>
                <a:spLocks/>
              </p:cNvSpPr>
              <p:nvPr/>
            </p:nvSpPr>
            <p:spPr bwMode="auto">
              <a:xfrm>
                <a:off x="750383" y="3199288"/>
                <a:ext cx="23449" cy="179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2" y="1"/>
                  </a:cxn>
                  <a:cxn ang="0">
                    <a:pos x="0" y="0"/>
                  </a:cxn>
                </a:cxnLst>
                <a:rect l="0" t="0" r="r" b="b"/>
                <a:pathLst>
                  <a:path w="13" h="11">
                    <a:moveTo>
                      <a:pt x="0" y="0"/>
                    </a:moveTo>
                    <a:cubicBezTo>
                      <a:pt x="1" y="4"/>
                      <a:pt x="1" y="7"/>
                      <a:pt x="1" y="10"/>
                    </a:cubicBez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2" y="1"/>
                    </a:cubicBezTo>
                    <a:cubicBezTo>
                      <a:pt x="8" y="0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4" name="Freeform 225"/>
              <p:cNvSpPr>
                <a:spLocks/>
              </p:cNvSpPr>
              <p:nvPr/>
            </p:nvSpPr>
            <p:spPr bwMode="auto">
              <a:xfrm>
                <a:off x="723025" y="3150695"/>
                <a:ext cx="19541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11" y="6"/>
                      <a:pt x="10" y="3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9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5" name="Freeform 226"/>
              <p:cNvSpPr>
                <a:spLocks/>
              </p:cNvSpPr>
              <p:nvPr/>
            </p:nvSpPr>
            <p:spPr bwMode="auto">
              <a:xfrm>
                <a:off x="805098" y="3201087"/>
                <a:ext cx="15633" cy="1799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11"/>
                  </a:cxn>
                  <a:cxn ang="0">
                    <a:pos x="9" y="0"/>
                  </a:cxn>
                </a:cxnLst>
                <a:rect l="0" t="0" r="r" b="b"/>
                <a:pathLst>
                  <a:path w="9" h="11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6" name="Freeform 227"/>
              <p:cNvSpPr>
                <a:spLocks/>
              </p:cNvSpPr>
              <p:nvPr/>
            </p:nvSpPr>
            <p:spPr bwMode="auto">
              <a:xfrm>
                <a:off x="721071" y="3127299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7"/>
                      <a:pt x="10" y="4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4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7" name="Freeform 228"/>
              <p:cNvSpPr>
                <a:spLocks/>
              </p:cNvSpPr>
              <p:nvPr/>
            </p:nvSpPr>
            <p:spPr bwMode="auto">
              <a:xfrm>
                <a:off x="721071" y="3102102"/>
                <a:ext cx="17587" cy="17997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2"/>
                  </a:cxn>
                </a:cxnLst>
                <a:rect l="0" t="0" r="r" b="b"/>
                <a:pathLst>
                  <a:path w="10" h="11">
                    <a:moveTo>
                      <a:pt x="10" y="2"/>
                    </a:moveTo>
                    <a:cubicBezTo>
                      <a:pt x="10" y="1"/>
                      <a:pt x="10" y="1"/>
                      <a:pt x="10" y="0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5"/>
                      <a:pt x="10" y="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8" name="Freeform 229"/>
              <p:cNvSpPr>
                <a:spLocks/>
              </p:cNvSpPr>
              <p:nvPr/>
            </p:nvSpPr>
            <p:spPr bwMode="auto">
              <a:xfrm>
                <a:off x="724979" y="3172292"/>
                <a:ext cx="19541" cy="19797"/>
              </a:xfrm>
              <a:custGeom>
                <a:avLst/>
                <a:gdLst/>
                <a:ahLst/>
                <a:cxnLst>
                  <a:cxn ang="0">
                    <a:pos x="11" y="12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2"/>
                  </a:cxn>
                  <a:cxn ang="0">
                    <a:pos x="11" y="12"/>
                  </a:cxn>
                </a:cxnLst>
                <a:rect l="0" t="0" r="r" b="b"/>
                <a:pathLst>
                  <a:path w="11" h="12">
                    <a:moveTo>
                      <a:pt x="11" y="12"/>
                    </a:moveTo>
                    <a:cubicBezTo>
                      <a:pt x="11" y="8"/>
                      <a:pt x="10" y="4"/>
                      <a:pt x="10" y="1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ubicBezTo>
                      <a:pt x="5" y="12"/>
                      <a:pt x="8" y="12"/>
                      <a:pt x="1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9" name="Freeform 230"/>
              <p:cNvSpPr>
                <a:spLocks/>
              </p:cNvSpPr>
              <p:nvPr/>
            </p:nvSpPr>
            <p:spPr bwMode="auto">
              <a:xfrm>
                <a:off x="728888" y="3219084"/>
                <a:ext cx="19541" cy="16198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0" y="0"/>
                  </a:cxn>
                  <a:cxn ang="0">
                    <a:pos x="1" y="9"/>
                  </a:cxn>
                  <a:cxn ang="0">
                    <a:pos x="11" y="10"/>
                  </a:cxn>
                  <a:cxn ang="0">
                    <a:pos x="10" y="1"/>
                  </a:cxn>
                </a:cxnLst>
                <a:rect l="0" t="0" r="r" b="b"/>
                <a:pathLst>
                  <a:path w="11" h="10">
                    <a:moveTo>
                      <a:pt x="10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4" y="10"/>
                      <a:pt x="8" y="10"/>
                      <a:pt x="11" y="10"/>
                    </a:cubicBezTo>
                    <a:cubicBezTo>
                      <a:pt x="11" y="7"/>
                      <a:pt x="10" y="4"/>
                      <a:pt x="10" y="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0" name="Freeform 231"/>
              <p:cNvSpPr>
                <a:spLocks/>
              </p:cNvSpPr>
              <p:nvPr/>
            </p:nvSpPr>
            <p:spPr bwMode="auto">
              <a:xfrm>
                <a:off x="709346" y="3197488"/>
                <a:ext cx="13679" cy="161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6" y="0"/>
                  </a:cxn>
                </a:cxnLst>
                <a:rect l="0" t="0" r="r" b="b"/>
                <a:pathLst>
                  <a:path w="7" h="10">
                    <a:moveTo>
                      <a:pt x="6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1" y="1"/>
                      <a:pt x="0" y="3"/>
                      <a:pt x="0" y="5"/>
                    </a:cubicBezTo>
                    <a:cubicBezTo>
                      <a:pt x="0" y="6"/>
                      <a:pt x="2" y="8"/>
                      <a:pt x="5" y="10"/>
                    </a:cubicBezTo>
                    <a:cubicBezTo>
                      <a:pt x="5" y="10"/>
                      <a:pt x="6" y="10"/>
                      <a:pt x="7" y="10"/>
                    </a:cubicBezTo>
                    <a:cubicBezTo>
                      <a:pt x="7" y="7"/>
                      <a:pt x="6" y="4"/>
                      <a:pt x="6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1" name="Freeform 232"/>
              <p:cNvSpPr>
                <a:spLocks/>
              </p:cNvSpPr>
              <p:nvPr/>
            </p:nvSpPr>
            <p:spPr bwMode="auto">
              <a:xfrm>
                <a:off x="930161" y="3057109"/>
                <a:ext cx="15633" cy="19797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8" y="12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12"/>
                  </a:cxn>
                </a:cxnLst>
                <a:rect l="0" t="0" r="r" b="b"/>
                <a:pathLst>
                  <a:path w="8" h="12">
                    <a:moveTo>
                      <a:pt x="1" y="12"/>
                    </a:moveTo>
                    <a:cubicBezTo>
                      <a:pt x="3" y="12"/>
                      <a:pt x="6" y="12"/>
                      <a:pt x="8" y="12"/>
                    </a:cubicBezTo>
                    <a:cubicBezTo>
                      <a:pt x="7" y="9"/>
                      <a:pt x="7" y="5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4"/>
                      <a:pt x="1" y="8"/>
                      <a:pt x="1" y="12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2" name="Freeform 233"/>
              <p:cNvSpPr>
                <a:spLocks/>
              </p:cNvSpPr>
              <p:nvPr/>
            </p:nvSpPr>
            <p:spPr bwMode="auto">
              <a:xfrm>
                <a:off x="904758" y="3031913"/>
                <a:ext cx="19541" cy="17997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0" y="1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11" y="11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8"/>
                      <a:pt x="11" y="4"/>
                      <a:pt x="10" y="1"/>
                    </a:cubicBezTo>
                    <a:cubicBezTo>
                      <a:pt x="7" y="1"/>
                      <a:pt x="4" y="0"/>
                      <a:pt x="0" y="0"/>
                    </a:cubicBezTo>
                    <a:cubicBezTo>
                      <a:pt x="1" y="4"/>
                      <a:pt x="1" y="7"/>
                      <a:pt x="1" y="11"/>
                    </a:cubicBezTo>
                    <a:cubicBezTo>
                      <a:pt x="5" y="11"/>
                      <a:pt x="8" y="11"/>
                      <a:pt x="1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3" name="Freeform 234"/>
              <p:cNvSpPr>
                <a:spLocks/>
              </p:cNvSpPr>
              <p:nvPr/>
            </p:nvSpPr>
            <p:spPr bwMode="auto">
              <a:xfrm>
                <a:off x="930161" y="3033713"/>
                <a:ext cx="9771" cy="17997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6" y="11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5" y="7"/>
                      <a:pt x="3" y="4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3" y="10"/>
                      <a:pt x="4" y="10"/>
                      <a:pt x="6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4" name="Freeform 235"/>
              <p:cNvSpPr>
                <a:spLocks/>
              </p:cNvSpPr>
              <p:nvPr/>
            </p:nvSpPr>
            <p:spPr bwMode="auto">
              <a:xfrm>
                <a:off x="828547" y="3201087"/>
                <a:ext cx="17587" cy="17997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10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9" y="11"/>
                  </a:cxn>
                </a:cxnLst>
                <a:rect l="0" t="0" r="r" b="b"/>
                <a:pathLst>
                  <a:path w="10" h="11">
                    <a:moveTo>
                      <a:pt x="9" y="11"/>
                    </a:moveTo>
                    <a:cubicBezTo>
                      <a:pt x="10" y="8"/>
                      <a:pt x="10" y="4"/>
                      <a:pt x="10" y="0"/>
                    </a:cubicBezTo>
                    <a:cubicBezTo>
                      <a:pt x="7" y="0"/>
                      <a:pt x="4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4" y="11"/>
                      <a:pt x="6" y="11"/>
                      <a:pt x="9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5" name="Freeform 236"/>
              <p:cNvSpPr>
                <a:spLocks/>
              </p:cNvSpPr>
              <p:nvPr/>
            </p:nvSpPr>
            <p:spPr bwMode="auto">
              <a:xfrm>
                <a:off x="851997" y="3030114"/>
                <a:ext cx="21495" cy="197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2" y="12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2" h="12">
                    <a:moveTo>
                      <a:pt x="1" y="11"/>
                    </a:moveTo>
                    <a:cubicBezTo>
                      <a:pt x="4" y="11"/>
                      <a:pt x="8" y="11"/>
                      <a:pt x="12" y="12"/>
                    </a:cubicBezTo>
                    <a:cubicBezTo>
                      <a:pt x="12" y="8"/>
                      <a:pt x="11" y="4"/>
                      <a:pt x="11" y="1"/>
                    </a:cubicBezTo>
                    <a:cubicBezTo>
                      <a:pt x="7" y="1"/>
                      <a:pt x="4" y="1"/>
                      <a:pt x="0" y="0"/>
                    </a:cubicBezTo>
                    <a:cubicBezTo>
                      <a:pt x="0" y="4"/>
                      <a:pt x="1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6" name="Freeform 237"/>
              <p:cNvSpPr>
                <a:spLocks/>
              </p:cNvSpPr>
              <p:nvPr/>
            </p:nvSpPr>
            <p:spPr bwMode="auto">
              <a:xfrm>
                <a:off x="934069" y="3082306"/>
                <a:ext cx="13679" cy="1619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6" y="9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9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cubicBezTo>
                      <a:pt x="2" y="9"/>
                      <a:pt x="4" y="9"/>
                      <a:pt x="6" y="9"/>
                    </a:cubicBezTo>
                    <a:cubicBezTo>
                      <a:pt x="7" y="6"/>
                      <a:pt x="6" y="3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7" name="Freeform 238"/>
              <p:cNvSpPr>
                <a:spLocks/>
              </p:cNvSpPr>
              <p:nvPr/>
            </p:nvSpPr>
            <p:spPr bwMode="auto">
              <a:xfrm>
                <a:off x="877400" y="3031913"/>
                <a:ext cx="23449" cy="1799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3" y="11"/>
                  </a:cxn>
                  <a:cxn ang="0">
                    <a:pos x="11" y="1"/>
                  </a:cxn>
                  <a:cxn ang="0">
                    <a:pos x="0" y="0"/>
                  </a:cxn>
                  <a:cxn ang="0">
                    <a:pos x="1" y="11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5" y="11"/>
                      <a:pt x="9" y="11"/>
                      <a:pt x="13" y="11"/>
                    </a:cubicBezTo>
                    <a:cubicBezTo>
                      <a:pt x="12" y="8"/>
                      <a:pt x="12" y="4"/>
                      <a:pt x="11" y="1"/>
                    </a:cubicBezTo>
                    <a:cubicBezTo>
                      <a:pt x="8" y="1"/>
                      <a:pt x="4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8" name="Freeform 239"/>
              <p:cNvSpPr>
                <a:spLocks/>
              </p:cNvSpPr>
              <p:nvPr/>
            </p:nvSpPr>
            <p:spPr bwMode="auto">
              <a:xfrm>
                <a:off x="828547" y="3030114"/>
                <a:ext cx="17587" cy="1799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0" y="11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3" y="11"/>
                      <a:pt x="6" y="11"/>
                      <a:pt x="10" y="11"/>
                    </a:cubicBezTo>
                    <a:cubicBezTo>
                      <a:pt x="10" y="7"/>
                      <a:pt x="10" y="4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9" name="Freeform 240"/>
              <p:cNvSpPr>
                <a:spLocks/>
              </p:cNvSpPr>
              <p:nvPr/>
            </p:nvSpPr>
            <p:spPr bwMode="auto">
              <a:xfrm>
                <a:off x="934069" y="3127299"/>
                <a:ext cx="5862" cy="899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1" y="4"/>
                      <a:pt x="2" y="2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0" name="Freeform 241"/>
              <p:cNvSpPr>
                <a:spLocks/>
              </p:cNvSpPr>
              <p:nvPr/>
            </p:nvSpPr>
            <p:spPr bwMode="auto">
              <a:xfrm>
                <a:off x="850043" y="3222684"/>
                <a:ext cx="21495" cy="1619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2" y="0"/>
                  </a:cxn>
                  <a:cxn ang="0">
                    <a:pos x="1" y="1"/>
                  </a:cxn>
                  <a:cxn ang="0">
                    <a:pos x="0" y="10"/>
                  </a:cxn>
                  <a:cxn ang="0">
                    <a:pos x="11" y="10"/>
                  </a:cxn>
                </a:cxnLst>
                <a:rect l="0" t="0" r="r" b="b"/>
                <a:pathLst>
                  <a:path w="12" h="10">
                    <a:moveTo>
                      <a:pt x="11" y="10"/>
                    </a:moveTo>
                    <a:cubicBezTo>
                      <a:pt x="11" y="7"/>
                      <a:pt x="12" y="4"/>
                      <a:pt x="12" y="0"/>
                    </a:cubicBezTo>
                    <a:cubicBezTo>
                      <a:pt x="8" y="1"/>
                      <a:pt x="4" y="1"/>
                      <a:pt x="1" y="1"/>
                    </a:cubicBezTo>
                    <a:cubicBezTo>
                      <a:pt x="1" y="4"/>
                      <a:pt x="1" y="7"/>
                      <a:pt x="0" y="10"/>
                    </a:cubicBezTo>
                    <a:cubicBezTo>
                      <a:pt x="4" y="10"/>
                      <a:pt x="7" y="10"/>
                      <a:pt x="11" y="1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1" name="Freeform 242"/>
              <p:cNvSpPr>
                <a:spLocks/>
              </p:cNvSpPr>
              <p:nvPr/>
            </p:nvSpPr>
            <p:spPr bwMode="auto">
              <a:xfrm>
                <a:off x="851997" y="3201087"/>
                <a:ext cx="21495" cy="179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11" y="11"/>
                  </a:cxn>
                  <a:cxn ang="0">
                    <a:pos x="12" y="0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0"/>
                      <a:pt x="4" y="0"/>
                      <a:pt x="1" y="0"/>
                    </a:cubicBezTo>
                    <a:cubicBezTo>
                      <a:pt x="1" y="4"/>
                      <a:pt x="0" y="8"/>
                      <a:pt x="0" y="11"/>
                    </a:cubicBezTo>
                    <a:cubicBezTo>
                      <a:pt x="4" y="11"/>
                      <a:pt x="7" y="11"/>
                      <a:pt x="11" y="11"/>
                    </a:cubicBezTo>
                    <a:cubicBezTo>
                      <a:pt x="11" y="7"/>
                      <a:pt x="12" y="4"/>
                      <a:pt x="12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2" name="Freeform 243"/>
              <p:cNvSpPr>
                <a:spLocks/>
              </p:cNvSpPr>
              <p:nvPr/>
            </p:nvSpPr>
            <p:spPr bwMode="auto">
              <a:xfrm>
                <a:off x="875446" y="3222684"/>
                <a:ext cx="17587" cy="1439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" y="0"/>
                  </a:cxn>
                  <a:cxn ang="0">
                    <a:pos x="0" y="9"/>
                  </a:cxn>
                  <a:cxn ang="0">
                    <a:pos x="10" y="9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3" y="9"/>
                      <a:pt x="6" y="9"/>
                      <a:pt x="1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3" name="Freeform 244"/>
              <p:cNvSpPr>
                <a:spLocks/>
              </p:cNvSpPr>
              <p:nvPr/>
            </p:nvSpPr>
            <p:spPr bwMode="auto">
              <a:xfrm>
                <a:off x="910620" y="3150695"/>
                <a:ext cx="17587" cy="1619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0"/>
                  </a:cxn>
                  <a:cxn ang="0">
                    <a:pos x="5" y="1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" y="0"/>
                  </a:cxn>
                </a:cxnLst>
                <a:rect l="0" t="0" r="r" b="b"/>
                <a:pathLst>
                  <a:path w="10" h="10">
                    <a:moveTo>
                      <a:pt x="1" y="0"/>
                    </a:moveTo>
                    <a:cubicBezTo>
                      <a:pt x="0" y="3"/>
                      <a:pt x="0" y="6"/>
                      <a:pt x="0" y="10"/>
                    </a:cubicBezTo>
                    <a:cubicBezTo>
                      <a:pt x="2" y="10"/>
                      <a:pt x="3" y="10"/>
                      <a:pt x="5" y="10"/>
                    </a:cubicBezTo>
                    <a:cubicBezTo>
                      <a:pt x="7" y="7"/>
                      <a:pt x="9" y="3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4" name="Freeform 245"/>
              <p:cNvSpPr>
                <a:spLocks noEditPoints="1"/>
              </p:cNvSpPr>
              <p:nvPr/>
            </p:nvSpPr>
            <p:spPr bwMode="auto">
              <a:xfrm>
                <a:off x="2290223" y="1664124"/>
                <a:ext cx="156329" cy="134979"/>
              </a:xfrm>
              <a:custGeom>
                <a:avLst/>
                <a:gdLst/>
                <a:ahLst/>
                <a:cxnLst>
                  <a:cxn ang="0">
                    <a:pos x="86" y="45"/>
                  </a:cxn>
                  <a:cxn ang="0">
                    <a:pos x="77" y="40"/>
                  </a:cxn>
                  <a:cxn ang="0">
                    <a:pos x="77" y="35"/>
                  </a:cxn>
                  <a:cxn ang="0">
                    <a:pos x="83" y="29"/>
                  </a:cxn>
                  <a:cxn ang="0">
                    <a:pos x="83" y="22"/>
                  </a:cxn>
                  <a:cxn ang="0">
                    <a:pos x="73" y="9"/>
                  </a:cxn>
                  <a:cxn ang="0">
                    <a:pos x="65" y="9"/>
                  </a:cxn>
                  <a:cxn ang="0">
                    <a:pos x="60" y="14"/>
                  </a:cxn>
                  <a:cxn ang="0">
                    <a:pos x="53" y="12"/>
                  </a:cxn>
                  <a:cxn ang="0">
                    <a:pos x="53" y="5"/>
                  </a:cxn>
                  <a:cxn ang="0">
                    <a:pos x="47" y="0"/>
                  </a:cxn>
                  <a:cxn ang="0">
                    <a:pos x="31" y="1"/>
                  </a:cxn>
                  <a:cxn ang="0">
                    <a:pos x="25" y="6"/>
                  </a:cxn>
                  <a:cxn ang="0">
                    <a:pos x="26" y="15"/>
                  </a:cxn>
                  <a:cxn ang="0">
                    <a:pos x="22" y="18"/>
                  </a:cxn>
                  <a:cxn ang="0">
                    <a:pos x="14" y="15"/>
                  </a:cxn>
                  <a:cxn ang="0">
                    <a:pos x="7" y="17"/>
                  </a:cxn>
                  <a:cxn ang="0">
                    <a:pos x="0" y="32"/>
                  </a:cxn>
                  <a:cxn ang="0">
                    <a:pos x="0" y="33"/>
                  </a:cxn>
                  <a:cxn ang="0">
                    <a:pos x="2" y="39"/>
                  </a:cxn>
                  <a:cxn ang="0">
                    <a:pos x="10" y="43"/>
                  </a:cxn>
                  <a:cxn ang="0">
                    <a:pos x="11" y="48"/>
                  </a:cxn>
                  <a:cxn ang="0">
                    <a:pos x="5" y="54"/>
                  </a:cxn>
                  <a:cxn ang="0">
                    <a:pos x="5" y="61"/>
                  </a:cxn>
                  <a:cxn ang="0">
                    <a:pos x="16" y="74"/>
                  </a:cxn>
                  <a:cxn ang="0">
                    <a:pos x="22" y="74"/>
                  </a:cxn>
                  <a:cxn ang="0">
                    <a:pos x="23" y="74"/>
                  </a:cxn>
                  <a:cxn ang="0">
                    <a:pos x="29" y="69"/>
                  </a:cxn>
                  <a:cxn ang="0">
                    <a:pos x="34" y="71"/>
                  </a:cxn>
                  <a:cxn ang="0">
                    <a:pos x="35" y="77"/>
                  </a:cxn>
                  <a:cxn ang="0">
                    <a:pos x="40" y="83"/>
                  </a:cxn>
                  <a:cxn ang="0">
                    <a:pos x="57" y="81"/>
                  </a:cxn>
                  <a:cxn ang="0">
                    <a:pos x="62" y="76"/>
                  </a:cxn>
                  <a:cxn ang="0">
                    <a:pos x="62" y="67"/>
                  </a:cxn>
                  <a:cxn ang="0">
                    <a:pos x="65" y="65"/>
                  </a:cxn>
                  <a:cxn ang="0">
                    <a:pos x="72" y="68"/>
                  </a:cxn>
                  <a:cxn ang="0">
                    <a:pos x="79" y="66"/>
                  </a:cxn>
                  <a:cxn ang="0">
                    <a:pos x="88" y="52"/>
                  </a:cxn>
                  <a:cxn ang="0">
                    <a:pos x="86" y="45"/>
                  </a:cxn>
                  <a:cxn ang="0">
                    <a:pos x="43" y="58"/>
                  </a:cxn>
                  <a:cxn ang="0">
                    <a:pos x="26" y="41"/>
                  </a:cxn>
                  <a:cxn ang="0">
                    <a:pos x="43" y="24"/>
                  </a:cxn>
                  <a:cxn ang="0">
                    <a:pos x="60" y="41"/>
                  </a:cxn>
                  <a:cxn ang="0">
                    <a:pos x="43" y="58"/>
                  </a:cxn>
                </a:cxnLst>
                <a:rect l="0" t="0" r="r" b="b"/>
                <a:pathLst>
                  <a:path w="88" h="83">
                    <a:moveTo>
                      <a:pt x="86" y="45"/>
                    </a:moveTo>
                    <a:cubicBezTo>
                      <a:pt x="86" y="45"/>
                      <a:pt x="80" y="41"/>
                      <a:pt x="77" y="40"/>
                    </a:cubicBezTo>
                    <a:cubicBezTo>
                      <a:pt x="77" y="38"/>
                      <a:pt x="77" y="37"/>
                      <a:pt x="77" y="35"/>
                    </a:cubicBezTo>
                    <a:cubicBezTo>
                      <a:pt x="79" y="33"/>
                      <a:pt x="83" y="29"/>
                      <a:pt x="83" y="29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1" y="12"/>
                      <a:pt x="60" y="14"/>
                    </a:cubicBezTo>
                    <a:cubicBezTo>
                      <a:pt x="58" y="13"/>
                      <a:pt x="55" y="12"/>
                      <a:pt x="53" y="12"/>
                    </a:cubicBezTo>
                    <a:cubicBezTo>
                      <a:pt x="53" y="9"/>
                      <a:pt x="53" y="5"/>
                      <a:pt x="53" y="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6" y="12"/>
                      <a:pt x="26" y="15"/>
                    </a:cubicBezTo>
                    <a:cubicBezTo>
                      <a:pt x="24" y="16"/>
                      <a:pt x="23" y="17"/>
                      <a:pt x="22" y="18"/>
                    </a:cubicBezTo>
                    <a:cubicBezTo>
                      <a:pt x="19" y="17"/>
                      <a:pt x="14" y="15"/>
                      <a:pt x="1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8" y="42"/>
                      <a:pt x="10" y="43"/>
                    </a:cubicBezTo>
                    <a:cubicBezTo>
                      <a:pt x="10" y="45"/>
                      <a:pt x="11" y="47"/>
                      <a:pt x="11" y="48"/>
                    </a:cubicBezTo>
                    <a:cubicBezTo>
                      <a:pt x="9" y="50"/>
                      <a:pt x="5" y="54"/>
                      <a:pt x="5" y="54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4"/>
                      <a:pt x="22" y="75"/>
                      <a:pt x="22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7" y="71"/>
                      <a:pt x="29" y="69"/>
                    </a:cubicBezTo>
                    <a:cubicBezTo>
                      <a:pt x="31" y="70"/>
                      <a:pt x="33" y="70"/>
                      <a:pt x="34" y="71"/>
                    </a:cubicBezTo>
                    <a:cubicBezTo>
                      <a:pt x="35" y="73"/>
                      <a:pt x="35" y="77"/>
                      <a:pt x="35" y="77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57" y="81"/>
                      <a:pt x="57" y="81"/>
                      <a:pt x="57" y="81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2" y="76"/>
                      <a:pt x="62" y="70"/>
                      <a:pt x="62" y="67"/>
                    </a:cubicBezTo>
                    <a:cubicBezTo>
                      <a:pt x="63" y="66"/>
                      <a:pt x="64" y="66"/>
                      <a:pt x="65" y="65"/>
                    </a:cubicBezTo>
                    <a:cubicBezTo>
                      <a:pt x="68" y="66"/>
                      <a:pt x="72" y="68"/>
                      <a:pt x="72" y="68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88" y="52"/>
                      <a:pt x="88" y="52"/>
                      <a:pt x="88" y="52"/>
                    </a:cubicBezTo>
                    <a:lnTo>
                      <a:pt x="86" y="45"/>
                    </a:lnTo>
                    <a:close/>
                    <a:moveTo>
                      <a:pt x="43" y="58"/>
                    </a:moveTo>
                    <a:cubicBezTo>
                      <a:pt x="34" y="58"/>
                      <a:pt x="26" y="51"/>
                      <a:pt x="26" y="41"/>
                    </a:cubicBezTo>
                    <a:cubicBezTo>
                      <a:pt x="26" y="32"/>
                      <a:pt x="34" y="24"/>
                      <a:pt x="43" y="24"/>
                    </a:cubicBezTo>
                    <a:cubicBezTo>
                      <a:pt x="52" y="24"/>
                      <a:pt x="60" y="32"/>
                      <a:pt x="60" y="41"/>
                    </a:cubicBezTo>
                    <a:cubicBezTo>
                      <a:pt x="60" y="51"/>
                      <a:pt x="52" y="58"/>
                      <a:pt x="43" y="5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5" name="Freeform 246"/>
              <p:cNvSpPr>
                <a:spLocks noEditPoints="1"/>
              </p:cNvSpPr>
              <p:nvPr/>
            </p:nvSpPr>
            <p:spPr bwMode="auto">
              <a:xfrm>
                <a:off x="2342984" y="1710917"/>
                <a:ext cx="46899" cy="4319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3"/>
                  </a:cxn>
                  <a:cxn ang="0">
                    <a:pos x="14" y="27"/>
                  </a:cxn>
                  <a:cxn ang="0">
                    <a:pos x="27" y="13"/>
                  </a:cxn>
                  <a:cxn ang="0">
                    <a:pos x="14" y="0"/>
                  </a:cxn>
                  <a:cxn ang="0">
                    <a:pos x="14" y="23"/>
                  </a:cxn>
                  <a:cxn ang="0">
                    <a:pos x="4" y="13"/>
                  </a:cxn>
                  <a:cxn ang="0">
                    <a:pos x="14" y="3"/>
                  </a:cxn>
                  <a:cxn ang="0">
                    <a:pos x="24" y="13"/>
                  </a:cxn>
                  <a:cxn ang="0">
                    <a:pos x="14" y="23"/>
                  </a:cxn>
                </a:cxnLst>
                <a:rect l="0" t="0" r="r" b="b"/>
                <a:pathLst>
                  <a:path w="27" h="27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21" y="27"/>
                      <a:pt x="27" y="21"/>
                      <a:pt x="27" y="13"/>
                    </a:cubicBezTo>
                    <a:cubicBezTo>
                      <a:pt x="27" y="6"/>
                      <a:pt x="21" y="0"/>
                      <a:pt x="14" y="0"/>
                    </a:cubicBezTo>
                    <a:close/>
                    <a:moveTo>
                      <a:pt x="14" y="23"/>
                    </a:moveTo>
                    <a:cubicBezTo>
                      <a:pt x="8" y="23"/>
                      <a:pt x="4" y="19"/>
                      <a:pt x="4" y="13"/>
                    </a:cubicBezTo>
                    <a:cubicBezTo>
                      <a:pt x="4" y="8"/>
                      <a:pt x="8" y="3"/>
                      <a:pt x="14" y="3"/>
                    </a:cubicBezTo>
                    <a:cubicBezTo>
                      <a:pt x="19" y="3"/>
                      <a:pt x="24" y="8"/>
                      <a:pt x="24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6" name="Freeform 247"/>
              <p:cNvSpPr>
                <a:spLocks noEditPoints="1"/>
              </p:cNvSpPr>
              <p:nvPr/>
            </p:nvSpPr>
            <p:spPr bwMode="auto">
              <a:xfrm>
                <a:off x="2147573" y="1622730"/>
                <a:ext cx="138742" cy="124181"/>
              </a:xfrm>
              <a:custGeom>
                <a:avLst/>
                <a:gdLst/>
                <a:ahLst/>
                <a:cxnLst>
                  <a:cxn ang="0">
                    <a:pos x="70" y="37"/>
                  </a:cxn>
                  <a:cxn ang="0">
                    <a:pos x="70" y="32"/>
                  </a:cxn>
                  <a:cxn ang="0">
                    <a:pos x="76" y="27"/>
                  </a:cxn>
                  <a:cxn ang="0">
                    <a:pos x="76" y="20"/>
                  </a:cxn>
                  <a:cxn ang="0">
                    <a:pos x="66" y="9"/>
                  </a:cxn>
                  <a:cxn ang="0">
                    <a:pos x="59" y="9"/>
                  </a:cxn>
                  <a:cxn ang="0">
                    <a:pos x="54" y="13"/>
                  </a:cxn>
                  <a:cxn ang="0">
                    <a:pos x="48" y="11"/>
                  </a:cxn>
                  <a:cxn ang="0">
                    <a:pos x="48" y="5"/>
                  </a:cxn>
                  <a:cxn ang="0">
                    <a:pos x="43" y="0"/>
                  </a:cxn>
                  <a:cxn ang="0">
                    <a:pos x="28" y="1"/>
                  </a:cxn>
                  <a:cxn ang="0">
                    <a:pos x="23" y="6"/>
                  </a:cxn>
                  <a:cxn ang="0">
                    <a:pos x="23" y="14"/>
                  </a:cxn>
                  <a:cxn ang="0">
                    <a:pos x="19" y="17"/>
                  </a:cxn>
                  <a:cxn ang="0">
                    <a:pos x="13" y="14"/>
                  </a:cxn>
                  <a:cxn ang="0">
                    <a:pos x="6" y="16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9" y="40"/>
                  </a:cxn>
                  <a:cxn ang="0">
                    <a:pos x="10" y="44"/>
                  </a:cxn>
                  <a:cxn ang="0">
                    <a:pos x="4" y="49"/>
                  </a:cxn>
                  <a:cxn ang="0">
                    <a:pos x="4" y="56"/>
                  </a:cxn>
                  <a:cxn ang="0">
                    <a:pos x="14" y="68"/>
                  </a:cxn>
                  <a:cxn ang="0">
                    <a:pos x="20" y="68"/>
                  </a:cxn>
                  <a:cxn ang="0">
                    <a:pos x="21" y="68"/>
                  </a:cxn>
                  <a:cxn ang="0">
                    <a:pos x="26" y="63"/>
                  </a:cxn>
                  <a:cxn ang="0">
                    <a:pos x="31" y="65"/>
                  </a:cxn>
                  <a:cxn ang="0">
                    <a:pos x="32" y="71"/>
                  </a:cxn>
                  <a:cxn ang="0">
                    <a:pos x="36" y="76"/>
                  </a:cxn>
                  <a:cxn ang="0">
                    <a:pos x="52" y="74"/>
                  </a:cxn>
                  <a:cxn ang="0">
                    <a:pos x="56" y="70"/>
                  </a:cxn>
                  <a:cxn ang="0">
                    <a:pos x="56" y="62"/>
                  </a:cxn>
                  <a:cxn ang="0">
                    <a:pos x="59" y="59"/>
                  </a:cxn>
                  <a:cxn ang="0">
                    <a:pos x="65" y="63"/>
                  </a:cxn>
                  <a:cxn ang="0">
                    <a:pos x="72" y="61"/>
                  </a:cxn>
                  <a:cxn ang="0">
                    <a:pos x="79" y="48"/>
                  </a:cxn>
                  <a:cxn ang="0">
                    <a:pos x="78" y="41"/>
                  </a:cxn>
                  <a:cxn ang="0">
                    <a:pos x="70" y="37"/>
                  </a:cxn>
                  <a:cxn ang="0">
                    <a:pos x="39" y="53"/>
                  </a:cxn>
                  <a:cxn ang="0">
                    <a:pos x="23" y="38"/>
                  </a:cxn>
                  <a:cxn ang="0">
                    <a:pos x="39" y="23"/>
                  </a:cxn>
                  <a:cxn ang="0">
                    <a:pos x="54" y="38"/>
                  </a:cxn>
                  <a:cxn ang="0">
                    <a:pos x="39" y="53"/>
                  </a:cxn>
                </a:cxnLst>
                <a:rect l="0" t="0" r="r" b="b"/>
                <a:pathLst>
                  <a:path w="79" h="76">
                    <a:moveTo>
                      <a:pt x="70" y="37"/>
                    </a:moveTo>
                    <a:cubicBezTo>
                      <a:pt x="70" y="35"/>
                      <a:pt x="70" y="34"/>
                      <a:pt x="70" y="32"/>
                    </a:cubicBezTo>
                    <a:cubicBezTo>
                      <a:pt x="72" y="31"/>
                      <a:pt x="76" y="27"/>
                      <a:pt x="76" y="27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9" y="9"/>
                      <a:pt x="55" y="12"/>
                      <a:pt x="54" y="13"/>
                    </a:cubicBezTo>
                    <a:cubicBezTo>
                      <a:pt x="52" y="12"/>
                      <a:pt x="50" y="11"/>
                      <a:pt x="48" y="11"/>
                    </a:cubicBezTo>
                    <a:cubicBezTo>
                      <a:pt x="48" y="9"/>
                      <a:pt x="48" y="5"/>
                      <a:pt x="48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3" y="11"/>
                      <a:pt x="23" y="14"/>
                    </a:cubicBezTo>
                    <a:cubicBezTo>
                      <a:pt x="22" y="15"/>
                      <a:pt x="21" y="16"/>
                      <a:pt x="19" y="17"/>
                    </a:cubicBezTo>
                    <a:cubicBezTo>
                      <a:pt x="17" y="16"/>
                      <a:pt x="13" y="14"/>
                      <a:pt x="13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7" y="39"/>
                      <a:pt x="9" y="40"/>
                    </a:cubicBezTo>
                    <a:cubicBezTo>
                      <a:pt x="9" y="41"/>
                      <a:pt x="9" y="43"/>
                      <a:pt x="10" y="44"/>
                    </a:cubicBezTo>
                    <a:cubicBezTo>
                      <a:pt x="8" y="46"/>
                      <a:pt x="4" y="49"/>
                      <a:pt x="4" y="49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8"/>
                      <a:pt x="20" y="68"/>
                      <a:pt x="20" y="68"/>
                    </a:cubicBezTo>
                    <a:cubicBezTo>
                      <a:pt x="20" y="68"/>
                      <a:pt x="21" y="68"/>
                      <a:pt x="21" y="68"/>
                    </a:cubicBezTo>
                    <a:cubicBezTo>
                      <a:pt x="21" y="68"/>
                      <a:pt x="24" y="65"/>
                      <a:pt x="26" y="63"/>
                    </a:cubicBezTo>
                    <a:cubicBezTo>
                      <a:pt x="28" y="64"/>
                      <a:pt x="29" y="64"/>
                      <a:pt x="31" y="65"/>
                    </a:cubicBezTo>
                    <a:cubicBezTo>
                      <a:pt x="31" y="67"/>
                      <a:pt x="32" y="71"/>
                      <a:pt x="32" y="71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6" y="70"/>
                      <a:pt x="56" y="64"/>
                      <a:pt x="56" y="62"/>
                    </a:cubicBezTo>
                    <a:cubicBezTo>
                      <a:pt x="57" y="61"/>
                      <a:pt x="58" y="60"/>
                      <a:pt x="59" y="59"/>
                    </a:cubicBezTo>
                    <a:cubicBezTo>
                      <a:pt x="61" y="60"/>
                      <a:pt x="65" y="63"/>
                      <a:pt x="65" y="63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3" y="38"/>
                      <a:pt x="70" y="37"/>
                    </a:cubicBezTo>
                    <a:close/>
                    <a:moveTo>
                      <a:pt x="39" y="53"/>
                    </a:moveTo>
                    <a:cubicBezTo>
                      <a:pt x="30" y="53"/>
                      <a:pt x="23" y="46"/>
                      <a:pt x="23" y="38"/>
                    </a:cubicBezTo>
                    <a:cubicBezTo>
                      <a:pt x="23" y="30"/>
                      <a:pt x="30" y="23"/>
                      <a:pt x="39" y="23"/>
                    </a:cubicBezTo>
                    <a:cubicBezTo>
                      <a:pt x="47" y="23"/>
                      <a:pt x="54" y="30"/>
                      <a:pt x="54" y="38"/>
                    </a:cubicBezTo>
                    <a:cubicBezTo>
                      <a:pt x="54" y="46"/>
                      <a:pt x="47" y="53"/>
                      <a:pt x="39" y="5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7" name="Freeform 248"/>
              <p:cNvSpPr>
                <a:spLocks noEditPoints="1"/>
              </p:cNvSpPr>
              <p:nvPr/>
            </p:nvSpPr>
            <p:spPr bwMode="auto">
              <a:xfrm>
                <a:off x="2194471" y="1664124"/>
                <a:ext cx="42990" cy="3959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2"/>
                  </a:cxn>
                  <a:cxn ang="0">
                    <a:pos x="13" y="24"/>
                  </a:cxn>
                  <a:cxn ang="0">
                    <a:pos x="25" y="12"/>
                  </a:cxn>
                  <a:cxn ang="0">
                    <a:pos x="13" y="0"/>
                  </a:cxn>
                  <a:cxn ang="0">
                    <a:pos x="13" y="21"/>
                  </a:cxn>
                  <a:cxn ang="0">
                    <a:pos x="4" y="12"/>
                  </a:cxn>
                  <a:cxn ang="0">
                    <a:pos x="13" y="3"/>
                  </a:cxn>
                  <a:cxn ang="0">
                    <a:pos x="22" y="12"/>
                  </a:cxn>
                  <a:cxn ang="0">
                    <a:pos x="13" y="21"/>
                  </a:cxn>
                </a:cxnLst>
                <a:rect l="0" t="0" r="r" b="b"/>
                <a:pathLst>
                  <a:path w="25" h="24">
                    <a:moveTo>
                      <a:pt x="13" y="0"/>
                    </a:moveTo>
                    <a:cubicBezTo>
                      <a:pt x="6" y="0"/>
                      <a:pt x="0" y="5"/>
                      <a:pt x="0" y="12"/>
                    </a:cubicBezTo>
                    <a:cubicBezTo>
                      <a:pt x="0" y="19"/>
                      <a:pt x="6" y="24"/>
                      <a:pt x="13" y="24"/>
                    </a:cubicBezTo>
                    <a:cubicBezTo>
                      <a:pt x="19" y="24"/>
                      <a:pt x="25" y="19"/>
                      <a:pt x="25" y="12"/>
                    </a:cubicBezTo>
                    <a:cubicBezTo>
                      <a:pt x="25" y="5"/>
                      <a:pt x="19" y="0"/>
                      <a:pt x="13" y="0"/>
                    </a:cubicBezTo>
                    <a:close/>
                    <a:moveTo>
                      <a:pt x="13" y="21"/>
                    </a:moveTo>
                    <a:cubicBezTo>
                      <a:pt x="8" y="21"/>
                      <a:pt x="4" y="17"/>
                      <a:pt x="4" y="12"/>
                    </a:cubicBezTo>
                    <a:cubicBezTo>
                      <a:pt x="4" y="7"/>
                      <a:pt x="8" y="3"/>
                      <a:pt x="13" y="3"/>
                    </a:cubicBezTo>
                    <a:cubicBezTo>
                      <a:pt x="18" y="3"/>
                      <a:pt x="22" y="7"/>
                      <a:pt x="22" y="12"/>
                    </a:cubicBezTo>
                    <a:cubicBezTo>
                      <a:pt x="22" y="17"/>
                      <a:pt x="18" y="21"/>
                      <a:pt x="13" y="21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8" name="Freeform 249"/>
              <p:cNvSpPr>
                <a:spLocks noEditPoints="1"/>
              </p:cNvSpPr>
              <p:nvPr/>
            </p:nvSpPr>
            <p:spPr bwMode="auto">
              <a:xfrm>
                <a:off x="2235508" y="1545342"/>
                <a:ext cx="97706" cy="84587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7" y="30"/>
                  </a:cxn>
                  <a:cxn ang="0">
                    <a:pos x="3" y="34"/>
                  </a:cxn>
                  <a:cxn ang="0">
                    <a:pos x="3" y="38"/>
                  </a:cxn>
                  <a:cxn ang="0">
                    <a:pos x="10" y="46"/>
                  </a:cxn>
                  <a:cxn ang="0">
                    <a:pos x="14" y="47"/>
                  </a:cxn>
                  <a:cxn ang="0">
                    <a:pos x="14" y="46"/>
                  </a:cxn>
                  <a:cxn ang="0">
                    <a:pos x="18" y="43"/>
                  </a:cxn>
                  <a:cxn ang="0">
                    <a:pos x="21" y="44"/>
                  </a:cxn>
                  <a:cxn ang="0">
                    <a:pos x="22" y="49"/>
                  </a:cxn>
                  <a:cxn ang="0">
                    <a:pos x="25" y="52"/>
                  </a:cxn>
                  <a:cxn ang="0">
                    <a:pos x="36" y="51"/>
                  </a:cxn>
                  <a:cxn ang="0">
                    <a:pos x="39" y="48"/>
                  </a:cxn>
                  <a:cxn ang="0">
                    <a:pos x="38" y="42"/>
                  </a:cxn>
                  <a:cxn ang="0">
                    <a:pos x="41" y="41"/>
                  </a:cxn>
                  <a:cxn ang="0">
                    <a:pos x="45" y="43"/>
                  </a:cxn>
                  <a:cxn ang="0">
                    <a:pos x="50" y="42"/>
                  </a:cxn>
                  <a:cxn ang="0">
                    <a:pos x="55" y="33"/>
                  </a:cxn>
                  <a:cxn ang="0">
                    <a:pos x="54" y="28"/>
                  </a:cxn>
                  <a:cxn ang="0">
                    <a:pos x="48" y="25"/>
                  </a:cxn>
                  <a:cxn ang="0">
                    <a:pos x="48" y="22"/>
                  </a:cxn>
                  <a:cxn ang="0">
                    <a:pos x="52" y="19"/>
                  </a:cxn>
                  <a:cxn ang="0">
                    <a:pos x="52" y="14"/>
                  </a:cxn>
                  <a:cxn ang="0">
                    <a:pos x="45" y="6"/>
                  </a:cxn>
                  <a:cxn ang="0">
                    <a:pos x="41" y="6"/>
                  </a:cxn>
                  <a:cxn ang="0">
                    <a:pos x="37" y="9"/>
                  </a:cxn>
                  <a:cxn ang="0">
                    <a:pos x="33" y="7"/>
                  </a:cxn>
                  <a:cxn ang="0">
                    <a:pos x="33" y="3"/>
                  </a:cxn>
                  <a:cxn ang="0">
                    <a:pos x="30" y="0"/>
                  </a:cxn>
                  <a:cxn ang="0">
                    <a:pos x="19" y="1"/>
                  </a:cxn>
                  <a:cxn ang="0">
                    <a:pos x="16" y="4"/>
                  </a:cxn>
                  <a:cxn ang="0">
                    <a:pos x="16" y="9"/>
                  </a:cxn>
                  <a:cxn ang="0">
                    <a:pos x="13" y="11"/>
                  </a:cxn>
                  <a:cxn ang="0">
                    <a:pos x="9" y="9"/>
                  </a:cxn>
                  <a:cxn ang="0">
                    <a:pos x="4" y="11"/>
                  </a:cxn>
                  <a:cxn ang="0">
                    <a:pos x="0" y="20"/>
                  </a:cxn>
                  <a:cxn ang="0">
                    <a:pos x="0" y="21"/>
                  </a:cxn>
                  <a:cxn ang="0">
                    <a:pos x="1" y="25"/>
                  </a:cxn>
                  <a:cxn ang="0">
                    <a:pos x="6" y="27"/>
                  </a:cxn>
                  <a:cxn ang="0">
                    <a:pos x="27" y="15"/>
                  </a:cxn>
                  <a:cxn ang="0">
                    <a:pos x="37" y="26"/>
                  </a:cxn>
                  <a:cxn ang="0">
                    <a:pos x="27" y="36"/>
                  </a:cxn>
                  <a:cxn ang="0">
                    <a:pos x="16" y="26"/>
                  </a:cxn>
                  <a:cxn ang="0">
                    <a:pos x="27" y="15"/>
                  </a:cxn>
                </a:cxnLst>
                <a:rect l="0" t="0" r="r" b="b"/>
                <a:pathLst>
                  <a:path w="55" h="52">
                    <a:moveTo>
                      <a:pt x="6" y="27"/>
                    </a:moveTo>
                    <a:cubicBezTo>
                      <a:pt x="6" y="28"/>
                      <a:pt x="6" y="29"/>
                      <a:pt x="7" y="30"/>
                    </a:cubicBezTo>
                    <a:cubicBezTo>
                      <a:pt x="5" y="31"/>
                      <a:pt x="3" y="34"/>
                      <a:pt x="3" y="34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4" y="47"/>
                      <a:pt x="14" y="47"/>
                    </a:cubicBezTo>
                    <a:cubicBezTo>
                      <a:pt x="14" y="47"/>
                      <a:pt x="14" y="46"/>
                      <a:pt x="14" y="46"/>
                    </a:cubicBezTo>
                    <a:cubicBezTo>
                      <a:pt x="14" y="46"/>
                      <a:pt x="17" y="44"/>
                      <a:pt x="18" y="43"/>
                    </a:cubicBezTo>
                    <a:cubicBezTo>
                      <a:pt x="19" y="44"/>
                      <a:pt x="20" y="44"/>
                      <a:pt x="21" y="44"/>
                    </a:cubicBezTo>
                    <a:cubicBezTo>
                      <a:pt x="21" y="46"/>
                      <a:pt x="22" y="49"/>
                      <a:pt x="22" y="49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4"/>
                      <a:pt x="38" y="42"/>
                    </a:cubicBezTo>
                    <a:cubicBezTo>
                      <a:pt x="39" y="42"/>
                      <a:pt x="40" y="41"/>
                      <a:pt x="41" y="41"/>
                    </a:cubicBezTo>
                    <a:cubicBezTo>
                      <a:pt x="42" y="41"/>
                      <a:pt x="45" y="43"/>
                      <a:pt x="45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0" y="26"/>
                      <a:pt x="48" y="25"/>
                    </a:cubicBezTo>
                    <a:cubicBezTo>
                      <a:pt x="48" y="24"/>
                      <a:pt x="48" y="23"/>
                      <a:pt x="48" y="22"/>
                    </a:cubicBezTo>
                    <a:cubicBezTo>
                      <a:pt x="49" y="21"/>
                      <a:pt x="52" y="19"/>
                      <a:pt x="52" y="19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38" y="8"/>
                      <a:pt x="37" y="9"/>
                    </a:cubicBezTo>
                    <a:cubicBezTo>
                      <a:pt x="36" y="8"/>
                      <a:pt x="35" y="8"/>
                      <a:pt x="33" y="7"/>
                    </a:cubicBezTo>
                    <a:cubicBezTo>
                      <a:pt x="33" y="6"/>
                      <a:pt x="33" y="3"/>
                      <a:pt x="33" y="3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8"/>
                      <a:pt x="16" y="9"/>
                    </a:cubicBezTo>
                    <a:cubicBezTo>
                      <a:pt x="15" y="10"/>
                      <a:pt x="14" y="11"/>
                      <a:pt x="13" y="11"/>
                    </a:cubicBezTo>
                    <a:cubicBezTo>
                      <a:pt x="12" y="11"/>
                      <a:pt x="9" y="9"/>
                      <a:pt x="9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4" y="26"/>
                      <a:pt x="6" y="27"/>
                    </a:cubicBezTo>
                    <a:close/>
                    <a:moveTo>
                      <a:pt x="27" y="15"/>
                    </a:moveTo>
                    <a:cubicBezTo>
                      <a:pt x="33" y="15"/>
                      <a:pt x="37" y="20"/>
                      <a:pt x="37" y="26"/>
                    </a:cubicBezTo>
                    <a:cubicBezTo>
                      <a:pt x="37" y="32"/>
                      <a:pt x="33" y="36"/>
                      <a:pt x="27" y="36"/>
                    </a:cubicBezTo>
                    <a:cubicBezTo>
                      <a:pt x="21" y="36"/>
                      <a:pt x="16" y="32"/>
                      <a:pt x="16" y="26"/>
                    </a:cubicBezTo>
                    <a:cubicBezTo>
                      <a:pt x="16" y="20"/>
                      <a:pt x="21" y="15"/>
                      <a:pt x="27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9" name="Freeform 250"/>
              <p:cNvSpPr>
                <a:spLocks noEditPoints="1"/>
              </p:cNvSpPr>
              <p:nvPr/>
            </p:nvSpPr>
            <p:spPr bwMode="auto">
              <a:xfrm>
                <a:off x="2268728" y="1572338"/>
                <a:ext cx="29312" cy="26996"/>
              </a:xfrm>
              <a:custGeom>
                <a:avLst/>
                <a:gdLst/>
                <a:ahLst/>
                <a:cxnLst>
                  <a:cxn ang="0">
                    <a:pos x="9" y="17"/>
                  </a:cxn>
                  <a:cxn ang="0">
                    <a:pos x="17" y="9"/>
                  </a:cxn>
                  <a:cxn ang="0">
                    <a:pos x="9" y="0"/>
                  </a:cxn>
                  <a:cxn ang="0">
                    <a:pos x="0" y="9"/>
                  </a:cxn>
                  <a:cxn ang="0">
                    <a:pos x="9" y="17"/>
                  </a:cxn>
                  <a:cxn ang="0">
                    <a:pos x="9" y="3"/>
                  </a:cxn>
                  <a:cxn ang="0">
                    <a:pos x="15" y="9"/>
                  </a:cxn>
                  <a:cxn ang="0">
                    <a:pos x="9" y="15"/>
                  </a:cxn>
                  <a:cxn ang="0">
                    <a:pos x="2" y="9"/>
                  </a:cxn>
                  <a:cxn ang="0">
                    <a:pos x="9" y="3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4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7"/>
                      <a:pt x="9" y="17"/>
                    </a:cubicBezTo>
                    <a:close/>
                    <a:moveTo>
                      <a:pt x="9" y="3"/>
                    </a:moveTo>
                    <a:cubicBezTo>
                      <a:pt x="12" y="3"/>
                      <a:pt x="15" y="5"/>
                      <a:pt x="15" y="9"/>
                    </a:cubicBezTo>
                    <a:cubicBezTo>
                      <a:pt x="15" y="12"/>
                      <a:pt x="12" y="15"/>
                      <a:pt x="9" y="15"/>
                    </a:cubicBezTo>
                    <a:cubicBezTo>
                      <a:pt x="5" y="15"/>
                      <a:pt x="2" y="12"/>
                      <a:pt x="2" y="9"/>
                    </a:cubicBezTo>
                    <a:cubicBezTo>
                      <a:pt x="2" y="5"/>
                      <a:pt x="5" y="3"/>
                      <a:pt x="9" y="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0" name="Freeform 251"/>
              <p:cNvSpPr>
                <a:spLocks/>
              </p:cNvSpPr>
              <p:nvPr/>
            </p:nvSpPr>
            <p:spPr bwMode="auto">
              <a:xfrm>
                <a:off x="3988346" y="2603579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29"/>
                      <a:pt x="28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3" y="8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1" name="Freeform 252"/>
              <p:cNvSpPr>
                <a:spLocks/>
              </p:cNvSpPr>
              <p:nvPr/>
            </p:nvSpPr>
            <p:spPr bwMode="auto">
              <a:xfrm>
                <a:off x="4033290" y="2531590"/>
                <a:ext cx="93797" cy="75588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53" y="4"/>
                  </a:cxn>
                  <a:cxn ang="0">
                    <a:pos x="18" y="11"/>
                  </a:cxn>
                  <a:cxn ang="0">
                    <a:pos x="0" y="39"/>
                  </a:cxn>
                  <a:cxn ang="0">
                    <a:pos x="35" y="35"/>
                  </a:cxn>
                </a:cxnLst>
                <a:rect l="0" t="0" r="r" b="b"/>
                <a:pathLst>
                  <a:path w="53" h="46">
                    <a:moveTo>
                      <a:pt x="35" y="35"/>
                    </a:moveTo>
                    <a:cubicBezTo>
                      <a:pt x="52" y="25"/>
                      <a:pt x="53" y="4"/>
                      <a:pt x="53" y="4"/>
                    </a:cubicBezTo>
                    <a:cubicBezTo>
                      <a:pt x="53" y="4"/>
                      <a:pt x="36" y="0"/>
                      <a:pt x="18" y="11"/>
                    </a:cubicBezTo>
                    <a:cubicBezTo>
                      <a:pt x="0" y="21"/>
                      <a:pt x="0" y="39"/>
                      <a:pt x="0" y="39"/>
                    </a:cubicBezTo>
                    <a:cubicBezTo>
                      <a:pt x="0" y="39"/>
                      <a:pt x="18" y="46"/>
                      <a:pt x="35" y="3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2" name="Freeform 253"/>
              <p:cNvSpPr>
                <a:spLocks/>
              </p:cNvSpPr>
              <p:nvPr/>
            </p:nvSpPr>
            <p:spPr bwMode="auto">
              <a:xfrm>
                <a:off x="3925814" y="2637774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0" y="13"/>
                  </a:cxn>
                  <a:cxn ang="0">
                    <a:pos x="28" y="34"/>
                  </a:cxn>
                  <a:cxn ang="0">
                    <a:pos x="62" y="24"/>
                  </a:cxn>
                  <a:cxn ang="0">
                    <a:pos x="33" y="4"/>
                  </a:cxn>
                </a:cxnLst>
                <a:rect l="0" t="0" r="r" b="b"/>
                <a:pathLst>
                  <a:path w="62" h="39">
                    <a:moveTo>
                      <a:pt x="33" y="4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4"/>
                    </a:cubicBezTo>
                    <a:cubicBezTo>
                      <a:pt x="47" y="39"/>
                      <a:pt x="62" y="24"/>
                      <a:pt x="62" y="24"/>
                    </a:cubicBezTo>
                    <a:cubicBezTo>
                      <a:pt x="62" y="24"/>
                      <a:pt x="53" y="9"/>
                      <a:pt x="33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3" name="Freeform 254"/>
              <p:cNvSpPr>
                <a:spLocks/>
              </p:cNvSpPr>
              <p:nvPr/>
            </p:nvSpPr>
            <p:spPr bwMode="auto">
              <a:xfrm>
                <a:off x="3865237" y="2671969"/>
                <a:ext cx="109430" cy="62990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0" y="13"/>
                  </a:cxn>
                  <a:cxn ang="0">
                    <a:pos x="28" y="35"/>
                  </a:cxn>
                  <a:cxn ang="0">
                    <a:pos x="63" y="25"/>
                  </a:cxn>
                  <a:cxn ang="0">
                    <a:pos x="33" y="5"/>
                  </a:cxn>
                </a:cxnLst>
                <a:rect l="0" t="0" r="r" b="b"/>
                <a:pathLst>
                  <a:path w="63" h="39">
                    <a:moveTo>
                      <a:pt x="33" y="5"/>
                    </a:moveTo>
                    <a:cubicBezTo>
                      <a:pt x="13" y="0"/>
                      <a:pt x="0" y="13"/>
                      <a:pt x="0" y="13"/>
                    </a:cubicBezTo>
                    <a:cubicBezTo>
                      <a:pt x="0" y="13"/>
                      <a:pt x="8" y="30"/>
                      <a:pt x="28" y="35"/>
                    </a:cubicBezTo>
                    <a:cubicBezTo>
                      <a:pt x="48" y="39"/>
                      <a:pt x="63" y="25"/>
                      <a:pt x="63" y="25"/>
                    </a:cubicBezTo>
                    <a:cubicBezTo>
                      <a:pt x="63" y="25"/>
                      <a:pt x="53" y="9"/>
                      <a:pt x="33" y="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4" name="Freeform 255"/>
              <p:cNvSpPr>
                <a:spLocks/>
              </p:cNvSpPr>
              <p:nvPr/>
            </p:nvSpPr>
            <p:spPr bwMode="auto">
              <a:xfrm>
                <a:off x="3804659" y="2707963"/>
                <a:ext cx="109430" cy="61191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12"/>
                  </a:cxn>
                  <a:cxn ang="0">
                    <a:pos x="27" y="34"/>
                  </a:cxn>
                  <a:cxn ang="0">
                    <a:pos x="62" y="24"/>
                  </a:cxn>
                  <a:cxn ang="0">
                    <a:pos x="32" y="4"/>
                  </a:cxn>
                </a:cxnLst>
                <a:rect l="0" t="0" r="r" b="b"/>
                <a:pathLst>
                  <a:path w="62" h="38">
                    <a:moveTo>
                      <a:pt x="32" y="4"/>
                    </a:moveTo>
                    <a:cubicBezTo>
                      <a:pt x="12" y="0"/>
                      <a:pt x="0" y="12"/>
                      <a:pt x="0" y="12"/>
                    </a:cubicBezTo>
                    <a:cubicBezTo>
                      <a:pt x="0" y="12"/>
                      <a:pt x="8" y="30"/>
                      <a:pt x="27" y="34"/>
                    </a:cubicBezTo>
                    <a:cubicBezTo>
                      <a:pt x="47" y="38"/>
                      <a:pt x="62" y="24"/>
                      <a:pt x="62" y="24"/>
                    </a:cubicBezTo>
                    <a:cubicBezTo>
                      <a:pt x="62" y="24"/>
                      <a:pt x="52" y="9"/>
                      <a:pt x="32" y="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5" name="Freeform 256"/>
              <p:cNvSpPr>
                <a:spLocks/>
              </p:cNvSpPr>
              <p:nvPr/>
            </p:nvSpPr>
            <p:spPr bwMode="auto">
              <a:xfrm>
                <a:off x="3962942" y="2518992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6" name="Freeform 257"/>
              <p:cNvSpPr>
                <a:spLocks/>
              </p:cNvSpPr>
              <p:nvPr/>
            </p:nvSpPr>
            <p:spPr bwMode="auto">
              <a:xfrm>
                <a:off x="3902365" y="2553187"/>
                <a:ext cx="68394" cy="9898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6"/>
                  </a:cxn>
                  <a:cxn ang="0">
                    <a:pos x="30" y="0"/>
                  </a:cxn>
                </a:cxnLst>
                <a:rect l="0" t="0" r="r" b="b"/>
                <a:pathLst>
                  <a:path w="39" h="61">
                    <a:moveTo>
                      <a:pt x="30" y="0"/>
                    </a:moveTo>
                    <a:cubicBezTo>
                      <a:pt x="30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6"/>
                      <a:pt x="34" y="36"/>
                    </a:cubicBezTo>
                    <a:cubicBezTo>
                      <a:pt x="39" y="16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7" name="Freeform 258"/>
              <p:cNvSpPr>
                <a:spLocks/>
              </p:cNvSpPr>
              <p:nvPr/>
            </p:nvSpPr>
            <p:spPr bwMode="auto">
              <a:xfrm>
                <a:off x="3841787" y="2589182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6"/>
                  </a:cxn>
                  <a:cxn ang="0">
                    <a:pos x="12" y="61"/>
                  </a:cxn>
                  <a:cxn ang="0">
                    <a:pos x="33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6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8" y="55"/>
                      <a:pt x="33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8" name="Freeform 259"/>
              <p:cNvSpPr>
                <a:spLocks/>
              </p:cNvSpPr>
              <p:nvPr/>
            </p:nvSpPr>
            <p:spPr bwMode="auto">
              <a:xfrm>
                <a:off x="3779256" y="2623376"/>
                <a:ext cx="68394" cy="9898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" y="27"/>
                  </a:cxn>
                  <a:cxn ang="0">
                    <a:pos x="12" y="61"/>
                  </a:cxn>
                  <a:cxn ang="0">
                    <a:pos x="34" y="35"/>
                  </a:cxn>
                  <a:cxn ang="0">
                    <a:pos x="29" y="0"/>
                  </a:cxn>
                </a:cxnLst>
                <a:rect l="0" t="0" r="r" b="b"/>
                <a:pathLst>
                  <a:path w="39" h="61">
                    <a:moveTo>
                      <a:pt x="29" y="0"/>
                    </a:moveTo>
                    <a:cubicBezTo>
                      <a:pt x="29" y="0"/>
                      <a:pt x="10" y="7"/>
                      <a:pt x="5" y="27"/>
                    </a:cubicBezTo>
                    <a:cubicBezTo>
                      <a:pt x="0" y="46"/>
                      <a:pt x="12" y="61"/>
                      <a:pt x="12" y="61"/>
                    </a:cubicBezTo>
                    <a:cubicBezTo>
                      <a:pt x="12" y="61"/>
                      <a:pt x="29" y="55"/>
                      <a:pt x="34" y="35"/>
                    </a:cubicBezTo>
                    <a:cubicBezTo>
                      <a:pt x="39" y="15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9" name="Freeform 260"/>
              <p:cNvSpPr>
                <a:spLocks/>
              </p:cNvSpPr>
              <p:nvPr/>
            </p:nvSpPr>
            <p:spPr bwMode="auto">
              <a:xfrm>
                <a:off x="3749944" y="2729560"/>
                <a:ext cx="42990" cy="3239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13"/>
                  </a:cxn>
                  <a:cxn ang="0">
                    <a:pos x="1" y="14"/>
                  </a:cxn>
                  <a:cxn ang="0">
                    <a:pos x="4" y="19"/>
                  </a:cxn>
                  <a:cxn ang="0">
                    <a:pos x="25" y="6"/>
                  </a:cxn>
                  <a:cxn ang="0">
                    <a:pos x="21" y="0"/>
                  </a:cxn>
                </a:cxnLst>
                <a:rect l="0" t="0" r="r" b="b"/>
                <a:pathLst>
                  <a:path w="25" h="19">
                    <a:moveTo>
                      <a:pt x="21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2" y="16"/>
                      <a:pt x="3" y="17"/>
                      <a:pt x="4" y="19"/>
                    </a:cubicBezTo>
                    <a:cubicBezTo>
                      <a:pt x="25" y="6"/>
                      <a:pt x="25" y="6"/>
                      <a:pt x="25" y="6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0" name="Freeform 261"/>
              <p:cNvSpPr>
                <a:spLocks/>
              </p:cNvSpPr>
              <p:nvPr/>
            </p:nvSpPr>
            <p:spPr bwMode="auto">
              <a:xfrm>
                <a:off x="4316636" y="2151849"/>
                <a:ext cx="164145" cy="66590"/>
              </a:xfrm>
              <a:custGeom>
                <a:avLst/>
                <a:gdLst/>
                <a:ahLst/>
                <a:cxnLst>
                  <a:cxn ang="0">
                    <a:pos x="47" y="16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47" y="41"/>
                  </a:cxn>
                  <a:cxn ang="0">
                    <a:pos x="93" y="28"/>
                  </a:cxn>
                  <a:cxn ang="0">
                    <a:pos x="93" y="0"/>
                  </a:cxn>
                  <a:cxn ang="0">
                    <a:pos x="47" y="16"/>
                  </a:cxn>
                </a:cxnLst>
                <a:rect l="0" t="0" r="r" b="b"/>
                <a:pathLst>
                  <a:path w="93" h="41">
                    <a:moveTo>
                      <a:pt x="47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22" y="41"/>
                      <a:pt x="47" y="41"/>
                    </a:cubicBezTo>
                    <a:cubicBezTo>
                      <a:pt x="72" y="41"/>
                      <a:pt x="93" y="28"/>
                      <a:pt x="93" y="28"/>
                    </a:cubicBezTo>
                    <a:cubicBezTo>
                      <a:pt x="93" y="0"/>
                      <a:pt x="93" y="0"/>
                      <a:pt x="93" y="0"/>
                    </a:cubicBezTo>
                    <a:lnTo>
                      <a:pt x="47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1" name="Freeform 262"/>
              <p:cNvSpPr>
                <a:spLocks/>
              </p:cNvSpPr>
              <p:nvPr/>
            </p:nvSpPr>
            <p:spPr bwMode="auto">
              <a:xfrm>
                <a:off x="4275600" y="2079860"/>
                <a:ext cx="246218" cy="125981"/>
              </a:xfrm>
              <a:custGeom>
                <a:avLst/>
                <a:gdLst/>
                <a:ahLst/>
                <a:cxnLst>
                  <a:cxn ang="0">
                    <a:pos x="119" y="29"/>
                  </a:cxn>
                  <a:cxn ang="0">
                    <a:pos x="126" y="26"/>
                  </a:cxn>
                  <a:cxn ang="0">
                    <a:pos x="63" y="0"/>
                  </a:cxn>
                  <a:cxn ang="0">
                    <a:pos x="0" y="26"/>
                  </a:cxn>
                  <a:cxn ang="0">
                    <a:pos x="63" y="49"/>
                  </a:cxn>
                  <a:cxn ang="0">
                    <a:pos x="113" y="31"/>
                  </a:cxn>
                  <a:cxn ang="0">
                    <a:pos x="113" y="58"/>
                  </a:cxn>
                  <a:cxn ang="0">
                    <a:pos x="110" y="58"/>
                  </a:cxn>
                  <a:cxn ang="0">
                    <a:pos x="110" y="70"/>
                  </a:cxn>
                  <a:cxn ang="0">
                    <a:pos x="120" y="70"/>
                  </a:cxn>
                  <a:cxn ang="0">
                    <a:pos x="120" y="58"/>
                  </a:cxn>
                  <a:cxn ang="0">
                    <a:pos x="119" y="58"/>
                  </a:cxn>
                  <a:cxn ang="0">
                    <a:pos x="119" y="29"/>
                  </a:cxn>
                </a:cxnLst>
                <a:rect l="0" t="0" r="r" b="b"/>
                <a:pathLst>
                  <a:path w="126" h="70">
                    <a:moveTo>
                      <a:pt x="119" y="29"/>
                    </a:moveTo>
                    <a:lnTo>
                      <a:pt x="126" y="26"/>
                    </a:lnTo>
                    <a:lnTo>
                      <a:pt x="63" y="0"/>
                    </a:lnTo>
                    <a:lnTo>
                      <a:pt x="0" y="26"/>
                    </a:lnTo>
                    <a:lnTo>
                      <a:pt x="63" y="49"/>
                    </a:lnTo>
                    <a:lnTo>
                      <a:pt x="113" y="31"/>
                    </a:lnTo>
                    <a:lnTo>
                      <a:pt x="113" y="58"/>
                    </a:lnTo>
                    <a:lnTo>
                      <a:pt x="110" y="58"/>
                    </a:lnTo>
                    <a:lnTo>
                      <a:pt x="110" y="70"/>
                    </a:lnTo>
                    <a:lnTo>
                      <a:pt x="120" y="70"/>
                    </a:lnTo>
                    <a:lnTo>
                      <a:pt x="120" y="58"/>
                    </a:lnTo>
                    <a:lnTo>
                      <a:pt x="119" y="58"/>
                    </a:lnTo>
                    <a:lnTo>
                      <a:pt x="119" y="2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2" name="Freeform 263"/>
              <p:cNvSpPr>
                <a:spLocks noEditPoints="1"/>
              </p:cNvSpPr>
              <p:nvPr/>
            </p:nvSpPr>
            <p:spPr bwMode="auto">
              <a:xfrm>
                <a:off x="3714770" y="4972014"/>
                <a:ext cx="330245" cy="226765"/>
              </a:xfrm>
              <a:custGeom>
                <a:avLst/>
                <a:gdLst/>
                <a:ahLst/>
                <a:cxnLst>
                  <a:cxn ang="0">
                    <a:pos x="179" y="18"/>
                  </a:cxn>
                  <a:cxn ang="0">
                    <a:pos x="179" y="7"/>
                  </a:cxn>
                  <a:cxn ang="0">
                    <a:pos x="177" y="6"/>
                  </a:cxn>
                  <a:cxn ang="0">
                    <a:pos x="145" y="0"/>
                  </a:cxn>
                  <a:cxn ang="0">
                    <a:pos x="94" y="18"/>
                  </a:cxn>
                  <a:cxn ang="0">
                    <a:pos x="43" y="0"/>
                  </a:cxn>
                  <a:cxn ang="0">
                    <a:pos x="10" y="6"/>
                  </a:cxn>
                  <a:cxn ang="0">
                    <a:pos x="9" y="7"/>
                  </a:cxn>
                  <a:cxn ang="0">
                    <a:pos x="9" y="18"/>
                  </a:cxn>
                  <a:cxn ang="0">
                    <a:pos x="0" y="24"/>
                  </a:cxn>
                  <a:cxn ang="0">
                    <a:pos x="0" y="136"/>
                  </a:cxn>
                  <a:cxn ang="0">
                    <a:pos x="82" y="136"/>
                  </a:cxn>
                  <a:cxn ang="0">
                    <a:pos x="94" y="140"/>
                  </a:cxn>
                  <a:cxn ang="0">
                    <a:pos x="106" y="136"/>
                  </a:cxn>
                  <a:cxn ang="0">
                    <a:pos x="187" y="136"/>
                  </a:cxn>
                  <a:cxn ang="0">
                    <a:pos x="187" y="24"/>
                  </a:cxn>
                  <a:cxn ang="0">
                    <a:pos x="179" y="18"/>
                  </a:cxn>
                  <a:cxn ang="0">
                    <a:pos x="93" y="127"/>
                  </a:cxn>
                  <a:cxn ang="0">
                    <a:pos x="39" y="115"/>
                  </a:cxn>
                  <a:cxn ang="0">
                    <a:pos x="14" y="120"/>
                  </a:cxn>
                  <a:cxn ang="0">
                    <a:pos x="14" y="10"/>
                  </a:cxn>
                  <a:cxn ang="0">
                    <a:pos x="43" y="6"/>
                  </a:cxn>
                  <a:cxn ang="0">
                    <a:pos x="90" y="22"/>
                  </a:cxn>
                  <a:cxn ang="0">
                    <a:pos x="90" y="87"/>
                  </a:cxn>
                  <a:cxn ang="0">
                    <a:pos x="93" y="84"/>
                  </a:cxn>
                  <a:cxn ang="0">
                    <a:pos x="93" y="127"/>
                  </a:cxn>
                  <a:cxn ang="0">
                    <a:pos x="174" y="120"/>
                  </a:cxn>
                  <a:cxn ang="0">
                    <a:pos x="148" y="115"/>
                  </a:cxn>
                  <a:cxn ang="0">
                    <a:pos x="95" y="127"/>
                  </a:cxn>
                  <a:cxn ang="0">
                    <a:pos x="95" y="84"/>
                  </a:cxn>
                  <a:cxn ang="0">
                    <a:pos x="98" y="87"/>
                  </a:cxn>
                  <a:cxn ang="0">
                    <a:pos x="98" y="22"/>
                  </a:cxn>
                  <a:cxn ang="0">
                    <a:pos x="145" y="6"/>
                  </a:cxn>
                  <a:cxn ang="0">
                    <a:pos x="174" y="10"/>
                  </a:cxn>
                  <a:cxn ang="0">
                    <a:pos x="174" y="120"/>
                  </a:cxn>
                </a:cxnLst>
                <a:rect l="0" t="0" r="r" b="b"/>
                <a:pathLst>
                  <a:path w="187" h="140">
                    <a:moveTo>
                      <a:pt x="179" y="18"/>
                    </a:moveTo>
                    <a:cubicBezTo>
                      <a:pt x="179" y="7"/>
                      <a:pt x="179" y="7"/>
                      <a:pt x="179" y="7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7" y="6"/>
                      <a:pt x="163" y="0"/>
                      <a:pt x="145" y="0"/>
                    </a:cubicBezTo>
                    <a:cubicBezTo>
                      <a:pt x="125" y="0"/>
                      <a:pt x="108" y="6"/>
                      <a:pt x="94" y="18"/>
                    </a:cubicBezTo>
                    <a:cubicBezTo>
                      <a:pt x="80" y="6"/>
                      <a:pt x="63" y="0"/>
                      <a:pt x="43" y="0"/>
                    </a:cubicBezTo>
                    <a:cubicBezTo>
                      <a:pt x="25" y="0"/>
                      <a:pt x="11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3" y="19"/>
                      <a:pt x="0" y="20"/>
                      <a:pt x="0" y="24"/>
                    </a:cubicBezTo>
                    <a:cubicBezTo>
                      <a:pt x="0" y="39"/>
                      <a:pt x="0" y="136"/>
                      <a:pt x="0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5" y="138"/>
                      <a:pt x="89" y="140"/>
                      <a:pt x="94" y="140"/>
                    </a:cubicBezTo>
                    <a:cubicBezTo>
                      <a:pt x="99" y="140"/>
                      <a:pt x="103" y="138"/>
                      <a:pt x="106" y="136"/>
                    </a:cubicBezTo>
                    <a:cubicBezTo>
                      <a:pt x="187" y="136"/>
                      <a:pt x="187" y="136"/>
                      <a:pt x="187" y="136"/>
                    </a:cubicBezTo>
                    <a:cubicBezTo>
                      <a:pt x="187" y="136"/>
                      <a:pt x="187" y="29"/>
                      <a:pt x="187" y="24"/>
                    </a:cubicBezTo>
                    <a:cubicBezTo>
                      <a:pt x="187" y="21"/>
                      <a:pt x="184" y="19"/>
                      <a:pt x="179" y="18"/>
                    </a:cubicBezTo>
                    <a:close/>
                    <a:moveTo>
                      <a:pt x="93" y="127"/>
                    </a:moveTo>
                    <a:cubicBezTo>
                      <a:pt x="86" y="124"/>
                      <a:pt x="63" y="115"/>
                      <a:pt x="39" y="115"/>
                    </a:cubicBezTo>
                    <a:cubicBezTo>
                      <a:pt x="29" y="115"/>
                      <a:pt x="21" y="117"/>
                      <a:pt x="14" y="12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8" y="9"/>
                      <a:pt x="29" y="6"/>
                      <a:pt x="43" y="6"/>
                    </a:cubicBezTo>
                    <a:cubicBezTo>
                      <a:pt x="62" y="6"/>
                      <a:pt x="77" y="11"/>
                      <a:pt x="90" y="22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4"/>
                      <a:pt x="93" y="84"/>
                      <a:pt x="93" y="84"/>
                    </a:cubicBezTo>
                    <a:lnTo>
                      <a:pt x="93" y="127"/>
                    </a:lnTo>
                    <a:close/>
                    <a:moveTo>
                      <a:pt x="174" y="120"/>
                    </a:moveTo>
                    <a:cubicBezTo>
                      <a:pt x="166" y="116"/>
                      <a:pt x="158" y="115"/>
                      <a:pt x="148" y="115"/>
                    </a:cubicBezTo>
                    <a:cubicBezTo>
                      <a:pt x="124" y="115"/>
                      <a:pt x="102" y="124"/>
                      <a:pt x="95" y="127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98" y="87"/>
                      <a:pt x="98" y="87"/>
                      <a:pt x="98" y="87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111" y="11"/>
                      <a:pt x="126" y="6"/>
                      <a:pt x="145" y="6"/>
                    </a:cubicBezTo>
                    <a:cubicBezTo>
                      <a:pt x="158" y="6"/>
                      <a:pt x="170" y="9"/>
                      <a:pt x="174" y="10"/>
                    </a:cubicBezTo>
                    <a:lnTo>
                      <a:pt x="174" y="12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3" name="Freeform 264"/>
              <p:cNvSpPr>
                <a:spLocks/>
              </p:cNvSpPr>
              <p:nvPr/>
            </p:nvSpPr>
            <p:spPr bwMode="auto">
              <a:xfrm>
                <a:off x="3757760" y="4999010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4" name="Freeform 265"/>
              <p:cNvSpPr>
                <a:spLocks/>
              </p:cNvSpPr>
              <p:nvPr/>
            </p:nvSpPr>
            <p:spPr bwMode="auto">
              <a:xfrm>
                <a:off x="3757760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5" name="Freeform 266"/>
              <p:cNvSpPr>
                <a:spLocks/>
              </p:cNvSpPr>
              <p:nvPr/>
            </p:nvSpPr>
            <p:spPr bwMode="auto">
              <a:xfrm>
                <a:off x="3757760" y="5038604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8"/>
                  </a:cxn>
                  <a:cxn ang="0">
                    <a:pos x="56" y="14"/>
                  </a:cxn>
                  <a:cxn ang="0">
                    <a:pos x="0" y="8"/>
                  </a:cxn>
                </a:cxnLst>
                <a:rect l="0" t="0" r="r" b="b"/>
                <a:pathLst>
                  <a:path w="56" h="18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4"/>
                      <a:pt x="54" y="18"/>
                      <a:pt x="54" y="18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6" name="Freeform 267"/>
              <p:cNvSpPr>
                <a:spLocks/>
              </p:cNvSpPr>
              <p:nvPr/>
            </p:nvSpPr>
            <p:spPr bwMode="auto">
              <a:xfrm>
                <a:off x="3757760" y="5058401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7" name="Freeform 268"/>
              <p:cNvSpPr>
                <a:spLocks/>
              </p:cNvSpPr>
              <p:nvPr/>
            </p:nvSpPr>
            <p:spPr bwMode="auto">
              <a:xfrm>
                <a:off x="3757760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8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8" name="Freeform 269"/>
              <p:cNvSpPr>
                <a:spLocks/>
              </p:cNvSpPr>
              <p:nvPr/>
            </p:nvSpPr>
            <p:spPr bwMode="auto">
              <a:xfrm>
                <a:off x="3757760" y="5096195"/>
                <a:ext cx="99660" cy="323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9" name="Freeform 270"/>
              <p:cNvSpPr>
                <a:spLocks/>
              </p:cNvSpPr>
              <p:nvPr/>
            </p:nvSpPr>
            <p:spPr bwMode="auto">
              <a:xfrm>
                <a:off x="3757760" y="5115992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2"/>
                  </a:cxn>
                  <a:cxn ang="0">
                    <a:pos x="54" y="19"/>
                  </a:cxn>
                  <a:cxn ang="0">
                    <a:pos x="56" y="15"/>
                  </a:cxn>
                  <a:cxn ang="0">
                    <a:pos x="0" y="8"/>
                  </a:cxn>
                </a:cxnLst>
                <a:rect l="0" t="0" r="r" b="b"/>
                <a:pathLst>
                  <a:path w="56" h="19">
                    <a:moveTo>
                      <a:pt x="0" y="8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29" y="5"/>
                      <a:pt x="54" y="19"/>
                      <a:pt x="54" y="1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5" y="14"/>
                      <a:pt x="29" y="0"/>
                      <a:pt x="0" y="8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0" name="Freeform 271"/>
              <p:cNvSpPr>
                <a:spLocks/>
              </p:cNvSpPr>
              <p:nvPr/>
            </p:nvSpPr>
            <p:spPr bwMode="auto">
              <a:xfrm>
                <a:off x="3904319" y="4999010"/>
                <a:ext cx="99660" cy="30595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  <a:cxn ang="0">
                    <a:pos x="2" y="19"/>
                  </a:cxn>
                </a:cxnLst>
                <a:rect l="0" t="0" r="r" b="b"/>
                <a:pathLst>
                  <a:path w="56" h="19">
                    <a:moveTo>
                      <a:pt x="2" y="19"/>
                    </a:moveTo>
                    <a:cubicBezTo>
                      <a:pt x="2" y="19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1" name="Freeform 272"/>
              <p:cNvSpPr>
                <a:spLocks/>
              </p:cNvSpPr>
              <p:nvPr/>
            </p:nvSpPr>
            <p:spPr bwMode="auto">
              <a:xfrm>
                <a:off x="3904319" y="5018807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2" name="Freeform 273"/>
              <p:cNvSpPr>
                <a:spLocks/>
              </p:cNvSpPr>
              <p:nvPr/>
            </p:nvSpPr>
            <p:spPr bwMode="auto">
              <a:xfrm>
                <a:off x="3904319" y="5038604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27" y="5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3" name="Freeform 274"/>
              <p:cNvSpPr>
                <a:spLocks/>
              </p:cNvSpPr>
              <p:nvPr/>
            </p:nvSpPr>
            <p:spPr bwMode="auto">
              <a:xfrm>
                <a:off x="3904319" y="5060201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8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4" name="Freeform 275"/>
              <p:cNvSpPr>
                <a:spLocks/>
              </p:cNvSpPr>
              <p:nvPr/>
            </p:nvSpPr>
            <p:spPr bwMode="auto">
              <a:xfrm>
                <a:off x="3904319" y="5078198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2" y="19"/>
                  </a:cxn>
                  <a:cxn ang="0">
                    <a:pos x="55" y="13"/>
                  </a:cxn>
                  <a:cxn ang="0">
                    <a:pos x="56" y="8"/>
                  </a:cxn>
                  <a:cxn ang="0">
                    <a:pos x="0" y="15"/>
                  </a:cxn>
                </a:cxnLst>
                <a:rect l="0" t="0" r="r" b="b"/>
                <a:pathLst>
                  <a:path w="56" h="19">
                    <a:moveTo>
                      <a:pt x="0" y="1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7" y="5"/>
                      <a:pt x="55" y="13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7" y="0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5" name="Freeform 276"/>
              <p:cNvSpPr>
                <a:spLocks/>
              </p:cNvSpPr>
              <p:nvPr/>
            </p:nvSpPr>
            <p:spPr bwMode="auto">
              <a:xfrm>
                <a:off x="3904319" y="5097995"/>
                <a:ext cx="99660" cy="3059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6" name="Freeform 277"/>
              <p:cNvSpPr>
                <a:spLocks/>
              </p:cNvSpPr>
              <p:nvPr/>
            </p:nvSpPr>
            <p:spPr bwMode="auto">
              <a:xfrm>
                <a:off x="3904319" y="5117792"/>
                <a:ext cx="99660" cy="2879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8"/>
                  </a:cxn>
                  <a:cxn ang="0">
                    <a:pos x="55" y="12"/>
                  </a:cxn>
                  <a:cxn ang="0">
                    <a:pos x="56" y="7"/>
                  </a:cxn>
                  <a:cxn ang="0">
                    <a:pos x="0" y="14"/>
                  </a:cxn>
                </a:cxnLst>
                <a:rect l="0" t="0" r="r" b="b"/>
                <a:pathLst>
                  <a:path w="56" h="18">
                    <a:moveTo>
                      <a:pt x="0" y="14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7" y="4"/>
                      <a:pt x="55" y="12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27" y="0"/>
                      <a:pt x="1" y="14"/>
                      <a:pt x="0" y="14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7" name="Freeform 278"/>
              <p:cNvSpPr>
                <a:spLocks noEditPoints="1"/>
              </p:cNvSpPr>
              <p:nvPr/>
            </p:nvSpPr>
            <p:spPr bwMode="auto">
              <a:xfrm>
                <a:off x="619457" y="3798595"/>
                <a:ext cx="263805" cy="235764"/>
              </a:xfrm>
              <a:custGeom>
                <a:avLst/>
                <a:gdLst/>
                <a:ahLst/>
                <a:cxnLst>
                  <a:cxn ang="0">
                    <a:pos x="48" y="110"/>
                  </a:cxn>
                  <a:cxn ang="0">
                    <a:pos x="116" y="42"/>
                  </a:cxn>
                  <a:cxn ang="0">
                    <a:pos x="135" y="0"/>
                  </a:cxn>
                  <a:cxn ang="0">
                    <a:pos x="92" y="16"/>
                  </a:cxn>
                  <a:cxn ang="0">
                    <a:pos x="23" y="83"/>
                  </a:cxn>
                  <a:cxn ang="0">
                    <a:pos x="22" y="83"/>
                  </a:cxn>
                  <a:cxn ang="0">
                    <a:pos x="0" y="106"/>
                  </a:cxn>
                  <a:cxn ang="0">
                    <a:pos x="27" y="131"/>
                  </a:cxn>
                  <a:cxn ang="0">
                    <a:pos x="48" y="110"/>
                  </a:cxn>
                  <a:cxn ang="0">
                    <a:pos x="48" y="110"/>
                  </a:cxn>
                  <a:cxn ang="0">
                    <a:pos x="27" y="121"/>
                  </a:cxn>
                  <a:cxn ang="0">
                    <a:pos x="10" y="106"/>
                  </a:cxn>
                  <a:cxn ang="0">
                    <a:pos x="18" y="98"/>
                  </a:cxn>
                  <a:cxn ang="0">
                    <a:pos x="35" y="114"/>
                  </a:cxn>
                  <a:cxn ang="0">
                    <a:pos x="27" y="121"/>
                  </a:cxn>
                  <a:cxn ang="0">
                    <a:pos x="111" y="43"/>
                  </a:cxn>
                  <a:cxn ang="0">
                    <a:pos x="112" y="29"/>
                  </a:cxn>
                  <a:cxn ang="0">
                    <a:pos x="102" y="31"/>
                  </a:cxn>
                  <a:cxn ang="0">
                    <a:pos x="103" y="21"/>
                  </a:cxn>
                  <a:cxn ang="0">
                    <a:pos x="91" y="21"/>
                  </a:cxn>
                  <a:cxn ang="0">
                    <a:pos x="93" y="18"/>
                  </a:cxn>
                  <a:cxn ang="0">
                    <a:pos x="118" y="10"/>
                  </a:cxn>
                  <a:cxn ang="0">
                    <a:pos x="124" y="16"/>
                  </a:cxn>
                  <a:cxn ang="0">
                    <a:pos x="113" y="40"/>
                  </a:cxn>
                  <a:cxn ang="0">
                    <a:pos x="111" y="43"/>
                  </a:cxn>
                </a:cxnLst>
                <a:rect l="0" t="0" r="r" b="b"/>
                <a:pathLst>
                  <a:path w="135" h="131">
                    <a:moveTo>
                      <a:pt x="48" y="110"/>
                    </a:moveTo>
                    <a:lnTo>
                      <a:pt x="116" y="42"/>
                    </a:lnTo>
                    <a:lnTo>
                      <a:pt x="135" y="0"/>
                    </a:lnTo>
                    <a:lnTo>
                      <a:pt x="92" y="16"/>
                    </a:lnTo>
                    <a:lnTo>
                      <a:pt x="23" y="83"/>
                    </a:lnTo>
                    <a:lnTo>
                      <a:pt x="22" y="83"/>
                    </a:lnTo>
                    <a:lnTo>
                      <a:pt x="0" y="106"/>
                    </a:lnTo>
                    <a:lnTo>
                      <a:pt x="27" y="131"/>
                    </a:lnTo>
                    <a:lnTo>
                      <a:pt x="48" y="110"/>
                    </a:lnTo>
                    <a:lnTo>
                      <a:pt x="48" y="110"/>
                    </a:lnTo>
                    <a:close/>
                    <a:moveTo>
                      <a:pt x="27" y="121"/>
                    </a:moveTo>
                    <a:lnTo>
                      <a:pt x="10" y="106"/>
                    </a:lnTo>
                    <a:lnTo>
                      <a:pt x="18" y="98"/>
                    </a:lnTo>
                    <a:lnTo>
                      <a:pt x="35" y="114"/>
                    </a:lnTo>
                    <a:lnTo>
                      <a:pt x="27" y="121"/>
                    </a:lnTo>
                    <a:close/>
                    <a:moveTo>
                      <a:pt x="111" y="43"/>
                    </a:moveTo>
                    <a:lnTo>
                      <a:pt x="112" y="29"/>
                    </a:lnTo>
                    <a:lnTo>
                      <a:pt x="102" y="31"/>
                    </a:lnTo>
                    <a:lnTo>
                      <a:pt x="103" y="21"/>
                    </a:lnTo>
                    <a:lnTo>
                      <a:pt x="91" y="21"/>
                    </a:lnTo>
                    <a:lnTo>
                      <a:pt x="93" y="18"/>
                    </a:lnTo>
                    <a:lnTo>
                      <a:pt x="118" y="10"/>
                    </a:lnTo>
                    <a:lnTo>
                      <a:pt x="124" y="16"/>
                    </a:lnTo>
                    <a:lnTo>
                      <a:pt x="113" y="40"/>
                    </a:lnTo>
                    <a:lnTo>
                      <a:pt x="111" y="43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8" name="Freeform 279"/>
              <p:cNvSpPr>
                <a:spLocks/>
              </p:cNvSpPr>
              <p:nvPr/>
            </p:nvSpPr>
            <p:spPr bwMode="auto">
              <a:xfrm>
                <a:off x="4910686" y="4075752"/>
                <a:ext cx="54715" cy="55791"/>
              </a:xfrm>
              <a:custGeom>
                <a:avLst/>
                <a:gdLst/>
                <a:ahLst/>
                <a:cxnLst>
                  <a:cxn ang="0">
                    <a:pos x="21" y="23"/>
                  </a:cxn>
                  <a:cxn ang="0">
                    <a:pos x="20" y="25"/>
                  </a:cxn>
                  <a:cxn ang="0">
                    <a:pos x="19" y="26"/>
                  </a:cxn>
                  <a:cxn ang="0">
                    <a:pos x="16" y="26"/>
                  </a:cxn>
                  <a:cxn ang="0">
                    <a:pos x="13" y="26"/>
                  </a:cxn>
                  <a:cxn ang="0">
                    <a:pos x="11" y="23"/>
                  </a:cxn>
                  <a:cxn ang="0">
                    <a:pos x="10" y="20"/>
                  </a:cxn>
                  <a:cxn ang="0">
                    <a:pos x="10" y="17"/>
                  </a:cxn>
                  <a:cxn ang="0">
                    <a:pos x="10" y="14"/>
                  </a:cxn>
                  <a:cxn ang="0">
                    <a:pos x="11" y="11"/>
                  </a:cxn>
                  <a:cxn ang="0">
                    <a:pos x="13" y="9"/>
                  </a:cxn>
                  <a:cxn ang="0">
                    <a:pos x="16" y="8"/>
                  </a:cxn>
                  <a:cxn ang="0">
                    <a:pos x="19" y="9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22" y="13"/>
                  </a:cxn>
                  <a:cxn ang="0">
                    <a:pos x="32" y="13"/>
                  </a:cxn>
                  <a:cxn ang="0">
                    <a:pos x="27" y="3"/>
                  </a:cxn>
                  <a:cxn ang="0">
                    <a:pos x="17" y="0"/>
                  </a:cxn>
                  <a:cxn ang="0">
                    <a:pos x="10" y="1"/>
                  </a:cxn>
                  <a:cxn ang="0">
                    <a:pos x="4" y="4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1" y="24"/>
                  </a:cxn>
                  <a:cxn ang="0">
                    <a:pos x="4" y="30"/>
                  </a:cxn>
                  <a:cxn ang="0">
                    <a:pos x="9" y="33"/>
                  </a:cxn>
                  <a:cxn ang="0">
                    <a:pos x="17" y="35"/>
                  </a:cxn>
                  <a:cxn ang="0">
                    <a:pos x="23" y="33"/>
                  </a:cxn>
                  <a:cxn ang="0">
                    <a:pos x="28" y="30"/>
                  </a:cxn>
                  <a:cxn ang="0">
                    <a:pos x="31" y="26"/>
                  </a:cxn>
                  <a:cxn ang="0">
                    <a:pos x="32" y="21"/>
                  </a:cxn>
                  <a:cxn ang="0">
                    <a:pos x="22" y="21"/>
                  </a:cxn>
                  <a:cxn ang="0">
                    <a:pos x="21" y="23"/>
                  </a:cxn>
                </a:cxnLst>
                <a:rect l="0" t="0" r="r" b="b"/>
                <a:pathLst>
                  <a:path w="32" h="35">
                    <a:moveTo>
                      <a:pt x="21" y="23"/>
                    </a:moveTo>
                    <a:cubicBezTo>
                      <a:pt x="21" y="24"/>
                      <a:pt x="21" y="24"/>
                      <a:pt x="20" y="25"/>
                    </a:cubicBezTo>
                    <a:cubicBezTo>
                      <a:pt x="20" y="25"/>
                      <a:pt x="19" y="26"/>
                      <a:pt x="19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5" y="26"/>
                      <a:pt x="14" y="26"/>
                      <a:pt x="13" y="26"/>
                    </a:cubicBezTo>
                    <a:cubicBezTo>
                      <a:pt x="12" y="25"/>
                      <a:pt x="12" y="24"/>
                      <a:pt x="11" y="23"/>
                    </a:cubicBezTo>
                    <a:cubicBezTo>
                      <a:pt x="11" y="23"/>
                      <a:pt x="10" y="22"/>
                      <a:pt x="10" y="20"/>
                    </a:cubicBezTo>
                    <a:cubicBezTo>
                      <a:pt x="10" y="19"/>
                      <a:pt x="10" y="18"/>
                      <a:pt x="10" y="17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3"/>
                      <a:pt x="11" y="12"/>
                      <a:pt x="11" y="11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7" y="8"/>
                      <a:pt x="18" y="8"/>
                      <a:pt x="19" y="9"/>
                    </a:cubicBezTo>
                    <a:cubicBezTo>
                      <a:pt x="20" y="9"/>
                      <a:pt x="20" y="9"/>
                      <a:pt x="21" y="10"/>
                    </a:cubicBezTo>
                    <a:cubicBezTo>
                      <a:pt x="21" y="10"/>
                      <a:pt x="21" y="11"/>
                      <a:pt x="21" y="12"/>
                    </a:cubicBezTo>
                    <a:cubicBezTo>
                      <a:pt x="22" y="12"/>
                      <a:pt x="22" y="13"/>
                      <a:pt x="2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9"/>
                      <a:pt x="30" y="5"/>
                      <a:pt x="27" y="3"/>
                    </a:cubicBezTo>
                    <a:cubicBezTo>
                      <a:pt x="25" y="1"/>
                      <a:pt x="21" y="0"/>
                      <a:pt x="17" y="0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7" y="2"/>
                      <a:pt x="6" y="3"/>
                      <a:pt x="4" y="4"/>
                    </a:cubicBezTo>
                    <a:cubicBezTo>
                      <a:pt x="3" y="6"/>
                      <a:pt x="2" y="8"/>
                      <a:pt x="1" y="10"/>
                    </a:cubicBezTo>
                    <a:cubicBezTo>
                      <a:pt x="0" y="12"/>
                      <a:pt x="0" y="14"/>
                      <a:pt x="0" y="17"/>
                    </a:cubicBezTo>
                    <a:cubicBezTo>
                      <a:pt x="0" y="20"/>
                      <a:pt x="0" y="22"/>
                      <a:pt x="1" y="24"/>
                    </a:cubicBezTo>
                    <a:cubicBezTo>
                      <a:pt x="1" y="26"/>
                      <a:pt x="3" y="28"/>
                      <a:pt x="4" y="30"/>
                    </a:cubicBezTo>
                    <a:cubicBezTo>
                      <a:pt x="5" y="31"/>
                      <a:pt x="7" y="32"/>
                      <a:pt x="9" y="33"/>
                    </a:cubicBezTo>
                    <a:cubicBezTo>
                      <a:pt x="11" y="34"/>
                      <a:pt x="14" y="35"/>
                      <a:pt x="17" y="35"/>
                    </a:cubicBezTo>
                    <a:cubicBezTo>
                      <a:pt x="19" y="35"/>
                      <a:pt x="21" y="34"/>
                      <a:pt x="23" y="33"/>
                    </a:cubicBezTo>
                    <a:cubicBezTo>
                      <a:pt x="25" y="33"/>
                      <a:pt x="27" y="32"/>
                      <a:pt x="28" y="30"/>
                    </a:cubicBezTo>
                    <a:cubicBezTo>
                      <a:pt x="29" y="29"/>
                      <a:pt x="30" y="27"/>
                      <a:pt x="31" y="26"/>
                    </a:cubicBezTo>
                    <a:cubicBezTo>
                      <a:pt x="32" y="24"/>
                      <a:pt x="32" y="22"/>
                      <a:pt x="3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1" y="22"/>
                      <a:pt x="21" y="23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9" name="Freeform 280"/>
              <p:cNvSpPr>
                <a:spLocks noEditPoints="1"/>
              </p:cNvSpPr>
              <p:nvPr/>
            </p:nvSpPr>
            <p:spPr bwMode="auto">
              <a:xfrm>
                <a:off x="4883329" y="4046957"/>
                <a:ext cx="117247" cy="109783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60" y="61"/>
                  </a:cxn>
                  <a:cxn ang="0">
                    <a:pos x="60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7" y="8"/>
                  </a:cxn>
                  <a:cxn ang="0">
                    <a:pos x="52" y="8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8"/>
                  </a:cxn>
                </a:cxnLst>
                <a:rect l="0" t="0" r="r" b="b"/>
                <a:pathLst>
                  <a:path w="60" h="61">
                    <a:moveTo>
                      <a:pt x="0" y="61"/>
                    </a:moveTo>
                    <a:lnTo>
                      <a:pt x="60" y="61"/>
                    </a:lnTo>
                    <a:lnTo>
                      <a:pt x="60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  <a:moveTo>
                      <a:pt x="7" y="8"/>
                    </a:moveTo>
                    <a:lnTo>
                      <a:pt x="52" y="8"/>
                    </a:lnTo>
                    <a:lnTo>
                      <a:pt x="52" y="54"/>
                    </a:lnTo>
                    <a:lnTo>
                      <a:pt x="7" y="54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0" name="Freeform 281"/>
              <p:cNvSpPr>
                <a:spLocks noEditPoints="1"/>
              </p:cNvSpPr>
              <p:nvPr/>
            </p:nvSpPr>
            <p:spPr bwMode="auto">
              <a:xfrm>
                <a:off x="5027933" y="4066754"/>
                <a:ext cx="37128" cy="4679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0" y="26"/>
                  </a:cxn>
                  <a:cxn ang="0">
                    <a:pos x="6" y="25"/>
                  </a:cxn>
                  <a:cxn ang="0">
                    <a:pos x="7" y="21"/>
                  </a:cxn>
                  <a:cxn ang="0">
                    <a:pos x="13" y="18"/>
                  </a:cxn>
                  <a:cxn ang="0">
                    <a:pos x="14" y="22"/>
                  </a:cxn>
                  <a:cxn ang="0">
                    <a:pos x="19" y="19"/>
                  </a:cxn>
                  <a:cxn ang="0">
                    <a:pos x="13" y="0"/>
                  </a:cxn>
                  <a:cxn ang="0">
                    <a:pos x="7" y="2"/>
                  </a:cxn>
                  <a:cxn ang="0">
                    <a:pos x="8" y="16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2" y="15"/>
                  </a:cxn>
                  <a:cxn ang="0">
                    <a:pos x="8" y="16"/>
                  </a:cxn>
                </a:cxnLst>
                <a:rect l="0" t="0" r="r" b="b"/>
                <a:pathLst>
                  <a:path w="19" h="26">
                    <a:moveTo>
                      <a:pt x="7" y="2"/>
                    </a:moveTo>
                    <a:lnTo>
                      <a:pt x="0" y="26"/>
                    </a:lnTo>
                    <a:lnTo>
                      <a:pt x="6" y="25"/>
                    </a:lnTo>
                    <a:lnTo>
                      <a:pt x="7" y="21"/>
                    </a:lnTo>
                    <a:lnTo>
                      <a:pt x="13" y="18"/>
                    </a:lnTo>
                    <a:lnTo>
                      <a:pt x="14" y="22"/>
                    </a:lnTo>
                    <a:lnTo>
                      <a:pt x="19" y="19"/>
                    </a:lnTo>
                    <a:lnTo>
                      <a:pt x="13" y="0"/>
                    </a:lnTo>
                    <a:lnTo>
                      <a:pt x="7" y="2"/>
                    </a:lnTo>
                    <a:close/>
                    <a:moveTo>
                      <a:pt x="8" y="16"/>
                    </a:moveTo>
                    <a:lnTo>
                      <a:pt x="10" y="8"/>
                    </a:lnTo>
                    <a:lnTo>
                      <a:pt x="10" y="8"/>
                    </a:lnTo>
                    <a:lnTo>
                      <a:pt x="12" y="15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1" name="Freeform 282"/>
              <p:cNvSpPr>
                <a:spLocks noEditPoints="1"/>
              </p:cNvSpPr>
              <p:nvPr/>
            </p:nvSpPr>
            <p:spPr bwMode="auto">
              <a:xfrm>
                <a:off x="5215528" y="4012762"/>
                <a:ext cx="72302" cy="13497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15"/>
                  </a:cxn>
                  <a:cxn ang="0">
                    <a:pos x="0" y="75"/>
                  </a:cxn>
                  <a:cxn ang="0">
                    <a:pos x="37" y="61"/>
                  </a:cxn>
                  <a:cxn ang="0">
                    <a:pos x="37" y="0"/>
                  </a:cxn>
                  <a:cxn ang="0">
                    <a:pos x="7" y="65"/>
                  </a:cxn>
                  <a:cxn ang="0">
                    <a:pos x="7" y="19"/>
                  </a:cxn>
                  <a:cxn ang="0">
                    <a:pos x="30" y="11"/>
                  </a:cxn>
                  <a:cxn ang="0">
                    <a:pos x="30" y="56"/>
                  </a:cxn>
                  <a:cxn ang="0">
                    <a:pos x="7" y="65"/>
                  </a:cxn>
                </a:cxnLst>
                <a:rect l="0" t="0" r="r" b="b"/>
                <a:pathLst>
                  <a:path w="37" h="75">
                    <a:moveTo>
                      <a:pt x="37" y="0"/>
                    </a:moveTo>
                    <a:lnTo>
                      <a:pt x="0" y="15"/>
                    </a:lnTo>
                    <a:lnTo>
                      <a:pt x="0" y="75"/>
                    </a:lnTo>
                    <a:lnTo>
                      <a:pt x="37" y="61"/>
                    </a:lnTo>
                    <a:lnTo>
                      <a:pt x="37" y="0"/>
                    </a:lnTo>
                    <a:close/>
                    <a:moveTo>
                      <a:pt x="7" y="65"/>
                    </a:moveTo>
                    <a:lnTo>
                      <a:pt x="7" y="19"/>
                    </a:lnTo>
                    <a:lnTo>
                      <a:pt x="30" y="11"/>
                    </a:lnTo>
                    <a:lnTo>
                      <a:pt x="30" y="56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2" name="Freeform 283"/>
              <p:cNvSpPr>
                <a:spLocks noEditPoints="1"/>
              </p:cNvSpPr>
              <p:nvPr/>
            </p:nvSpPr>
            <p:spPr bwMode="auto">
              <a:xfrm>
                <a:off x="5119776" y="4068554"/>
                <a:ext cx="54715" cy="53992"/>
              </a:xfrm>
              <a:custGeom>
                <a:avLst/>
                <a:gdLst/>
                <a:ahLst/>
                <a:cxnLst>
                  <a:cxn ang="0">
                    <a:pos x="24" y="33"/>
                  </a:cxn>
                  <a:cxn ang="0">
                    <a:pos x="27" y="31"/>
                  </a:cxn>
                  <a:cxn ang="0">
                    <a:pos x="30" y="28"/>
                  </a:cxn>
                  <a:cxn ang="0">
                    <a:pos x="31" y="23"/>
                  </a:cxn>
                  <a:cxn ang="0">
                    <a:pos x="31" y="20"/>
                  </a:cxn>
                  <a:cxn ang="0">
                    <a:pos x="29" y="18"/>
                  </a:cxn>
                  <a:cxn ang="0">
                    <a:pos x="28" y="16"/>
                  </a:cxn>
                  <a:cxn ang="0">
                    <a:pos x="25" y="15"/>
                  </a:cxn>
                  <a:cxn ang="0">
                    <a:pos x="28" y="12"/>
                  </a:cxn>
                  <a:cxn ang="0">
                    <a:pos x="29" y="8"/>
                  </a:cxn>
                  <a:cxn ang="0">
                    <a:pos x="29" y="5"/>
                  </a:cxn>
                  <a:cxn ang="0">
                    <a:pos x="27" y="3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19" y="33"/>
                  </a:cxn>
                  <a:cxn ang="0">
                    <a:pos x="24" y="33"/>
                  </a:cxn>
                  <a:cxn ang="0">
                    <a:pos x="11" y="8"/>
                  </a:cxn>
                  <a:cxn ang="0">
                    <a:pos x="16" y="8"/>
                  </a:cxn>
                  <a:cxn ang="0">
                    <a:pos x="19" y="8"/>
                  </a:cxn>
                  <a:cxn ang="0">
                    <a:pos x="20" y="10"/>
                  </a:cxn>
                  <a:cxn ang="0">
                    <a:pos x="19" y="12"/>
                  </a:cxn>
                  <a:cxn ang="0">
                    <a:pos x="16" y="13"/>
                  </a:cxn>
                  <a:cxn ang="0">
                    <a:pos x="11" y="13"/>
                  </a:cxn>
                  <a:cxn ang="0">
                    <a:pos x="11" y="8"/>
                  </a:cxn>
                  <a:cxn ang="0">
                    <a:pos x="17" y="25"/>
                  </a:cxn>
                  <a:cxn ang="0">
                    <a:pos x="11" y="25"/>
                  </a:cxn>
                  <a:cxn ang="0">
                    <a:pos x="11" y="19"/>
                  </a:cxn>
                  <a:cxn ang="0">
                    <a:pos x="17" y="19"/>
                  </a:cxn>
                  <a:cxn ang="0">
                    <a:pos x="21" y="22"/>
                  </a:cxn>
                  <a:cxn ang="0">
                    <a:pos x="20" y="24"/>
                  </a:cxn>
                  <a:cxn ang="0">
                    <a:pos x="20" y="25"/>
                  </a:cxn>
                  <a:cxn ang="0">
                    <a:pos x="18" y="25"/>
                  </a:cxn>
                  <a:cxn ang="0">
                    <a:pos x="17" y="25"/>
                  </a:cxn>
                </a:cxnLst>
                <a:rect l="0" t="0" r="r" b="b"/>
                <a:pathLst>
                  <a:path w="31" h="33">
                    <a:moveTo>
                      <a:pt x="24" y="33"/>
                    </a:moveTo>
                    <a:cubicBezTo>
                      <a:pt x="25" y="32"/>
                      <a:pt x="26" y="32"/>
                      <a:pt x="27" y="31"/>
                    </a:cubicBezTo>
                    <a:cubicBezTo>
                      <a:pt x="29" y="30"/>
                      <a:pt x="29" y="29"/>
                      <a:pt x="30" y="28"/>
                    </a:cubicBezTo>
                    <a:cubicBezTo>
                      <a:pt x="31" y="26"/>
                      <a:pt x="31" y="25"/>
                      <a:pt x="31" y="23"/>
                    </a:cubicBezTo>
                    <a:cubicBezTo>
                      <a:pt x="31" y="22"/>
                      <a:pt x="31" y="21"/>
                      <a:pt x="31" y="20"/>
                    </a:cubicBezTo>
                    <a:cubicBezTo>
                      <a:pt x="30" y="19"/>
                      <a:pt x="30" y="18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7" y="15"/>
                      <a:pt x="26" y="15"/>
                      <a:pt x="25" y="15"/>
                    </a:cubicBezTo>
                    <a:cubicBezTo>
                      <a:pt x="27" y="14"/>
                      <a:pt x="28" y="13"/>
                      <a:pt x="28" y="12"/>
                    </a:cubicBezTo>
                    <a:cubicBezTo>
                      <a:pt x="29" y="11"/>
                      <a:pt x="29" y="10"/>
                      <a:pt x="29" y="8"/>
                    </a:cubicBezTo>
                    <a:cubicBezTo>
                      <a:pt x="29" y="7"/>
                      <a:pt x="29" y="6"/>
                      <a:pt x="29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7" y="2"/>
                      <a:pt x="26" y="1"/>
                      <a:pt x="24" y="1"/>
                    </a:cubicBezTo>
                    <a:cubicBezTo>
                      <a:pt x="23" y="0"/>
                      <a:pt x="21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1" y="33"/>
                      <a:pt x="22" y="33"/>
                      <a:pt x="24" y="33"/>
                    </a:cubicBezTo>
                    <a:close/>
                    <a:moveTo>
                      <a:pt x="11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8" y="8"/>
                      <a:pt x="19" y="8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0" y="11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6" y="13"/>
                    </a:cubicBezTo>
                    <a:cubicBezTo>
                      <a:pt x="11" y="13"/>
                      <a:pt x="11" y="13"/>
                      <a:pt x="11" y="13"/>
                    </a:cubicBezTo>
                    <a:lnTo>
                      <a:pt x="11" y="8"/>
                    </a:lnTo>
                    <a:close/>
                    <a:moveTo>
                      <a:pt x="17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20" y="19"/>
                      <a:pt x="21" y="20"/>
                      <a:pt x="21" y="22"/>
                    </a:cubicBezTo>
                    <a:cubicBezTo>
                      <a:pt x="21" y="23"/>
                      <a:pt x="21" y="23"/>
                      <a:pt x="20" y="24"/>
                    </a:cubicBezTo>
                    <a:cubicBezTo>
                      <a:pt x="20" y="24"/>
                      <a:pt x="20" y="25"/>
                      <a:pt x="20" y="25"/>
                    </a:cubicBezTo>
                    <a:cubicBezTo>
                      <a:pt x="19" y="25"/>
                      <a:pt x="19" y="25"/>
                      <a:pt x="18" y="25"/>
                    </a:cubicBezTo>
                    <a:cubicBezTo>
                      <a:pt x="18" y="25"/>
                      <a:pt x="17" y="25"/>
                      <a:pt x="17" y="25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3" name="Freeform 284"/>
              <p:cNvSpPr>
                <a:spLocks/>
              </p:cNvSpPr>
              <p:nvPr/>
            </p:nvSpPr>
            <p:spPr bwMode="auto">
              <a:xfrm>
                <a:off x="5233115" y="4059555"/>
                <a:ext cx="37128" cy="43193"/>
              </a:xfrm>
              <a:custGeom>
                <a:avLst/>
                <a:gdLst/>
                <a:ahLst/>
                <a:cxnLst>
                  <a:cxn ang="0">
                    <a:pos x="14" y="17"/>
                  </a:cxn>
                  <a:cxn ang="0">
                    <a:pos x="13" y="18"/>
                  </a:cxn>
                  <a:cxn ang="0">
                    <a:pos x="12" y="19"/>
                  </a:cxn>
                  <a:cxn ang="0">
                    <a:pos x="11" y="20"/>
                  </a:cxn>
                  <a:cxn ang="0">
                    <a:pos x="9" y="20"/>
                  </a:cxn>
                  <a:cxn ang="0">
                    <a:pos x="8" y="19"/>
                  </a:cxn>
                  <a:cxn ang="0">
                    <a:pos x="7" y="17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8" y="10"/>
                  </a:cxn>
                  <a:cxn ang="0">
                    <a:pos x="9" y="8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4" y="8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20" y="8"/>
                  </a:cxn>
                  <a:cxn ang="0">
                    <a:pos x="18" y="1"/>
                  </a:cxn>
                  <a:cxn ang="0">
                    <a:pos x="11" y="1"/>
                  </a:cxn>
                  <a:cxn ang="0">
                    <a:pos x="7" y="3"/>
                  </a:cxn>
                  <a:cxn ang="0">
                    <a:pos x="3" y="6"/>
                  </a:cxn>
                  <a:cxn ang="0">
                    <a:pos x="1" y="11"/>
                  </a:cxn>
                  <a:cxn ang="0">
                    <a:pos x="0" y="16"/>
                  </a:cxn>
                  <a:cxn ang="0">
                    <a:pos x="1" y="21"/>
                  </a:cxn>
                  <a:cxn ang="0">
                    <a:pos x="3" y="25"/>
                  </a:cxn>
                  <a:cxn ang="0">
                    <a:pos x="7" y="26"/>
                  </a:cxn>
                  <a:cxn ang="0">
                    <a:pos x="11" y="26"/>
                  </a:cxn>
                  <a:cxn ang="0">
                    <a:pos x="15" y="24"/>
                  </a:cxn>
                  <a:cxn ang="0">
                    <a:pos x="18" y="21"/>
                  </a:cxn>
                  <a:cxn ang="0">
                    <a:pos x="20" y="17"/>
                  </a:cxn>
                  <a:cxn ang="0">
                    <a:pos x="21" y="13"/>
                  </a:cxn>
                  <a:cxn ang="0">
                    <a:pos x="14" y="15"/>
                  </a:cxn>
                  <a:cxn ang="0">
                    <a:pos x="14" y="17"/>
                  </a:cxn>
                </a:cxnLst>
                <a:rect l="0" t="0" r="r" b="b"/>
                <a:pathLst>
                  <a:path w="21" h="27">
                    <a:moveTo>
                      <a:pt x="14" y="17"/>
                    </a:moveTo>
                    <a:cubicBezTo>
                      <a:pt x="14" y="17"/>
                      <a:pt x="14" y="18"/>
                      <a:pt x="13" y="18"/>
                    </a:cubicBezTo>
                    <a:cubicBezTo>
                      <a:pt x="13" y="19"/>
                      <a:pt x="13" y="19"/>
                      <a:pt x="12" y="19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ubicBezTo>
                      <a:pt x="7" y="18"/>
                      <a:pt x="7" y="18"/>
                      <a:pt x="7" y="17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7" y="11"/>
                      <a:pt x="7" y="10"/>
                      <a:pt x="8" y="10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3" y="7"/>
                      <a:pt x="14" y="8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5"/>
                      <a:pt x="19" y="3"/>
                      <a:pt x="18" y="1"/>
                    </a:cubicBezTo>
                    <a:cubicBezTo>
                      <a:pt x="16" y="0"/>
                      <a:pt x="14" y="0"/>
                      <a:pt x="11" y="1"/>
                    </a:cubicBezTo>
                    <a:cubicBezTo>
                      <a:pt x="9" y="1"/>
                      <a:pt x="8" y="2"/>
                      <a:pt x="7" y="3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1" y="13"/>
                      <a:pt x="0" y="14"/>
                      <a:pt x="0" y="16"/>
                    </a:cubicBezTo>
                    <a:cubicBezTo>
                      <a:pt x="0" y="18"/>
                      <a:pt x="1" y="20"/>
                      <a:pt x="1" y="21"/>
                    </a:cubicBezTo>
                    <a:cubicBezTo>
                      <a:pt x="2" y="23"/>
                      <a:pt x="2" y="24"/>
                      <a:pt x="3" y="25"/>
                    </a:cubicBezTo>
                    <a:cubicBezTo>
                      <a:pt x="4" y="25"/>
                      <a:pt x="5" y="26"/>
                      <a:pt x="7" y="26"/>
                    </a:cubicBezTo>
                    <a:cubicBezTo>
                      <a:pt x="8" y="27"/>
                      <a:pt x="9" y="26"/>
                      <a:pt x="11" y="26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6" y="23"/>
                      <a:pt x="17" y="22"/>
                      <a:pt x="18" y="21"/>
                    </a:cubicBezTo>
                    <a:cubicBezTo>
                      <a:pt x="19" y="19"/>
                      <a:pt x="19" y="18"/>
                      <a:pt x="20" y="17"/>
                    </a:cubicBezTo>
                    <a:cubicBezTo>
                      <a:pt x="20" y="16"/>
                      <a:pt x="21" y="14"/>
                      <a:pt x="21" y="13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4" name="Freeform 285"/>
              <p:cNvSpPr>
                <a:spLocks/>
              </p:cNvSpPr>
              <p:nvPr/>
            </p:nvSpPr>
            <p:spPr bwMode="auto">
              <a:xfrm>
                <a:off x="5164721" y="4007363"/>
                <a:ext cx="115293" cy="2339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13"/>
                  </a:cxn>
                  <a:cxn ang="0">
                    <a:pos x="24" y="13"/>
                  </a:cxn>
                  <a:cxn ang="0">
                    <a:pos x="59" y="1"/>
                  </a:cxn>
                  <a:cxn ang="0">
                    <a:pos x="36" y="0"/>
                  </a:cxn>
                </a:cxnLst>
                <a:rect l="0" t="0" r="r" b="b"/>
                <a:pathLst>
                  <a:path w="59" h="13">
                    <a:moveTo>
                      <a:pt x="36" y="0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59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5" name="Freeform 286"/>
              <p:cNvSpPr>
                <a:spLocks noEditPoints="1"/>
              </p:cNvSpPr>
              <p:nvPr/>
            </p:nvSpPr>
            <p:spPr bwMode="auto">
              <a:xfrm>
                <a:off x="4992759" y="3931775"/>
                <a:ext cx="117247" cy="10798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0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52" y="54"/>
                  </a:cxn>
                  <a:cxn ang="0">
                    <a:pos x="7" y="54"/>
                  </a:cxn>
                  <a:cxn ang="0">
                    <a:pos x="7" y="7"/>
                  </a:cxn>
                  <a:cxn ang="0">
                    <a:pos x="52" y="7"/>
                  </a:cxn>
                  <a:cxn ang="0">
                    <a:pos x="52" y="54"/>
                  </a:cxn>
                </a:cxnLst>
                <a:rect l="0" t="0" r="r" b="b"/>
                <a:pathLst>
                  <a:path w="60" h="60">
                    <a:moveTo>
                      <a:pt x="60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close/>
                    <a:moveTo>
                      <a:pt x="52" y="54"/>
                    </a:moveTo>
                    <a:lnTo>
                      <a:pt x="7" y="54"/>
                    </a:lnTo>
                    <a:lnTo>
                      <a:pt x="7" y="7"/>
                    </a:lnTo>
                    <a:lnTo>
                      <a:pt x="52" y="7"/>
                    </a:lnTo>
                    <a:lnTo>
                      <a:pt x="52" y="54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6" name="Freeform 287"/>
              <p:cNvSpPr>
                <a:spLocks noEditPoints="1"/>
              </p:cNvSpPr>
              <p:nvPr/>
            </p:nvSpPr>
            <p:spPr bwMode="auto">
              <a:xfrm>
                <a:off x="5121730" y="3906579"/>
                <a:ext cx="70348" cy="134979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36" y="60"/>
                  </a:cxn>
                  <a:cxn ang="0">
                    <a:pos x="36" y="0"/>
                  </a:cxn>
                  <a:cxn ang="0">
                    <a:pos x="0" y="14"/>
                  </a:cxn>
                  <a:cxn ang="0">
                    <a:pos x="0" y="75"/>
                  </a:cxn>
                  <a:cxn ang="0">
                    <a:pos x="29" y="11"/>
                  </a:cxn>
                  <a:cxn ang="0">
                    <a:pos x="29" y="56"/>
                  </a:cxn>
                  <a:cxn ang="0">
                    <a:pos x="7" y="64"/>
                  </a:cxn>
                  <a:cxn ang="0">
                    <a:pos x="7" y="19"/>
                  </a:cxn>
                  <a:cxn ang="0">
                    <a:pos x="29" y="11"/>
                  </a:cxn>
                </a:cxnLst>
                <a:rect l="0" t="0" r="r" b="b"/>
                <a:pathLst>
                  <a:path w="36" h="75">
                    <a:moveTo>
                      <a:pt x="0" y="75"/>
                    </a:moveTo>
                    <a:lnTo>
                      <a:pt x="36" y="60"/>
                    </a:lnTo>
                    <a:lnTo>
                      <a:pt x="36" y="0"/>
                    </a:lnTo>
                    <a:lnTo>
                      <a:pt x="0" y="14"/>
                    </a:lnTo>
                    <a:lnTo>
                      <a:pt x="0" y="75"/>
                    </a:lnTo>
                    <a:close/>
                    <a:moveTo>
                      <a:pt x="29" y="11"/>
                    </a:moveTo>
                    <a:lnTo>
                      <a:pt x="29" y="56"/>
                    </a:lnTo>
                    <a:lnTo>
                      <a:pt x="7" y="64"/>
                    </a:lnTo>
                    <a:lnTo>
                      <a:pt x="7" y="19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7" name="Freeform 288"/>
              <p:cNvSpPr>
                <a:spLocks/>
              </p:cNvSpPr>
              <p:nvPr/>
            </p:nvSpPr>
            <p:spPr bwMode="auto">
              <a:xfrm>
                <a:off x="4992759" y="3901179"/>
                <a:ext cx="193457" cy="23396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64" y="13"/>
                  </a:cxn>
                  <a:cxn ang="0">
                    <a:pos x="99" y="0"/>
                  </a:cxn>
                </a:cxnLst>
                <a:rect l="0" t="0" r="r" b="b"/>
                <a:pathLst>
                  <a:path w="99" h="13">
                    <a:moveTo>
                      <a:pt x="99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64" y="1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8" name="Freeform 289"/>
              <p:cNvSpPr>
                <a:spLocks noEditPoints="1"/>
              </p:cNvSpPr>
              <p:nvPr/>
            </p:nvSpPr>
            <p:spPr bwMode="auto">
              <a:xfrm>
                <a:off x="5024025" y="3956971"/>
                <a:ext cx="60577" cy="53992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20" y="26"/>
                  </a:cxn>
                  <a:cxn ang="0">
                    <a:pos x="22" y="30"/>
                  </a:cxn>
                  <a:cxn ang="0">
                    <a:pos x="31" y="30"/>
                  </a:cxn>
                  <a:cxn ang="0">
                    <a:pos x="20" y="0"/>
                  </a:cxn>
                  <a:cxn ang="0">
                    <a:pos x="11" y="0"/>
                  </a:cxn>
                  <a:cxn ang="0">
                    <a:pos x="0" y="30"/>
                  </a:cxn>
                  <a:cxn ang="0">
                    <a:pos x="9" y="30"/>
                  </a:cxn>
                  <a:cxn ang="0">
                    <a:pos x="10" y="26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18" y="19"/>
                  </a:cxn>
                  <a:cxn ang="0">
                    <a:pos x="13" y="19"/>
                  </a:cxn>
                  <a:cxn ang="0">
                    <a:pos x="16" y="10"/>
                  </a:cxn>
                </a:cxnLst>
                <a:rect l="0" t="0" r="r" b="b"/>
                <a:pathLst>
                  <a:path w="31" h="30">
                    <a:moveTo>
                      <a:pt x="10" y="26"/>
                    </a:moveTo>
                    <a:lnTo>
                      <a:pt x="20" y="26"/>
                    </a:lnTo>
                    <a:lnTo>
                      <a:pt x="22" y="30"/>
                    </a:lnTo>
                    <a:lnTo>
                      <a:pt x="31" y="30"/>
                    </a:lnTo>
                    <a:lnTo>
                      <a:pt x="20" y="0"/>
                    </a:lnTo>
                    <a:lnTo>
                      <a:pt x="11" y="0"/>
                    </a:lnTo>
                    <a:lnTo>
                      <a:pt x="0" y="30"/>
                    </a:lnTo>
                    <a:lnTo>
                      <a:pt x="9" y="30"/>
                    </a:lnTo>
                    <a:lnTo>
                      <a:pt x="10" y="26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8" y="19"/>
                    </a:lnTo>
                    <a:lnTo>
                      <a:pt x="13" y="19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9" name="Freeform 290"/>
              <p:cNvSpPr>
                <a:spLocks noEditPoints="1"/>
              </p:cNvSpPr>
              <p:nvPr/>
            </p:nvSpPr>
            <p:spPr bwMode="auto">
              <a:xfrm>
                <a:off x="5145180" y="3953371"/>
                <a:ext cx="31266" cy="44993"/>
              </a:xfrm>
              <a:custGeom>
                <a:avLst/>
                <a:gdLst/>
                <a:ahLst/>
                <a:cxnLst>
                  <a:cxn ang="0">
                    <a:pos x="14" y="23"/>
                  </a:cxn>
                  <a:cxn ang="0">
                    <a:pos x="16" y="21"/>
                  </a:cxn>
                  <a:cxn ang="0">
                    <a:pos x="18" y="18"/>
                  </a:cxn>
                  <a:cxn ang="0">
                    <a:pos x="18" y="15"/>
                  </a:cxn>
                  <a:cxn ang="0">
                    <a:pos x="18" y="12"/>
                  </a:cxn>
                  <a:cxn ang="0">
                    <a:pos x="17" y="11"/>
                  </a:cxn>
                  <a:cxn ang="0">
                    <a:pos x="16" y="10"/>
                  </a:cxn>
                  <a:cxn ang="0">
                    <a:pos x="15" y="10"/>
                  </a:cxn>
                  <a:cxn ang="0">
                    <a:pos x="17" y="7"/>
                  </a:cxn>
                  <a:cxn ang="0">
                    <a:pos x="17" y="4"/>
                  </a:cxn>
                  <a:cxn ang="0">
                    <a:pos x="17" y="3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1"/>
                  </a:cxn>
                  <a:cxn ang="0">
                    <a:pos x="0" y="4"/>
                  </a:cxn>
                  <a:cxn ang="0">
                    <a:pos x="0" y="28"/>
                  </a:cxn>
                  <a:cxn ang="0">
                    <a:pos x="11" y="24"/>
                  </a:cxn>
                  <a:cxn ang="0">
                    <a:pos x="14" y="23"/>
                  </a:cxn>
                  <a:cxn ang="0">
                    <a:pos x="6" y="8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11" y="9"/>
                  </a:cxn>
                  <a:cxn ang="0">
                    <a:pos x="9" y="10"/>
                  </a:cxn>
                  <a:cxn ang="0">
                    <a:pos x="6" y="11"/>
                  </a:cxn>
                  <a:cxn ang="0">
                    <a:pos x="6" y="8"/>
                  </a:cxn>
                  <a:cxn ang="0">
                    <a:pos x="10" y="19"/>
                  </a:cxn>
                  <a:cxn ang="0">
                    <a:pos x="6" y="20"/>
                  </a:cxn>
                  <a:cxn ang="0">
                    <a:pos x="6" y="16"/>
                  </a:cxn>
                  <a:cxn ang="0">
                    <a:pos x="10" y="15"/>
                  </a:cxn>
                  <a:cxn ang="0">
                    <a:pos x="12" y="16"/>
                  </a:cxn>
                  <a:cxn ang="0">
                    <a:pos x="12" y="17"/>
                  </a:cxn>
                  <a:cxn ang="0">
                    <a:pos x="11" y="18"/>
                  </a:cxn>
                  <a:cxn ang="0">
                    <a:pos x="11" y="19"/>
                  </a:cxn>
                  <a:cxn ang="0">
                    <a:pos x="10" y="19"/>
                  </a:cxn>
                </a:cxnLst>
                <a:rect l="0" t="0" r="r" b="b"/>
                <a:pathLst>
                  <a:path w="18" h="28">
                    <a:moveTo>
                      <a:pt x="14" y="23"/>
                    </a:moveTo>
                    <a:cubicBezTo>
                      <a:pt x="15" y="22"/>
                      <a:pt x="15" y="21"/>
                      <a:pt x="16" y="21"/>
                    </a:cubicBezTo>
                    <a:cubicBezTo>
                      <a:pt x="17" y="20"/>
                      <a:pt x="17" y="19"/>
                      <a:pt x="18" y="18"/>
                    </a:cubicBezTo>
                    <a:cubicBezTo>
                      <a:pt x="18" y="17"/>
                      <a:pt x="18" y="16"/>
                      <a:pt x="18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7" y="11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6" y="10"/>
                      <a:pt x="15" y="10"/>
                      <a:pt x="15" y="10"/>
                    </a:cubicBezTo>
                    <a:cubicBezTo>
                      <a:pt x="16" y="9"/>
                      <a:pt x="16" y="8"/>
                      <a:pt x="17" y="7"/>
                    </a:cubicBezTo>
                    <a:cubicBezTo>
                      <a:pt x="17" y="7"/>
                      <a:pt x="17" y="6"/>
                      <a:pt x="17" y="4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13" y="0"/>
                      <a:pt x="12" y="0"/>
                      <a:pt x="11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3" y="23"/>
                      <a:pt x="14" y="23"/>
                    </a:cubicBezTo>
                    <a:close/>
                    <a:moveTo>
                      <a:pt x="6" y="8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0" y="10"/>
                      <a:pt x="9" y="10"/>
                    </a:cubicBezTo>
                    <a:cubicBezTo>
                      <a:pt x="6" y="11"/>
                      <a:pt x="6" y="11"/>
                      <a:pt x="6" y="11"/>
                    </a:cubicBezTo>
                    <a:lnTo>
                      <a:pt x="6" y="8"/>
                    </a:lnTo>
                    <a:close/>
                    <a:moveTo>
                      <a:pt x="10" y="19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2" y="16"/>
                      <a:pt x="12" y="17"/>
                      <a:pt x="12" y="17"/>
                    </a:cubicBezTo>
                    <a:cubicBezTo>
                      <a:pt x="12" y="17"/>
                      <a:pt x="12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0" name="Freeform 291"/>
              <p:cNvSpPr>
                <a:spLocks noEditPoints="1"/>
              </p:cNvSpPr>
              <p:nvPr/>
            </p:nvSpPr>
            <p:spPr bwMode="auto">
              <a:xfrm>
                <a:off x="5086556" y="4039758"/>
                <a:ext cx="117247" cy="107983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4"/>
                  </a:cxn>
                  <a:cxn ang="0">
                    <a:pos x="0" y="60"/>
                  </a:cxn>
                  <a:cxn ang="0">
                    <a:pos x="60" y="60"/>
                  </a:cxn>
                  <a:cxn ang="0">
                    <a:pos x="60" y="0"/>
                  </a:cxn>
                  <a:cxn ang="0">
                    <a:pos x="26" y="0"/>
                  </a:cxn>
                  <a:cxn ang="0">
                    <a:pos x="15" y="4"/>
                  </a:cxn>
                  <a:cxn ang="0">
                    <a:pos x="53" y="52"/>
                  </a:cxn>
                  <a:cxn ang="0">
                    <a:pos x="7" y="52"/>
                  </a:cxn>
                  <a:cxn ang="0">
                    <a:pos x="7" y="7"/>
                  </a:cxn>
                  <a:cxn ang="0">
                    <a:pos x="53" y="7"/>
                  </a:cxn>
                  <a:cxn ang="0">
                    <a:pos x="53" y="52"/>
                  </a:cxn>
                </a:cxnLst>
                <a:rect l="0" t="0" r="r" b="b"/>
                <a:pathLst>
                  <a:path w="60" h="60">
                    <a:moveTo>
                      <a:pt x="15" y="4"/>
                    </a:moveTo>
                    <a:lnTo>
                      <a:pt x="0" y="4"/>
                    </a:lnTo>
                    <a:lnTo>
                      <a:pt x="0" y="60"/>
                    </a:lnTo>
                    <a:lnTo>
                      <a:pt x="60" y="60"/>
                    </a:lnTo>
                    <a:lnTo>
                      <a:pt x="60" y="0"/>
                    </a:lnTo>
                    <a:lnTo>
                      <a:pt x="26" y="0"/>
                    </a:lnTo>
                    <a:lnTo>
                      <a:pt x="15" y="4"/>
                    </a:lnTo>
                    <a:close/>
                    <a:moveTo>
                      <a:pt x="53" y="52"/>
                    </a:moveTo>
                    <a:lnTo>
                      <a:pt x="7" y="52"/>
                    </a:lnTo>
                    <a:lnTo>
                      <a:pt x="7" y="7"/>
                    </a:lnTo>
                    <a:lnTo>
                      <a:pt x="53" y="7"/>
                    </a:lnTo>
                    <a:lnTo>
                      <a:pt x="53" y="52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1" name="Freeform 292"/>
              <p:cNvSpPr>
                <a:spLocks/>
              </p:cNvSpPr>
              <p:nvPr/>
            </p:nvSpPr>
            <p:spPr bwMode="auto">
              <a:xfrm>
                <a:off x="4883329" y="4016362"/>
                <a:ext cx="103568" cy="23396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0" y="13"/>
                  </a:cxn>
                  <a:cxn ang="0">
                    <a:pos x="53" y="13"/>
                  </a:cxn>
                  <a:cxn ang="0">
                    <a:pos x="53" y="0"/>
                  </a:cxn>
                </a:cxnLst>
                <a:rect l="0" t="0" r="r" b="b"/>
                <a:pathLst>
                  <a:path w="53" h="13">
                    <a:moveTo>
                      <a:pt x="53" y="0"/>
                    </a:moveTo>
                    <a:lnTo>
                      <a:pt x="34" y="0"/>
                    </a:lnTo>
                    <a:lnTo>
                      <a:pt x="0" y="13"/>
                    </a:lnTo>
                    <a:lnTo>
                      <a:pt x="53" y="13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2" name="Freeform 293"/>
              <p:cNvSpPr>
                <a:spLocks/>
              </p:cNvSpPr>
              <p:nvPr/>
            </p:nvSpPr>
            <p:spPr bwMode="auto">
              <a:xfrm>
                <a:off x="5012300" y="4046957"/>
                <a:ext cx="70348" cy="10978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9" y="42"/>
                  </a:cxn>
                  <a:cxn ang="0">
                    <a:pos x="7" y="50"/>
                  </a:cxn>
                  <a:cxn ang="0">
                    <a:pos x="6" y="6"/>
                  </a:cxn>
                  <a:cxn ang="0">
                    <a:pos x="2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36" y="47"/>
                  </a:cxn>
                  <a:cxn ang="0">
                    <a:pos x="36" y="0"/>
                  </a:cxn>
                  <a:cxn ang="0">
                    <a:pos x="29" y="0"/>
                  </a:cxn>
                </a:cxnLst>
                <a:rect l="0" t="0" r="r" b="b"/>
                <a:pathLst>
                  <a:path w="36" h="61">
                    <a:moveTo>
                      <a:pt x="29" y="0"/>
                    </a:moveTo>
                    <a:lnTo>
                      <a:pt x="29" y="42"/>
                    </a:lnTo>
                    <a:lnTo>
                      <a:pt x="7" y="50"/>
                    </a:lnTo>
                    <a:lnTo>
                      <a:pt x="6" y="6"/>
                    </a:lnTo>
                    <a:lnTo>
                      <a:pt x="2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6" y="47"/>
                    </a:lnTo>
                    <a:lnTo>
                      <a:pt x="36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3" name="Freeform 294"/>
              <p:cNvSpPr>
                <a:spLocks noEditPoints="1"/>
              </p:cNvSpPr>
              <p:nvPr/>
            </p:nvSpPr>
            <p:spPr bwMode="auto">
              <a:xfrm>
                <a:off x="4844247" y="2216639"/>
                <a:ext cx="244264" cy="224965"/>
              </a:xfrm>
              <a:custGeom>
                <a:avLst/>
                <a:gdLst/>
                <a:ahLst/>
                <a:cxnLst>
                  <a:cxn ang="0">
                    <a:pos x="138" y="65"/>
                  </a:cxn>
                  <a:cxn ang="0">
                    <a:pos x="126" y="30"/>
                  </a:cxn>
                  <a:cxn ang="0">
                    <a:pos x="86" y="2"/>
                  </a:cxn>
                  <a:cxn ang="0">
                    <a:pos x="69" y="0"/>
                  </a:cxn>
                  <a:cxn ang="0">
                    <a:pos x="48" y="3"/>
                  </a:cxn>
                  <a:cxn ang="0">
                    <a:pos x="9" y="34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13" y="110"/>
                  </a:cxn>
                  <a:cxn ang="0">
                    <a:pos x="47" y="135"/>
                  </a:cxn>
                  <a:cxn ang="0">
                    <a:pos x="69" y="138"/>
                  </a:cxn>
                  <a:cxn ang="0">
                    <a:pos x="98" y="132"/>
                  </a:cxn>
                  <a:cxn ang="0">
                    <a:pos x="123" y="112"/>
                  </a:cxn>
                  <a:cxn ang="0">
                    <a:pos x="138" y="69"/>
                  </a:cxn>
                  <a:cxn ang="0">
                    <a:pos x="138" y="65"/>
                  </a:cxn>
                  <a:cxn ang="0">
                    <a:pos x="124" y="65"/>
                  </a:cxn>
                  <a:cxn ang="0">
                    <a:pos x="110" y="90"/>
                  </a:cxn>
                  <a:cxn ang="0">
                    <a:pos x="119" y="106"/>
                  </a:cxn>
                  <a:cxn ang="0">
                    <a:pos x="95" y="126"/>
                  </a:cxn>
                  <a:cxn ang="0">
                    <a:pos x="88" y="114"/>
                  </a:cxn>
                  <a:cxn ang="0">
                    <a:pos x="59" y="114"/>
                  </a:cxn>
                  <a:cxn ang="0">
                    <a:pos x="50" y="129"/>
                  </a:cxn>
                  <a:cxn ang="0">
                    <a:pos x="17" y="104"/>
                  </a:cxn>
                  <a:cxn ang="0">
                    <a:pos x="28" y="85"/>
                  </a:cxn>
                  <a:cxn ang="0">
                    <a:pos x="14" y="61"/>
                  </a:cxn>
                  <a:cxn ang="0">
                    <a:pos x="7" y="61"/>
                  </a:cxn>
                  <a:cxn ang="0">
                    <a:pos x="17" y="34"/>
                  </a:cxn>
                  <a:cxn ang="0">
                    <a:pos x="37" y="34"/>
                  </a:cxn>
                  <a:cxn ang="0">
                    <a:pos x="51" y="10"/>
                  </a:cxn>
                  <a:cxn ang="0">
                    <a:pos x="51" y="9"/>
                  </a:cxn>
                  <a:cxn ang="0">
                    <a:pos x="69" y="7"/>
                  </a:cxn>
                  <a:cxn ang="0">
                    <a:pos x="82" y="8"/>
                  </a:cxn>
                  <a:cxn ang="0">
                    <a:pos x="81" y="10"/>
                  </a:cxn>
                  <a:cxn ang="0">
                    <a:pos x="95" y="34"/>
                  </a:cxn>
                  <a:cxn ang="0">
                    <a:pos x="121" y="34"/>
                  </a:cxn>
                  <a:cxn ang="0">
                    <a:pos x="131" y="65"/>
                  </a:cxn>
                  <a:cxn ang="0">
                    <a:pos x="124" y="65"/>
                  </a:cxn>
                </a:cxnLst>
                <a:rect l="0" t="0" r="r" b="b"/>
                <a:pathLst>
                  <a:path w="138" h="138">
                    <a:moveTo>
                      <a:pt x="138" y="65"/>
                    </a:moveTo>
                    <a:cubicBezTo>
                      <a:pt x="137" y="52"/>
                      <a:pt x="133" y="40"/>
                      <a:pt x="126" y="30"/>
                    </a:cubicBezTo>
                    <a:cubicBezTo>
                      <a:pt x="117" y="16"/>
                      <a:pt x="102" y="6"/>
                      <a:pt x="86" y="2"/>
                    </a:cubicBezTo>
                    <a:cubicBezTo>
                      <a:pt x="80" y="1"/>
                      <a:pt x="75" y="0"/>
                      <a:pt x="69" y="0"/>
                    </a:cubicBezTo>
                    <a:cubicBezTo>
                      <a:pt x="62" y="0"/>
                      <a:pt x="54" y="1"/>
                      <a:pt x="48" y="3"/>
                    </a:cubicBezTo>
                    <a:cubicBezTo>
                      <a:pt x="31" y="9"/>
                      <a:pt x="18" y="20"/>
                      <a:pt x="9" y="34"/>
                    </a:cubicBezTo>
                    <a:cubicBezTo>
                      <a:pt x="5" y="42"/>
                      <a:pt x="2" y="51"/>
                      <a:pt x="0" y="61"/>
                    </a:cubicBezTo>
                    <a:cubicBezTo>
                      <a:pt x="0" y="63"/>
                      <a:pt x="0" y="66"/>
                      <a:pt x="0" y="69"/>
                    </a:cubicBezTo>
                    <a:cubicBezTo>
                      <a:pt x="0" y="84"/>
                      <a:pt x="5" y="98"/>
                      <a:pt x="13" y="110"/>
                    </a:cubicBezTo>
                    <a:cubicBezTo>
                      <a:pt x="22" y="121"/>
                      <a:pt x="33" y="130"/>
                      <a:pt x="47" y="135"/>
                    </a:cubicBezTo>
                    <a:cubicBezTo>
                      <a:pt x="54" y="137"/>
                      <a:pt x="61" y="138"/>
                      <a:pt x="69" y="138"/>
                    </a:cubicBezTo>
                    <a:cubicBezTo>
                      <a:pt x="79" y="138"/>
                      <a:pt x="89" y="136"/>
                      <a:pt x="98" y="132"/>
                    </a:cubicBezTo>
                    <a:cubicBezTo>
                      <a:pt x="108" y="127"/>
                      <a:pt x="116" y="121"/>
                      <a:pt x="123" y="112"/>
                    </a:cubicBezTo>
                    <a:cubicBezTo>
                      <a:pt x="132" y="101"/>
                      <a:pt x="138" y="85"/>
                      <a:pt x="138" y="69"/>
                    </a:cubicBezTo>
                    <a:cubicBezTo>
                      <a:pt x="138" y="68"/>
                      <a:pt x="138" y="67"/>
                      <a:pt x="138" y="65"/>
                    </a:cubicBezTo>
                    <a:close/>
                    <a:moveTo>
                      <a:pt x="124" y="65"/>
                    </a:moveTo>
                    <a:cubicBezTo>
                      <a:pt x="110" y="90"/>
                      <a:pt x="110" y="90"/>
                      <a:pt x="110" y="90"/>
                    </a:cubicBezTo>
                    <a:cubicBezTo>
                      <a:pt x="119" y="106"/>
                      <a:pt x="119" y="106"/>
                      <a:pt x="119" y="106"/>
                    </a:cubicBezTo>
                    <a:cubicBezTo>
                      <a:pt x="113" y="115"/>
                      <a:pt x="104" y="121"/>
                      <a:pt x="95" y="126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59" y="114"/>
                      <a:pt x="59" y="114"/>
                      <a:pt x="59" y="114"/>
                    </a:cubicBezTo>
                    <a:cubicBezTo>
                      <a:pt x="50" y="129"/>
                      <a:pt x="50" y="129"/>
                      <a:pt x="50" y="129"/>
                    </a:cubicBezTo>
                    <a:cubicBezTo>
                      <a:pt x="37" y="124"/>
                      <a:pt x="25" y="116"/>
                      <a:pt x="17" y="104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8" y="51"/>
                      <a:pt x="12" y="42"/>
                      <a:pt x="1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7" y="8"/>
                      <a:pt x="63" y="7"/>
                      <a:pt x="69" y="7"/>
                    </a:cubicBezTo>
                    <a:cubicBezTo>
                      <a:pt x="73" y="7"/>
                      <a:pt x="78" y="7"/>
                      <a:pt x="82" y="8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27" y="43"/>
                      <a:pt x="131" y="54"/>
                      <a:pt x="131" y="65"/>
                    </a:cubicBezTo>
                    <a:lnTo>
                      <a:pt x="124" y="65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4" name="Freeform 295"/>
              <p:cNvSpPr>
                <a:spLocks/>
              </p:cNvSpPr>
              <p:nvPr/>
            </p:nvSpPr>
            <p:spPr bwMode="auto">
              <a:xfrm>
                <a:off x="4916549" y="2288628"/>
                <a:ext cx="99660" cy="791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21"/>
                  </a:cxn>
                  <a:cxn ang="0">
                    <a:pos x="13" y="44"/>
                  </a:cxn>
                  <a:cxn ang="0">
                    <a:pos x="38" y="44"/>
                  </a:cxn>
                  <a:cxn ang="0">
                    <a:pos x="51" y="21"/>
                  </a:cxn>
                  <a:cxn ang="0">
                    <a:pos x="38" y="0"/>
                  </a:cxn>
                  <a:cxn ang="0">
                    <a:pos x="13" y="0"/>
                  </a:cxn>
                </a:cxnLst>
                <a:rect l="0" t="0" r="r" b="b"/>
                <a:pathLst>
                  <a:path w="51" h="44">
                    <a:moveTo>
                      <a:pt x="13" y="0"/>
                    </a:moveTo>
                    <a:lnTo>
                      <a:pt x="0" y="21"/>
                    </a:lnTo>
                    <a:lnTo>
                      <a:pt x="13" y="44"/>
                    </a:lnTo>
                    <a:lnTo>
                      <a:pt x="38" y="44"/>
                    </a:lnTo>
                    <a:lnTo>
                      <a:pt x="51" y="21"/>
                    </a:lnTo>
                    <a:lnTo>
                      <a:pt x="38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5" name="Freeform 296"/>
              <p:cNvSpPr>
                <a:spLocks/>
              </p:cNvSpPr>
              <p:nvPr/>
            </p:nvSpPr>
            <p:spPr bwMode="auto">
              <a:xfrm>
                <a:off x="748429" y="4333113"/>
                <a:ext cx="175870" cy="68389"/>
              </a:xfrm>
              <a:custGeom>
                <a:avLst/>
                <a:gdLst/>
                <a:ahLst/>
                <a:cxnLst>
                  <a:cxn ang="0">
                    <a:pos x="46" y="38"/>
                  </a:cxn>
                  <a:cxn ang="0">
                    <a:pos x="90" y="0"/>
                  </a:cxn>
                  <a:cxn ang="0">
                    <a:pos x="0" y="0"/>
                  </a:cxn>
                  <a:cxn ang="0">
                    <a:pos x="46" y="38"/>
                  </a:cxn>
                </a:cxnLst>
                <a:rect l="0" t="0" r="r" b="b"/>
                <a:pathLst>
                  <a:path w="90" h="38">
                    <a:moveTo>
                      <a:pt x="46" y="38"/>
                    </a:moveTo>
                    <a:lnTo>
                      <a:pt x="90" y="0"/>
                    </a:lnTo>
                    <a:lnTo>
                      <a:pt x="0" y="0"/>
                    </a:lnTo>
                    <a:lnTo>
                      <a:pt x="46" y="38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6" name="Freeform 297"/>
              <p:cNvSpPr>
                <a:spLocks/>
              </p:cNvSpPr>
              <p:nvPr/>
            </p:nvSpPr>
            <p:spPr bwMode="auto">
              <a:xfrm>
                <a:off x="742566" y="4338512"/>
                <a:ext cx="189549" cy="100784"/>
              </a:xfrm>
              <a:custGeom>
                <a:avLst/>
                <a:gdLst/>
                <a:ahLst/>
                <a:cxnLst>
                  <a:cxn ang="0">
                    <a:pos x="49" y="41"/>
                  </a:cxn>
                  <a:cxn ang="0">
                    <a:pos x="0" y="0"/>
                  </a:cxn>
                  <a:cxn ang="0">
                    <a:pos x="0" y="56"/>
                  </a:cxn>
                  <a:cxn ang="0">
                    <a:pos x="97" y="56"/>
                  </a:cxn>
                  <a:cxn ang="0">
                    <a:pos x="97" y="0"/>
                  </a:cxn>
                  <a:cxn ang="0">
                    <a:pos x="49" y="41"/>
                  </a:cxn>
                </a:cxnLst>
                <a:rect l="0" t="0" r="r" b="b"/>
                <a:pathLst>
                  <a:path w="97" h="56">
                    <a:moveTo>
                      <a:pt x="49" y="41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97" y="56"/>
                    </a:lnTo>
                    <a:lnTo>
                      <a:pt x="97" y="0"/>
                    </a:lnTo>
                    <a:lnTo>
                      <a:pt x="49" y="41"/>
                    </a:ln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7" name="Freeform 298"/>
              <p:cNvSpPr>
                <a:spLocks noEditPoints="1"/>
              </p:cNvSpPr>
              <p:nvPr/>
            </p:nvSpPr>
            <p:spPr bwMode="auto">
              <a:xfrm>
                <a:off x="3200839" y="2171646"/>
                <a:ext cx="300933" cy="278957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0" y="86"/>
                  </a:cxn>
                  <a:cxn ang="0">
                    <a:pos x="4" y="112"/>
                  </a:cxn>
                  <a:cxn ang="0">
                    <a:pos x="58" y="116"/>
                  </a:cxn>
                  <a:cxn ang="0">
                    <a:pos x="57" y="166"/>
                  </a:cxn>
                  <a:cxn ang="0">
                    <a:pos x="85" y="171"/>
                  </a:cxn>
                  <a:cxn ang="0">
                    <a:pos x="171" y="86"/>
                  </a:cxn>
                  <a:cxn ang="0">
                    <a:pos x="85" y="0"/>
                  </a:cxn>
                  <a:cxn ang="0">
                    <a:pos x="127" y="29"/>
                  </a:cxn>
                  <a:cxn ang="0">
                    <a:pos x="144" y="44"/>
                  </a:cxn>
                  <a:cxn ang="0">
                    <a:pos x="127" y="59"/>
                  </a:cxn>
                  <a:cxn ang="0">
                    <a:pos x="109" y="44"/>
                  </a:cxn>
                  <a:cxn ang="0">
                    <a:pos x="127" y="29"/>
                  </a:cxn>
                  <a:cxn ang="0">
                    <a:pos x="27" y="91"/>
                  </a:cxn>
                  <a:cxn ang="0">
                    <a:pos x="9" y="76"/>
                  </a:cxn>
                  <a:cxn ang="0">
                    <a:pos x="27" y="61"/>
                  </a:cxn>
                  <a:cxn ang="0">
                    <a:pos x="45" y="76"/>
                  </a:cxn>
                  <a:cxn ang="0">
                    <a:pos x="27" y="91"/>
                  </a:cxn>
                  <a:cxn ang="0">
                    <a:pos x="48" y="57"/>
                  </a:cxn>
                  <a:cxn ang="0">
                    <a:pos x="30" y="42"/>
                  </a:cxn>
                  <a:cxn ang="0">
                    <a:pos x="48" y="27"/>
                  </a:cxn>
                  <a:cxn ang="0">
                    <a:pos x="65" y="42"/>
                  </a:cxn>
                  <a:cxn ang="0">
                    <a:pos x="48" y="57"/>
                  </a:cxn>
                  <a:cxn ang="0">
                    <a:pos x="69" y="24"/>
                  </a:cxn>
                  <a:cxn ang="0">
                    <a:pos x="87" y="9"/>
                  </a:cxn>
                  <a:cxn ang="0">
                    <a:pos x="104" y="24"/>
                  </a:cxn>
                  <a:cxn ang="0">
                    <a:pos x="87" y="39"/>
                  </a:cxn>
                  <a:cxn ang="0">
                    <a:pos x="69" y="24"/>
                  </a:cxn>
                  <a:cxn ang="0">
                    <a:pos x="99" y="159"/>
                  </a:cxn>
                  <a:cxn ang="0">
                    <a:pos x="82" y="144"/>
                  </a:cxn>
                  <a:cxn ang="0">
                    <a:pos x="99" y="129"/>
                  </a:cxn>
                  <a:cxn ang="0">
                    <a:pos x="117" y="144"/>
                  </a:cxn>
                  <a:cxn ang="0">
                    <a:pos x="99" y="159"/>
                  </a:cxn>
                  <a:cxn ang="0">
                    <a:pos x="135" y="133"/>
                  </a:cxn>
                  <a:cxn ang="0">
                    <a:pos x="117" y="118"/>
                  </a:cxn>
                  <a:cxn ang="0">
                    <a:pos x="135" y="103"/>
                  </a:cxn>
                  <a:cxn ang="0">
                    <a:pos x="152" y="118"/>
                  </a:cxn>
                  <a:cxn ang="0">
                    <a:pos x="135" y="133"/>
                  </a:cxn>
                  <a:cxn ang="0">
                    <a:pos x="144" y="96"/>
                  </a:cxn>
                  <a:cxn ang="0">
                    <a:pos x="127" y="81"/>
                  </a:cxn>
                  <a:cxn ang="0">
                    <a:pos x="144" y="66"/>
                  </a:cxn>
                  <a:cxn ang="0">
                    <a:pos x="162" y="81"/>
                  </a:cxn>
                  <a:cxn ang="0">
                    <a:pos x="144" y="96"/>
                  </a:cxn>
                </a:cxnLst>
                <a:rect l="0" t="0" r="r" b="b"/>
                <a:pathLst>
                  <a:path w="171" h="171">
                    <a:moveTo>
                      <a:pt x="85" y="0"/>
                    </a:moveTo>
                    <a:cubicBezTo>
                      <a:pt x="38" y="0"/>
                      <a:pt x="0" y="39"/>
                      <a:pt x="0" y="86"/>
                    </a:cubicBezTo>
                    <a:cubicBezTo>
                      <a:pt x="0" y="96"/>
                      <a:pt x="1" y="102"/>
                      <a:pt x="4" y="112"/>
                    </a:cubicBezTo>
                    <a:cubicBezTo>
                      <a:pt x="10" y="130"/>
                      <a:pt x="44" y="96"/>
                      <a:pt x="58" y="116"/>
                    </a:cubicBezTo>
                    <a:cubicBezTo>
                      <a:pt x="72" y="136"/>
                      <a:pt x="26" y="154"/>
                      <a:pt x="57" y="166"/>
                    </a:cubicBezTo>
                    <a:cubicBezTo>
                      <a:pt x="71" y="170"/>
                      <a:pt x="75" y="171"/>
                      <a:pt x="85" y="171"/>
                    </a:cubicBezTo>
                    <a:cubicBezTo>
                      <a:pt x="132" y="171"/>
                      <a:pt x="171" y="133"/>
                      <a:pt x="171" y="86"/>
                    </a:cubicBezTo>
                    <a:cubicBezTo>
                      <a:pt x="171" y="39"/>
                      <a:pt x="132" y="0"/>
                      <a:pt x="85" y="0"/>
                    </a:cubicBezTo>
                    <a:close/>
                    <a:moveTo>
                      <a:pt x="127" y="29"/>
                    </a:moveTo>
                    <a:cubicBezTo>
                      <a:pt x="136" y="29"/>
                      <a:pt x="144" y="36"/>
                      <a:pt x="144" y="44"/>
                    </a:cubicBezTo>
                    <a:cubicBezTo>
                      <a:pt x="144" y="52"/>
                      <a:pt x="136" y="59"/>
                      <a:pt x="127" y="59"/>
                    </a:cubicBezTo>
                    <a:cubicBezTo>
                      <a:pt x="117" y="59"/>
                      <a:pt x="109" y="52"/>
                      <a:pt x="109" y="44"/>
                    </a:cubicBezTo>
                    <a:cubicBezTo>
                      <a:pt x="109" y="36"/>
                      <a:pt x="117" y="29"/>
                      <a:pt x="127" y="29"/>
                    </a:cubicBezTo>
                    <a:close/>
                    <a:moveTo>
                      <a:pt x="27" y="91"/>
                    </a:moveTo>
                    <a:cubicBezTo>
                      <a:pt x="17" y="91"/>
                      <a:pt x="9" y="84"/>
                      <a:pt x="9" y="76"/>
                    </a:cubicBezTo>
                    <a:cubicBezTo>
                      <a:pt x="9" y="68"/>
                      <a:pt x="17" y="61"/>
                      <a:pt x="27" y="61"/>
                    </a:cubicBezTo>
                    <a:cubicBezTo>
                      <a:pt x="37" y="61"/>
                      <a:pt x="45" y="68"/>
                      <a:pt x="45" y="76"/>
                    </a:cubicBezTo>
                    <a:cubicBezTo>
                      <a:pt x="45" y="84"/>
                      <a:pt x="37" y="91"/>
                      <a:pt x="27" y="91"/>
                    </a:cubicBezTo>
                    <a:close/>
                    <a:moveTo>
                      <a:pt x="48" y="57"/>
                    </a:moveTo>
                    <a:cubicBezTo>
                      <a:pt x="38" y="57"/>
                      <a:pt x="30" y="50"/>
                      <a:pt x="30" y="42"/>
                    </a:cubicBezTo>
                    <a:cubicBezTo>
                      <a:pt x="30" y="33"/>
                      <a:pt x="38" y="27"/>
                      <a:pt x="48" y="27"/>
                    </a:cubicBezTo>
                    <a:cubicBezTo>
                      <a:pt x="57" y="27"/>
                      <a:pt x="65" y="33"/>
                      <a:pt x="65" y="42"/>
                    </a:cubicBezTo>
                    <a:cubicBezTo>
                      <a:pt x="65" y="50"/>
                      <a:pt x="57" y="57"/>
                      <a:pt x="48" y="57"/>
                    </a:cubicBezTo>
                    <a:close/>
                    <a:moveTo>
                      <a:pt x="69" y="24"/>
                    </a:moveTo>
                    <a:cubicBezTo>
                      <a:pt x="69" y="16"/>
                      <a:pt x="77" y="9"/>
                      <a:pt x="87" y="9"/>
                    </a:cubicBezTo>
                    <a:cubicBezTo>
                      <a:pt x="96" y="9"/>
                      <a:pt x="104" y="16"/>
                      <a:pt x="104" y="24"/>
                    </a:cubicBezTo>
                    <a:cubicBezTo>
                      <a:pt x="104" y="33"/>
                      <a:pt x="96" y="39"/>
                      <a:pt x="87" y="39"/>
                    </a:cubicBezTo>
                    <a:cubicBezTo>
                      <a:pt x="77" y="39"/>
                      <a:pt x="69" y="33"/>
                      <a:pt x="69" y="24"/>
                    </a:cubicBezTo>
                    <a:close/>
                    <a:moveTo>
                      <a:pt x="99" y="159"/>
                    </a:moveTo>
                    <a:cubicBezTo>
                      <a:pt x="90" y="159"/>
                      <a:pt x="82" y="152"/>
                      <a:pt x="82" y="144"/>
                    </a:cubicBezTo>
                    <a:cubicBezTo>
                      <a:pt x="82" y="136"/>
                      <a:pt x="90" y="129"/>
                      <a:pt x="99" y="129"/>
                    </a:cubicBezTo>
                    <a:cubicBezTo>
                      <a:pt x="109" y="129"/>
                      <a:pt x="117" y="136"/>
                      <a:pt x="117" y="144"/>
                    </a:cubicBezTo>
                    <a:cubicBezTo>
                      <a:pt x="117" y="152"/>
                      <a:pt x="109" y="159"/>
                      <a:pt x="99" y="159"/>
                    </a:cubicBezTo>
                    <a:close/>
                    <a:moveTo>
                      <a:pt x="135" y="133"/>
                    </a:moveTo>
                    <a:cubicBezTo>
                      <a:pt x="125" y="133"/>
                      <a:pt x="117" y="127"/>
                      <a:pt x="117" y="118"/>
                    </a:cubicBezTo>
                    <a:cubicBezTo>
                      <a:pt x="117" y="110"/>
                      <a:pt x="125" y="103"/>
                      <a:pt x="135" y="103"/>
                    </a:cubicBezTo>
                    <a:cubicBezTo>
                      <a:pt x="144" y="103"/>
                      <a:pt x="152" y="110"/>
                      <a:pt x="152" y="118"/>
                    </a:cubicBezTo>
                    <a:cubicBezTo>
                      <a:pt x="152" y="127"/>
                      <a:pt x="144" y="133"/>
                      <a:pt x="135" y="133"/>
                    </a:cubicBezTo>
                    <a:close/>
                    <a:moveTo>
                      <a:pt x="144" y="96"/>
                    </a:moveTo>
                    <a:cubicBezTo>
                      <a:pt x="134" y="96"/>
                      <a:pt x="127" y="89"/>
                      <a:pt x="127" y="81"/>
                    </a:cubicBezTo>
                    <a:cubicBezTo>
                      <a:pt x="127" y="72"/>
                      <a:pt x="134" y="66"/>
                      <a:pt x="144" y="66"/>
                    </a:cubicBezTo>
                    <a:cubicBezTo>
                      <a:pt x="154" y="66"/>
                      <a:pt x="162" y="72"/>
                      <a:pt x="162" y="81"/>
                    </a:cubicBezTo>
                    <a:cubicBezTo>
                      <a:pt x="162" y="89"/>
                      <a:pt x="154" y="96"/>
                      <a:pt x="144" y="96"/>
                    </a:cubicBezTo>
                    <a:close/>
                  </a:path>
                </a:pathLst>
              </a:custGeom>
              <a:solidFill>
                <a:srgbClr val="C7C8C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8" name="Oval 30"/>
              <p:cNvSpPr>
                <a:spLocks noChangeArrowheads="1"/>
              </p:cNvSpPr>
              <p:nvPr/>
            </p:nvSpPr>
            <p:spPr bwMode="auto">
              <a:xfrm>
                <a:off x="953605" y="3960570"/>
                <a:ext cx="361511" cy="3347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24" name="组合 623"/>
            <p:cNvGrpSpPr/>
            <p:nvPr/>
          </p:nvGrpSpPr>
          <p:grpSpPr>
            <a:xfrm>
              <a:off x="711922" y="1988558"/>
              <a:ext cx="895416" cy="895416"/>
              <a:chOff x="5675954" y="2249137"/>
              <a:chExt cx="648072" cy="648072"/>
            </a:xfrm>
          </p:grpSpPr>
          <p:sp>
            <p:nvSpPr>
              <p:cNvPr id="634" name="椭圆 633"/>
              <p:cNvSpPr/>
              <p:nvPr/>
            </p:nvSpPr>
            <p:spPr>
              <a:xfrm>
                <a:off x="5675954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 dirty="0"/>
              </a:p>
            </p:txBody>
          </p:sp>
          <p:sp>
            <p:nvSpPr>
              <p:cNvPr id="635" name="Freeform 428"/>
              <p:cNvSpPr>
                <a:spLocks/>
              </p:cNvSpPr>
              <p:nvPr/>
            </p:nvSpPr>
            <p:spPr bwMode="auto">
              <a:xfrm>
                <a:off x="5809844" y="2390028"/>
                <a:ext cx="380293" cy="366291"/>
              </a:xfrm>
              <a:custGeom>
                <a:avLst/>
                <a:gdLst>
                  <a:gd name="connsiteX0" fmla="*/ 297615 w 597921"/>
                  <a:gd name="connsiteY0" fmla="*/ 96957 h 598324"/>
                  <a:gd name="connsiteX1" fmla="*/ 323434 w 597921"/>
                  <a:gd name="connsiteY1" fmla="*/ 122740 h 598324"/>
                  <a:gd name="connsiteX2" fmla="*/ 323434 w 597921"/>
                  <a:gd name="connsiteY2" fmla="*/ 289852 h 598324"/>
                  <a:gd name="connsiteX3" fmla="*/ 462572 w 597921"/>
                  <a:gd name="connsiteY3" fmla="*/ 289852 h 598324"/>
                  <a:gd name="connsiteX4" fmla="*/ 487913 w 597921"/>
                  <a:gd name="connsiteY4" fmla="*/ 315157 h 598324"/>
                  <a:gd name="connsiteX5" fmla="*/ 462572 w 597921"/>
                  <a:gd name="connsiteY5" fmla="*/ 340463 h 598324"/>
                  <a:gd name="connsiteX6" fmla="*/ 297615 w 597921"/>
                  <a:gd name="connsiteY6" fmla="*/ 340463 h 598324"/>
                  <a:gd name="connsiteX7" fmla="*/ 272274 w 597921"/>
                  <a:gd name="connsiteY7" fmla="*/ 315157 h 598324"/>
                  <a:gd name="connsiteX8" fmla="*/ 272274 w 597921"/>
                  <a:gd name="connsiteY8" fmla="*/ 122740 h 598324"/>
                  <a:gd name="connsiteX9" fmla="*/ 297615 w 597921"/>
                  <a:gd name="connsiteY9" fmla="*/ 96957 h 598324"/>
                  <a:gd name="connsiteX10" fmla="*/ 298127 w 597921"/>
                  <a:gd name="connsiteY10" fmla="*/ 0 h 598324"/>
                  <a:gd name="connsiteX11" fmla="*/ 597921 w 597921"/>
                  <a:gd name="connsiteY11" fmla="*/ 299401 h 598324"/>
                  <a:gd name="connsiteX12" fmla="*/ 298127 w 597921"/>
                  <a:gd name="connsiteY12" fmla="*/ 598324 h 598324"/>
                  <a:gd name="connsiteX13" fmla="*/ 35150 w 597921"/>
                  <a:gd name="connsiteY13" fmla="*/ 442177 h 598324"/>
                  <a:gd name="connsiteX14" fmla="*/ 34194 w 597921"/>
                  <a:gd name="connsiteY14" fmla="*/ 432149 h 598324"/>
                  <a:gd name="connsiteX15" fmla="*/ 40410 w 597921"/>
                  <a:gd name="connsiteY15" fmla="*/ 424509 h 598324"/>
                  <a:gd name="connsiteX16" fmla="*/ 74836 w 597921"/>
                  <a:gd name="connsiteY16" fmla="*/ 407796 h 598324"/>
                  <a:gd name="connsiteX17" fmla="*/ 91571 w 597921"/>
                  <a:gd name="connsiteY17" fmla="*/ 413049 h 598324"/>
                  <a:gd name="connsiteX18" fmla="*/ 298127 w 597921"/>
                  <a:gd name="connsiteY18" fmla="*/ 534815 h 598324"/>
                  <a:gd name="connsiteX19" fmla="*/ 534328 w 597921"/>
                  <a:gd name="connsiteY19" fmla="*/ 299401 h 598324"/>
                  <a:gd name="connsiteX20" fmla="*/ 298127 w 597921"/>
                  <a:gd name="connsiteY20" fmla="*/ 63509 h 598324"/>
                  <a:gd name="connsiteX21" fmla="*/ 145123 w 597921"/>
                  <a:gd name="connsiteY21" fmla="*/ 120333 h 598324"/>
                  <a:gd name="connsiteX22" fmla="*/ 200587 w 597921"/>
                  <a:gd name="connsiteY22" fmla="*/ 142299 h 598324"/>
                  <a:gd name="connsiteX23" fmla="*/ 208237 w 597921"/>
                  <a:gd name="connsiteY23" fmla="*/ 152327 h 598324"/>
                  <a:gd name="connsiteX24" fmla="*/ 203456 w 597921"/>
                  <a:gd name="connsiteY24" fmla="*/ 164265 h 598324"/>
                  <a:gd name="connsiteX25" fmla="*/ 48060 w 597921"/>
                  <a:gd name="connsiteY25" fmla="*/ 285553 h 598324"/>
                  <a:gd name="connsiteX26" fmla="*/ 35150 w 597921"/>
                  <a:gd name="connsiteY26" fmla="*/ 287463 h 598324"/>
                  <a:gd name="connsiteX27" fmla="*/ 27500 w 597921"/>
                  <a:gd name="connsiteY27" fmla="*/ 277435 h 598324"/>
                  <a:gd name="connsiteX28" fmla="*/ 246 w 597921"/>
                  <a:gd name="connsiteY28" fmla="*/ 82132 h 598324"/>
                  <a:gd name="connsiteX29" fmla="*/ 4550 w 597921"/>
                  <a:gd name="connsiteY29" fmla="*/ 70194 h 598324"/>
                  <a:gd name="connsiteX30" fmla="*/ 17459 w 597921"/>
                  <a:gd name="connsiteY30" fmla="*/ 68762 h 598324"/>
                  <a:gd name="connsiteX31" fmla="*/ 80574 w 597921"/>
                  <a:gd name="connsiteY31" fmla="*/ 94070 h 598324"/>
                  <a:gd name="connsiteX32" fmla="*/ 298127 w 597921"/>
                  <a:gd name="connsiteY32" fmla="*/ 0 h 598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7921" h="598324">
                    <a:moveTo>
                      <a:pt x="297615" y="96957"/>
                    </a:moveTo>
                    <a:cubicBezTo>
                      <a:pt x="311959" y="96957"/>
                      <a:pt x="323434" y="108416"/>
                      <a:pt x="323434" y="122740"/>
                    </a:cubicBezTo>
                    <a:lnTo>
                      <a:pt x="323434" y="289852"/>
                    </a:lnTo>
                    <a:lnTo>
                      <a:pt x="462572" y="289852"/>
                    </a:lnTo>
                    <a:cubicBezTo>
                      <a:pt x="476438" y="289852"/>
                      <a:pt x="487913" y="301311"/>
                      <a:pt x="487913" y="315157"/>
                    </a:cubicBezTo>
                    <a:cubicBezTo>
                      <a:pt x="487913" y="329004"/>
                      <a:pt x="476438" y="340463"/>
                      <a:pt x="462572" y="340463"/>
                    </a:cubicBezTo>
                    <a:lnTo>
                      <a:pt x="297615" y="340463"/>
                    </a:lnTo>
                    <a:cubicBezTo>
                      <a:pt x="283749" y="340463"/>
                      <a:pt x="272274" y="329004"/>
                      <a:pt x="272274" y="315157"/>
                    </a:cubicBezTo>
                    <a:lnTo>
                      <a:pt x="272274" y="122740"/>
                    </a:lnTo>
                    <a:cubicBezTo>
                      <a:pt x="272274" y="108416"/>
                      <a:pt x="283749" y="96957"/>
                      <a:pt x="297615" y="96957"/>
                    </a:cubicBezTo>
                    <a:close/>
                    <a:moveTo>
                      <a:pt x="298127" y="0"/>
                    </a:moveTo>
                    <a:cubicBezTo>
                      <a:pt x="463564" y="0"/>
                      <a:pt x="597921" y="134181"/>
                      <a:pt x="597921" y="299401"/>
                    </a:cubicBezTo>
                    <a:cubicBezTo>
                      <a:pt x="597921" y="464143"/>
                      <a:pt x="463564" y="598324"/>
                      <a:pt x="298127" y="598324"/>
                    </a:cubicBezTo>
                    <a:cubicBezTo>
                      <a:pt x="188155" y="598324"/>
                      <a:pt x="87268" y="538635"/>
                      <a:pt x="35150" y="442177"/>
                    </a:cubicBezTo>
                    <a:cubicBezTo>
                      <a:pt x="33238" y="438835"/>
                      <a:pt x="32760" y="435492"/>
                      <a:pt x="34194" y="432149"/>
                    </a:cubicBezTo>
                    <a:cubicBezTo>
                      <a:pt x="35150" y="428807"/>
                      <a:pt x="37541" y="425942"/>
                      <a:pt x="40410" y="424509"/>
                    </a:cubicBezTo>
                    <a:lnTo>
                      <a:pt x="74836" y="407796"/>
                    </a:lnTo>
                    <a:cubicBezTo>
                      <a:pt x="81052" y="404931"/>
                      <a:pt x="88702" y="407319"/>
                      <a:pt x="91571" y="413049"/>
                    </a:cubicBezTo>
                    <a:cubicBezTo>
                      <a:pt x="133169" y="488018"/>
                      <a:pt x="212540" y="534815"/>
                      <a:pt x="298127" y="534815"/>
                    </a:cubicBezTo>
                    <a:cubicBezTo>
                      <a:pt x="428181" y="534815"/>
                      <a:pt x="534328" y="429284"/>
                      <a:pt x="534328" y="299401"/>
                    </a:cubicBezTo>
                    <a:cubicBezTo>
                      <a:pt x="534328" y="169517"/>
                      <a:pt x="428181" y="63509"/>
                      <a:pt x="298127" y="63509"/>
                    </a:cubicBezTo>
                    <a:cubicBezTo>
                      <a:pt x="242185" y="63509"/>
                      <a:pt x="187677" y="83565"/>
                      <a:pt x="145123" y="120333"/>
                    </a:cubicBezTo>
                    <a:lnTo>
                      <a:pt x="200587" y="142299"/>
                    </a:lnTo>
                    <a:cubicBezTo>
                      <a:pt x="204890" y="144209"/>
                      <a:pt x="207759" y="148029"/>
                      <a:pt x="208237" y="152327"/>
                    </a:cubicBezTo>
                    <a:cubicBezTo>
                      <a:pt x="208715" y="157102"/>
                      <a:pt x="207281" y="161399"/>
                      <a:pt x="203456" y="164265"/>
                    </a:cubicBezTo>
                    <a:lnTo>
                      <a:pt x="48060" y="285553"/>
                    </a:lnTo>
                    <a:cubicBezTo>
                      <a:pt x="44235" y="288418"/>
                      <a:pt x="39454" y="289373"/>
                      <a:pt x="35150" y="287463"/>
                    </a:cubicBezTo>
                    <a:cubicBezTo>
                      <a:pt x="31325" y="285553"/>
                      <a:pt x="27978" y="281733"/>
                      <a:pt x="27500" y="277435"/>
                    </a:cubicBezTo>
                    <a:lnTo>
                      <a:pt x="246" y="82132"/>
                    </a:lnTo>
                    <a:cubicBezTo>
                      <a:pt x="-710" y="77835"/>
                      <a:pt x="1203" y="73060"/>
                      <a:pt x="4550" y="70194"/>
                    </a:cubicBezTo>
                    <a:cubicBezTo>
                      <a:pt x="8375" y="67807"/>
                      <a:pt x="13156" y="66852"/>
                      <a:pt x="17459" y="68762"/>
                    </a:cubicBezTo>
                    <a:lnTo>
                      <a:pt x="80574" y="94070"/>
                    </a:lnTo>
                    <a:cubicBezTo>
                      <a:pt x="137472" y="33426"/>
                      <a:pt x="214931" y="0"/>
                      <a:pt x="2981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5399"/>
              </a:p>
            </p:txBody>
          </p:sp>
        </p:grpSp>
        <p:grpSp>
          <p:nvGrpSpPr>
            <p:cNvPr id="625" name="组合 624"/>
            <p:cNvGrpSpPr/>
            <p:nvPr/>
          </p:nvGrpSpPr>
          <p:grpSpPr>
            <a:xfrm>
              <a:off x="4701890" y="1886754"/>
              <a:ext cx="860620" cy="860620"/>
              <a:chOff x="4792556" y="2249137"/>
              <a:chExt cx="648072" cy="648072"/>
            </a:xfrm>
          </p:grpSpPr>
          <p:sp>
            <p:nvSpPr>
              <p:cNvPr id="632" name="椭圆 631"/>
              <p:cNvSpPr/>
              <p:nvPr/>
            </p:nvSpPr>
            <p:spPr>
              <a:xfrm>
                <a:off x="4792556" y="2249137"/>
                <a:ext cx="648072" cy="648072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 dirty="0"/>
              </a:p>
            </p:txBody>
          </p:sp>
          <p:sp>
            <p:nvSpPr>
              <p:cNvPr id="633" name="Freeform 70"/>
              <p:cNvSpPr>
                <a:spLocks noEditPoints="1"/>
              </p:cNvSpPr>
              <p:nvPr/>
            </p:nvSpPr>
            <p:spPr bwMode="auto">
              <a:xfrm>
                <a:off x="4926447" y="2390028"/>
                <a:ext cx="380293" cy="366291"/>
              </a:xfrm>
              <a:custGeom>
                <a:avLst/>
                <a:gdLst>
                  <a:gd name="T0" fmla="*/ 4096 w 6827"/>
                  <a:gd name="T1" fmla="*/ 4551 h 6827"/>
                  <a:gd name="T2" fmla="*/ 6258 w 6827"/>
                  <a:gd name="T3" fmla="*/ 4096 h 6827"/>
                  <a:gd name="T4" fmla="*/ 2348 w 6827"/>
                  <a:gd name="T5" fmla="*/ 4911 h 6827"/>
                  <a:gd name="T6" fmla="*/ 569 w 6827"/>
                  <a:gd name="T7" fmla="*/ 4551 h 6827"/>
                  <a:gd name="T8" fmla="*/ 569 w 6827"/>
                  <a:gd name="T9" fmla="*/ 3982 h 6827"/>
                  <a:gd name="T10" fmla="*/ 1707 w 6827"/>
                  <a:gd name="T11" fmla="*/ 2503 h 6827"/>
                  <a:gd name="T12" fmla="*/ 3868 w 6827"/>
                  <a:gd name="T13" fmla="*/ 2731 h 6827"/>
                  <a:gd name="T14" fmla="*/ 5827 w 6827"/>
                  <a:gd name="T15" fmla="*/ 2004 h 6827"/>
                  <a:gd name="T16" fmla="*/ 6258 w 6827"/>
                  <a:gd name="T17" fmla="*/ 1820 h 6827"/>
                  <a:gd name="T18" fmla="*/ 4779 w 6827"/>
                  <a:gd name="T19" fmla="*/ 0 h 6827"/>
                  <a:gd name="T20" fmla="*/ 2854 w 6827"/>
                  <a:gd name="T21" fmla="*/ 2381 h 6827"/>
                  <a:gd name="T22" fmla="*/ 1239 w 6827"/>
                  <a:gd name="T23" fmla="*/ 2257 h 6827"/>
                  <a:gd name="T24" fmla="*/ 569 w 6827"/>
                  <a:gd name="T25" fmla="*/ 2844 h 6827"/>
                  <a:gd name="T26" fmla="*/ 569 w 6827"/>
                  <a:gd name="T27" fmla="*/ 2276 h 6827"/>
                  <a:gd name="T28" fmla="*/ 569 w 6827"/>
                  <a:gd name="T29" fmla="*/ 1707 h 6827"/>
                  <a:gd name="T30" fmla="*/ 569 w 6827"/>
                  <a:gd name="T31" fmla="*/ 1138 h 6827"/>
                  <a:gd name="T32" fmla="*/ 569 w 6827"/>
                  <a:gd name="T33" fmla="*/ 569 h 6827"/>
                  <a:gd name="T34" fmla="*/ 341 w 6827"/>
                  <a:gd name="T35" fmla="*/ 0 h 6827"/>
                  <a:gd name="T36" fmla="*/ 114 w 6827"/>
                  <a:gd name="T37" fmla="*/ 569 h 6827"/>
                  <a:gd name="T38" fmla="*/ 114 w 6827"/>
                  <a:gd name="T39" fmla="*/ 1138 h 6827"/>
                  <a:gd name="T40" fmla="*/ 114 w 6827"/>
                  <a:gd name="T41" fmla="*/ 1707 h 6827"/>
                  <a:gd name="T42" fmla="*/ 114 w 6827"/>
                  <a:gd name="T43" fmla="*/ 2276 h 6827"/>
                  <a:gd name="T44" fmla="*/ 114 w 6827"/>
                  <a:gd name="T45" fmla="*/ 2844 h 6827"/>
                  <a:gd name="T46" fmla="*/ 114 w 6827"/>
                  <a:gd name="T47" fmla="*/ 3413 h 6827"/>
                  <a:gd name="T48" fmla="*/ 114 w 6827"/>
                  <a:gd name="T49" fmla="*/ 3982 h 6827"/>
                  <a:gd name="T50" fmla="*/ 114 w 6827"/>
                  <a:gd name="T51" fmla="*/ 4551 h 6827"/>
                  <a:gd name="T52" fmla="*/ 114 w 6827"/>
                  <a:gd name="T53" fmla="*/ 5120 h 6827"/>
                  <a:gd name="T54" fmla="*/ 114 w 6827"/>
                  <a:gd name="T55" fmla="*/ 5689 h 6827"/>
                  <a:gd name="T56" fmla="*/ 114 w 6827"/>
                  <a:gd name="T57" fmla="*/ 6258 h 6827"/>
                  <a:gd name="T58" fmla="*/ 683 w 6827"/>
                  <a:gd name="T59" fmla="*/ 6713 h 6827"/>
                  <a:gd name="T60" fmla="*/ 1252 w 6827"/>
                  <a:gd name="T61" fmla="*/ 6713 h 6827"/>
                  <a:gd name="T62" fmla="*/ 1820 w 6827"/>
                  <a:gd name="T63" fmla="*/ 6713 h 6827"/>
                  <a:gd name="T64" fmla="*/ 2389 w 6827"/>
                  <a:gd name="T65" fmla="*/ 6713 h 6827"/>
                  <a:gd name="T66" fmla="*/ 2958 w 6827"/>
                  <a:gd name="T67" fmla="*/ 6713 h 6827"/>
                  <a:gd name="T68" fmla="*/ 3527 w 6827"/>
                  <a:gd name="T69" fmla="*/ 6713 h 6827"/>
                  <a:gd name="T70" fmla="*/ 4096 w 6827"/>
                  <a:gd name="T71" fmla="*/ 6713 h 6827"/>
                  <a:gd name="T72" fmla="*/ 4665 w 6827"/>
                  <a:gd name="T73" fmla="*/ 6713 h 6827"/>
                  <a:gd name="T74" fmla="*/ 5234 w 6827"/>
                  <a:gd name="T75" fmla="*/ 6713 h 6827"/>
                  <a:gd name="T76" fmla="*/ 5803 w 6827"/>
                  <a:gd name="T77" fmla="*/ 6713 h 6827"/>
                  <a:gd name="T78" fmla="*/ 6371 w 6827"/>
                  <a:gd name="T79" fmla="*/ 6713 h 6827"/>
                  <a:gd name="T80" fmla="*/ 6827 w 6827"/>
                  <a:gd name="T81" fmla="*/ 6485 h 6827"/>
                  <a:gd name="T82" fmla="*/ 6371 w 6827"/>
                  <a:gd name="T83" fmla="*/ 6258 h 6827"/>
                  <a:gd name="T84" fmla="*/ 5803 w 6827"/>
                  <a:gd name="T85" fmla="*/ 6258 h 6827"/>
                  <a:gd name="T86" fmla="*/ 5234 w 6827"/>
                  <a:gd name="T87" fmla="*/ 6258 h 6827"/>
                  <a:gd name="T88" fmla="*/ 4665 w 6827"/>
                  <a:gd name="T89" fmla="*/ 6258 h 6827"/>
                  <a:gd name="T90" fmla="*/ 4096 w 6827"/>
                  <a:gd name="T91" fmla="*/ 6258 h 6827"/>
                  <a:gd name="T92" fmla="*/ 3527 w 6827"/>
                  <a:gd name="T93" fmla="*/ 6258 h 6827"/>
                  <a:gd name="T94" fmla="*/ 2958 w 6827"/>
                  <a:gd name="T95" fmla="*/ 6258 h 6827"/>
                  <a:gd name="T96" fmla="*/ 2389 w 6827"/>
                  <a:gd name="T97" fmla="*/ 6258 h 6827"/>
                  <a:gd name="T98" fmla="*/ 1820 w 6827"/>
                  <a:gd name="T99" fmla="*/ 6258 h 6827"/>
                  <a:gd name="T100" fmla="*/ 1252 w 6827"/>
                  <a:gd name="T101" fmla="*/ 6258 h 6827"/>
                  <a:gd name="T102" fmla="*/ 683 w 6827"/>
                  <a:gd name="T103" fmla="*/ 6258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827" h="6827">
                    <a:moveTo>
                      <a:pt x="1263" y="5234"/>
                    </a:moveTo>
                    <a:cubicBezTo>
                      <a:pt x="1316" y="5493"/>
                      <a:pt x="1546" y="5689"/>
                      <a:pt x="1820" y="5689"/>
                    </a:cubicBezTo>
                    <a:cubicBezTo>
                      <a:pt x="2114" y="5689"/>
                      <a:pt x="2354" y="5464"/>
                      <a:pt x="2383" y="5178"/>
                    </a:cubicBezTo>
                    <a:lnTo>
                      <a:pt x="3568" y="4191"/>
                    </a:lnTo>
                    <a:cubicBezTo>
                      <a:pt x="3652" y="4401"/>
                      <a:pt x="3856" y="4551"/>
                      <a:pt x="4096" y="4551"/>
                    </a:cubicBezTo>
                    <a:cubicBezTo>
                      <a:pt x="4348" y="4551"/>
                      <a:pt x="4560" y="4385"/>
                      <a:pt x="4635" y="4157"/>
                    </a:cubicBezTo>
                    <a:lnTo>
                      <a:pt x="5696" y="4736"/>
                    </a:lnTo>
                    <a:cubicBezTo>
                      <a:pt x="5732" y="5016"/>
                      <a:pt x="5969" y="5234"/>
                      <a:pt x="6258" y="5234"/>
                    </a:cubicBezTo>
                    <a:cubicBezTo>
                      <a:pt x="6571" y="5234"/>
                      <a:pt x="6827" y="4979"/>
                      <a:pt x="6827" y="4665"/>
                    </a:cubicBezTo>
                    <a:cubicBezTo>
                      <a:pt x="6827" y="4351"/>
                      <a:pt x="6571" y="4096"/>
                      <a:pt x="6258" y="4096"/>
                    </a:cubicBezTo>
                    <a:cubicBezTo>
                      <a:pt x="6006" y="4096"/>
                      <a:pt x="5794" y="4262"/>
                      <a:pt x="5719" y="4490"/>
                    </a:cubicBezTo>
                    <a:lnTo>
                      <a:pt x="4658" y="3911"/>
                    </a:lnTo>
                    <a:cubicBezTo>
                      <a:pt x="4622" y="3631"/>
                      <a:pt x="4385" y="3413"/>
                      <a:pt x="4096" y="3413"/>
                    </a:cubicBezTo>
                    <a:cubicBezTo>
                      <a:pt x="3802" y="3413"/>
                      <a:pt x="3563" y="3638"/>
                      <a:pt x="3533" y="3924"/>
                    </a:cubicBezTo>
                    <a:lnTo>
                      <a:pt x="2348" y="4911"/>
                    </a:lnTo>
                    <a:cubicBezTo>
                      <a:pt x="2265" y="4701"/>
                      <a:pt x="2060" y="4551"/>
                      <a:pt x="1820" y="4551"/>
                    </a:cubicBezTo>
                    <a:cubicBezTo>
                      <a:pt x="1546" y="4551"/>
                      <a:pt x="1316" y="4747"/>
                      <a:pt x="1263" y="5006"/>
                    </a:cubicBezTo>
                    <a:lnTo>
                      <a:pt x="455" y="5006"/>
                    </a:lnTo>
                    <a:lnTo>
                      <a:pt x="455" y="4551"/>
                    </a:lnTo>
                    <a:lnTo>
                      <a:pt x="569" y="4551"/>
                    </a:lnTo>
                    <a:cubicBezTo>
                      <a:pt x="632" y="4551"/>
                      <a:pt x="683" y="4500"/>
                      <a:pt x="683" y="4437"/>
                    </a:cubicBezTo>
                    <a:cubicBezTo>
                      <a:pt x="683" y="4374"/>
                      <a:pt x="632" y="4324"/>
                      <a:pt x="569" y="4324"/>
                    </a:cubicBezTo>
                    <a:lnTo>
                      <a:pt x="455" y="4324"/>
                    </a:lnTo>
                    <a:lnTo>
                      <a:pt x="455" y="3982"/>
                    </a:lnTo>
                    <a:lnTo>
                      <a:pt x="569" y="3982"/>
                    </a:lnTo>
                    <a:cubicBezTo>
                      <a:pt x="632" y="3982"/>
                      <a:pt x="683" y="3931"/>
                      <a:pt x="683" y="3868"/>
                    </a:cubicBezTo>
                    <a:cubicBezTo>
                      <a:pt x="683" y="3806"/>
                      <a:pt x="632" y="3755"/>
                      <a:pt x="569" y="3755"/>
                    </a:cubicBezTo>
                    <a:lnTo>
                      <a:pt x="480" y="3755"/>
                    </a:lnTo>
                    <a:lnTo>
                      <a:pt x="1407" y="2416"/>
                    </a:lnTo>
                    <a:cubicBezTo>
                      <a:pt x="1494" y="2470"/>
                      <a:pt x="1596" y="2503"/>
                      <a:pt x="1707" y="2503"/>
                    </a:cubicBezTo>
                    <a:cubicBezTo>
                      <a:pt x="1888" y="2503"/>
                      <a:pt x="2048" y="2416"/>
                      <a:pt x="2152" y="2284"/>
                    </a:cubicBezTo>
                    <a:lnTo>
                      <a:pt x="2752" y="2584"/>
                    </a:lnTo>
                    <a:cubicBezTo>
                      <a:pt x="2740" y="2631"/>
                      <a:pt x="2731" y="2680"/>
                      <a:pt x="2731" y="2731"/>
                    </a:cubicBezTo>
                    <a:cubicBezTo>
                      <a:pt x="2731" y="3044"/>
                      <a:pt x="2986" y="3300"/>
                      <a:pt x="3300" y="3300"/>
                    </a:cubicBezTo>
                    <a:cubicBezTo>
                      <a:pt x="3613" y="3300"/>
                      <a:pt x="3868" y="3044"/>
                      <a:pt x="3868" y="2731"/>
                    </a:cubicBezTo>
                    <a:cubicBezTo>
                      <a:pt x="3868" y="2608"/>
                      <a:pt x="3829" y="2496"/>
                      <a:pt x="3763" y="2403"/>
                    </a:cubicBezTo>
                    <a:lnTo>
                      <a:pt x="4488" y="1055"/>
                    </a:lnTo>
                    <a:cubicBezTo>
                      <a:pt x="4574" y="1107"/>
                      <a:pt x="4672" y="1138"/>
                      <a:pt x="4779" y="1138"/>
                    </a:cubicBezTo>
                    <a:cubicBezTo>
                      <a:pt x="4891" y="1138"/>
                      <a:pt x="4995" y="1104"/>
                      <a:pt x="5083" y="1048"/>
                    </a:cubicBezTo>
                    <a:lnTo>
                      <a:pt x="5827" y="2004"/>
                    </a:lnTo>
                    <a:cubicBezTo>
                      <a:pt x="5829" y="2007"/>
                      <a:pt x="5833" y="2009"/>
                      <a:pt x="5836" y="2011"/>
                    </a:cubicBezTo>
                    <a:cubicBezTo>
                      <a:pt x="5745" y="2112"/>
                      <a:pt x="5689" y="2244"/>
                      <a:pt x="5689" y="2389"/>
                    </a:cubicBezTo>
                    <a:cubicBezTo>
                      <a:pt x="5689" y="2703"/>
                      <a:pt x="5944" y="2958"/>
                      <a:pt x="6258" y="2958"/>
                    </a:cubicBezTo>
                    <a:cubicBezTo>
                      <a:pt x="6571" y="2958"/>
                      <a:pt x="6827" y="2703"/>
                      <a:pt x="6827" y="2389"/>
                    </a:cubicBezTo>
                    <a:cubicBezTo>
                      <a:pt x="6827" y="2076"/>
                      <a:pt x="6571" y="1820"/>
                      <a:pt x="6258" y="1820"/>
                    </a:cubicBezTo>
                    <a:cubicBezTo>
                      <a:pt x="6170" y="1820"/>
                      <a:pt x="6087" y="1842"/>
                      <a:pt x="6013" y="1878"/>
                    </a:cubicBezTo>
                    <a:cubicBezTo>
                      <a:pt x="6010" y="1874"/>
                      <a:pt x="6010" y="1869"/>
                      <a:pt x="6006" y="1864"/>
                    </a:cubicBezTo>
                    <a:lnTo>
                      <a:pt x="5248" y="890"/>
                    </a:lnTo>
                    <a:cubicBezTo>
                      <a:pt x="5311" y="798"/>
                      <a:pt x="5348" y="688"/>
                      <a:pt x="5348" y="569"/>
                    </a:cubicBezTo>
                    <a:cubicBezTo>
                      <a:pt x="5348" y="255"/>
                      <a:pt x="5092" y="0"/>
                      <a:pt x="4779" y="0"/>
                    </a:cubicBezTo>
                    <a:cubicBezTo>
                      <a:pt x="4465" y="0"/>
                      <a:pt x="4210" y="255"/>
                      <a:pt x="4210" y="569"/>
                    </a:cubicBezTo>
                    <a:cubicBezTo>
                      <a:pt x="4210" y="691"/>
                      <a:pt x="4249" y="804"/>
                      <a:pt x="4315" y="897"/>
                    </a:cubicBezTo>
                    <a:lnTo>
                      <a:pt x="3590" y="2244"/>
                    </a:lnTo>
                    <a:cubicBezTo>
                      <a:pt x="3505" y="2193"/>
                      <a:pt x="3406" y="2162"/>
                      <a:pt x="3300" y="2162"/>
                    </a:cubicBezTo>
                    <a:cubicBezTo>
                      <a:pt x="3118" y="2162"/>
                      <a:pt x="2959" y="2248"/>
                      <a:pt x="2854" y="2381"/>
                    </a:cubicBezTo>
                    <a:lnTo>
                      <a:pt x="2254" y="2081"/>
                    </a:lnTo>
                    <a:cubicBezTo>
                      <a:pt x="2267" y="2034"/>
                      <a:pt x="2276" y="1985"/>
                      <a:pt x="2276" y="1934"/>
                    </a:cubicBezTo>
                    <a:cubicBezTo>
                      <a:pt x="2276" y="1621"/>
                      <a:pt x="2020" y="1365"/>
                      <a:pt x="1707" y="1365"/>
                    </a:cubicBezTo>
                    <a:cubicBezTo>
                      <a:pt x="1393" y="1365"/>
                      <a:pt x="1138" y="1621"/>
                      <a:pt x="1138" y="1934"/>
                    </a:cubicBezTo>
                    <a:cubicBezTo>
                      <a:pt x="1138" y="2054"/>
                      <a:pt x="1176" y="2166"/>
                      <a:pt x="1239" y="2257"/>
                    </a:cubicBezTo>
                    <a:lnTo>
                      <a:pt x="593" y="3191"/>
                    </a:lnTo>
                    <a:cubicBezTo>
                      <a:pt x="585" y="3189"/>
                      <a:pt x="578" y="3186"/>
                      <a:pt x="569" y="3186"/>
                    </a:cubicBezTo>
                    <a:lnTo>
                      <a:pt x="455" y="3186"/>
                    </a:lnTo>
                    <a:lnTo>
                      <a:pt x="455" y="2844"/>
                    </a:lnTo>
                    <a:lnTo>
                      <a:pt x="569" y="2844"/>
                    </a:lnTo>
                    <a:cubicBezTo>
                      <a:pt x="632" y="2844"/>
                      <a:pt x="683" y="2794"/>
                      <a:pt x="683" y="2731"/>
                    </a:cubicBezTo>
                    <a:cubicBezTo>
                      <a:pt x="683" y="2668"/>
                      <a:pt x="632" y="2617"/>
                      <a:pt x="569" y="2617"/>
                    </a:cubicBezTo>
                    <a:lnTo>
                      <a:pt x="455" y="2617"/>
                    </a:lnTo>
                    <a:lnTo>
                      <a:pt x="455" y="2276"/>
                    </a:lnTo>
                    <a:lnTo>
                      <a:pt x="569" y="2276"/>
                    </a:lnTo>
                    <a:cubicBezTo>
                      <a:pt x="632" y="2276"/>
                      <a:pt x="683" y="2225"/>
                      <a:pt x="683" y="2162"/>
                    </a:cubicBezTo>
                    <a:cubicBezTo>
                      <a:pt x="683" y="2099"/>
                      <a:pt x="632" y="2048"/>
                      <a:pt x="569" y="2048"/>
                    </a:cubicBezTo>
                    <a:lnTo>
                      <a:pt x="455" y="2048"/>
                    </a:lnTo>
                    <a:lnTo>
                      <a:pt x="455" y="1707"/>
                    </a:lnTo>
                    <a:lnTo>
                      <a:pt x="569" y="1707"/>
                    </a:lnTo>
                    <a:cubicBezTo>
                      <a:pt x="632" y="1707"/>
                      <a:pt x="683" y="1656"/>
                      <a:pt x="683" y="1593"/>
                    </a:cubicBezTo>
                    <a:cubicBezTo>
                      <a:pt x="683" y="1530"/>
                      <a:pt x="632" y="1479"/>
                      <a:pt x="569" y="1479"/>
                    </a:cubicBezTo>
                    <a:lnTo>
                      <a:pt x="455" y="1479"/>
                    </a:lnTo>
                    <a:lnTo>
                      <a:pt x="455" y="1138"/>
                    </a:lnTo>
                    <a:lnTo>
                      <a:pt x="569" y="1138"/>
                    </a:lnTo>
                    <a:cubicBezTo>
                      <a:pt x="632" y="1138"/>
                      <a:pt x="683" y="1087"/>
                      <a:pt x="683" y="1024"/>
                    </a:cubicBezTo>
                    <a:cubicBezTo>
                      <a:pt x="683" y="961"/>
                      <a:pt x="632" y="910"/>
                      <a:pt x="569" y="910"/>
                    </a:cubicBezTo>
                    <a:lnTo>
                      <a:pt x="455" y="910"/>
                    </a:lnTo>
                    <a:lnTo>
                      <a:pt x="455" y="569"/>
                    </a:lnTo>
                    <a:lnTo>
                      <a:pt x="569" y="569"/>
                    </a:lnTo>
                    <a:cubicBezTo>
                      <a:pt x="632" y="569"/>
                      <a:pt x="683" y="518"/>
                      <a:pt x="683" y="455"/>
                    </a:cubicBezTo>
                    <a:cubicBezTo>
                      <a:pt x="683" y="392"/>
                      <a:pt x="632" y="341"/>
                      <a:pt x="569" y="341"/>
                    </a:cubicBezTo>
                    <a:lnTo>
                      <a:pt x="455" y="341"/>
                    </a:lnTo>
                    <a:lnTo>
                      <a:pt x="455" y="114"/>
                    </a:lnTo>
                    <a:cubicBezTo>
                      <a:pt x="455" y="51"/>
                      <a:pt x="404" y="0"/>
                      <a:pt x="341" y="0"/>
                    </a:cubicBezTo>
                    <a:cubicBezTo>
                      <a:pt x="278" y="0"/>
                      <a:pt x="228" y="51"/>
                      <a:pt x="228" y="114"/>
                    </a:cubicBezTo>
                    <a:lnTo>
                      <a:pt x="228" y="341"/>
                    </a:lnTo>
                    <a:lnTo>
                      <a:pt x="114" y="341"/>
                    </a:lnTo>
                    <a:cubicBezTo>
                      <a:pt x="51" y="341"/>
                      <a:pt x="0" y="392"/>
                      <a:pt x="0" y="455"/>
                    </a:cubicBezTo>
                    <a:cubicBezTo>
                      <a:pt x="0" y="518"/>
                      <a:pt x="51" y="569"/>
                      <a:pt x="114" y="569"/>
                    </a:cubicBezTo>
                    <a:lnTo>
                      <a:pt x="228" y="569"/>
                    </a:lnTo>
                    <a:lnTo>
                      <a:pt x="228" y="910"/>
                    </a:lnTo>
                    <a:lnTo>
                      <a:pt x="114" y="910"/>
                    </a:lnTo>
                    <a:cubicBezTo>
                      <a:pt x="51" y="910"/>
                      <a:pt x="0" y="961"/>
                      <a:pt x="0" y="1024"/>
                    </a:cubicBezTo>
                    <a:cubicBezTo>
                      <a:pt x="0" y="1087"/>
                      <a:pt x="51" y="1138"/>
                      <a:pt x="114" y="1138"/>
                    </a:cubicBezTo>
                    <a:lnTo>
                      <a:pt x="228" y="1138"/>
                    </a:lnTo>
                    <a:lnTo>
                      <a:pt x="228" y="1479"/>
                    </a:lnTo>
                    <a:lnTo>
                      <a:pt x="114" y="1479"/>
                    </a:lnTo>
                    <a:cubicBezTo>
                      <a:pt x="51" y="1479"/>
                      <a:pt x="0" y="1530"/>
                      <a:pt x="0" y="1593"/>
                    </a:cubicBezTo>
                    <a:cubicBezTo>
                      <a:pt x="0" y="1656"/>
                      <a:pt x="51" y="1707"/>
                      <a:pt x="114" y="1707"/>
                    </a:cubicBezTo>
                    <a:lnTo>
                      <a:pt x="228" y="1707"/>
                    </a:lnTo>
                    <a:lnTo>
                      <a:pt x="228" y="2048"/>
                    </a:lnTo>
                    <a:lnTo>
                      <a:pt x="114" y="2048"/>
                    </a:lnTo>
                    <a:cubicBezTo>
                      <a:pt x="51" y="2048"/>
                      <a:pt x="0" y="2099"/>
                      <a:pt x="0" y="2162"/>
                    </a:cubicBezTo>
                    <a:cubicBezTo>
                      <a:pt x="0" y="2225"/>
                      <a:pt x="51" y="2276"/>
                      <a:pt x="114" y="2276"/>
                    </a:cubicBezTo>
                    <a:lnTo>
                      <a:pt x="228" y="2276"/>
                    </a:lnTo>
                    <a:lnTo>
                      <a:pt x="228" y="2617"/>
                    </a:lnTo>
                    <a:lnTo>
                      <a:pt x="114" y="2617"/>
                    </a:lnTo>
                    <a:cubicBezTo>
                      <a:pt x="51" y="2617"/>
                      <a:pt x="0" y="2668"/>
                      <a:pt x="0" y="2731"/>
                    </a:cubicBezTo>
                    <a:cubicBezTo>
                      <a:pt x="0" y="2794"/>
                      <a:pt x="51" y="2844"/>
                      <a:pt x="114" y="2844"/>
                    </a:cubicBezTo>
                    <a:lnTo>
                      <a:pt x="228" y="2844"/>
                    </a:lnTo>
                    <a:lnTo>
                      <a:pt x="228" y="3186"/>
                    </a:lnTo>
                    <a:lnTo>
                      <a:pt x="114" y="3186"/>
                    </a:lnTo>
                    <a:cubicBezTo>
                      <a:pt x="51" y="3186"/>
                      <a:pt x="0" y="3237"/>
                      <a:pt x="0" y="3300"/>
                    </a:cubicBezTo>
                    <a:cubicBezTo>
                      <a:pt x="0" y="3362"/>
                      <a:pt x="51" y="3413"/>
                      <a:pt x="114" y="3413"/>
                    </a:cubicBezTo>
                    <a:lnTo>
                      <a:pt x="228" y="3413"/>
                    </a:lnTo>
                    <a:lnTo>
                      <a:pt x="228" y="3755"/>
                    </a:lnTo>
                    <a:lnTo>
                      <a:pt x="114" y="3755"/>
                    </a:lnTo>
                    <a:cubicBezTo>
                      <a:pt x="51" y="3755"/>
                      <a:pt x="0" y="3806"/>
                      <a:pt x="0" y="3868"/>
                    </a:cubicBezTo>
                    <a:cubicBezTo>
                      <a:pt x="0" y="3931"/>
                      <a:pt x="51" y="3982"/>
                      <a:pt x="114" y="3982"/>
                    </a:cubicBezTo>
                    <a:lnTo>
                      <a:pt x="228" y="3982"/>
                    </a:lnTo>
                    <a:lnTo>
                      <a:pt x="228" y="4324"/>
                    </a:lnTo>
                    <a:lnTo>
                      <a:pt x="114" y="4324"/>
                    </a:lnTo>
                    <a:cubicBezTo>
                      <a:pt x="51" y="4324"/>
                      <a:pt x="0" y="4374"/>
                      <a:pt x="0" y="4437"/>
                    </a:cubicBezTo>
                    <a:cubicBezTo>
                      <a:pt x="0" y="4500"/>
                      <a:pt x="51" y="4551"/>
                      <a:pt x="114" y="4551"/>
                    </a:cubicBezTo>
                    <a:lnTo>
                      <a:pt x="228" y="4551"/>
                    </a:lnTo>
                    <a:lnTo>
                      <a:pt x="228" y="4892"/>
                    </a:lnTo>
                    <a:lnTo>
                      <a:pt x="114" y="4892"/>
                    </a:lnTo>
                    <a:cubicBezTo>
                      <a:pt x="51" y="4892"/>
                      <a:pt x="0" y="4943"/>
                      <a:pt x="0" y="5006"/>
                    </a:cubicBezTo>
                    <a:cubicBezTo>
                      <a:pt x="0" y="5069"/>
                      <a:pt x="51" y="5120"/>
                      <a:pt x="114" y="5120"/>
                    </a:cubicBezTo>
                    <a:lnTo>
                      <a:pt x="228" y="5120"/>
                    </a:lnTo>
                    <a:lnTo>
                      <a:pt x="228" y="5461"/>
                    </a:lnTo>
                    <a:lnTo>
                      <a:pt x="114" y="5461"/>
                    </a:lnTo>
                    <a:cubicBezTo>
                      <a:pt x="51" y="5461"/>
                      <a:pt x="0" y="5512"/>
                      <a:pt x="0" y="5575"/>
                    </a:cubicBezTo>
                    <a:cubicBezTo>
                      <a:pt x="0" y="5638"/>
                      <a:pt x="51" y="5689"/>
                      <a:pt x="114" y="5689"/>
                    </a:cubicBezTo>
                    <a:lnTo>
                      <a:pt x="228" y="5689"/>
                    </a:lnTo>
                    <a:lnTo>
                      <a:pt x="228" y="6030"/>
                    </a:lnTo>
                    <a:lnTo>
                      <a:pt x="114" y="6030"/>
                    </a:lnTo>
                    <a:cubicBezTo>
                      <a:pt x="51" y="6030"/>
                      <a:pt x="0" y="6081"/>
                      <a:pt x="0" y="6144"/>
                    </a:cubicBezTo>
                    <a:cubicBezTo>
                      <a:pt x="0" y="6207"/>
                      <a:pt x="51" y="6258"/>
                      <a:pt x="114" y="6258"/>
                    </a:cubicBezTo>
                    <a:lnTo>
                      <a:pt x="228" y="6258"/>
                    </a:lnTo>
                    <a:lnTo>
                      <a:pt x="228" y="6485"/>
                    </a:lnTo>
                    <a:cubicBezTo>
                      <a:pt x="228" y="6548"/>
                      <a:pt x="278" y="6599"/>
                      <a:pt x="341" y="6599"/>
                    </a:cubicBezTo>
                    <a:lnTo>
                      <a:pt x="683" y="6599"/>
                    </a:lnTo>
                    <a:lnTo>
                      <a:pt x="683" y="6713"/>
                    </a:lnTo>
                    <a:cubicBezTo>
                      <a:pt x="683" y="6776"/>
                      <a:pt x="734" y="6827"/>
                      <a:pt x="796" y="6827"/>
                    </a:cubicBezTo>
                    <a:cubicBezTo>
                      <a:pt x="859" y="6827"/>
                      <a:pt x="910" y="6776"/>
                      <a:pt x="910" y="6713"/>
                    </a:cubicBezTo>
                    <a:lnTo>
                      <a:pt x="910" y="6599"/>
                    </a:lnTo>
                    <a:lnTo>
                      <a:pt x="1252" y="6599"/>
                    </a:lnTo>
                    <a:lnTo>
                      <a:pt x="1252" y="6713"/>
                    </a:lnTo>
                    <a:cubicBezTo>
                      <a:pt x="1252" y="6776"/>
                      <a:pt x="1302" y="6827"/>
                      <a:pt x="1365" y="6827"/>
                    </a:cubicBezTo>
                    <a:cubicBezTo>
                      <a:pt x="1428" y="6827"/>
                      <a:pt x="1479" y="6776"/>
                      <a:pt x="1479" y="6713"/>
                    </a:cubicBezTo>
                    <a:lnTo>
                      <a:pt x="1479" y="6599"/>
                    </a:lnTo>
                    <a:lnTo>
                      <a:pt x="1820" y="6599"/>
                    </a:lnTo>
                    <a:lnTo>
                      <a:pt x="1820" y="6713"/>
                    </a:lnTo>
                    <a:cubicBezTo>
                      <a:pt x="1820" y="6776"/>
                      <a:pt x="1871" y="6827"/>
                      <a:pt x="1934" y="6827"/>
                    </a:cubicBezTo>
                    <a:cubicBezTo>
                      <a:pt x="1997" y="6827"/>
                      <a:pt x="2048" y="6776"/>
                      <a:pt x="2048" y="6713"/>
                    </a:cubicBezTo>
                    <a:lnTo>
                      <a:pt x="2048" y="6599"/>
                    </a:lnTo>
                    <a:lnTo>
                      <a:pt x="2389" y="6599"/>
                    </a:lnTo>
                    <a:lnTo>
                      <a:pt x="2389" y="6713"/>
                    </a:lnTo>
                    <a:cubicBezTo>
                      <a:pt x="2389" y="6776"/>
                      <a:pt x="2440" y="6827"/>
                      <a:pt x="2503" y="6827"/>
                    </a:cubicBezTo>
                    <a:cubicBezTo>
                      <a:pt x="2566" y="6827"/>
                      <a:pt x="2617" y="6776"/>
                      <a:pt x="2617" y="6713"/>
                    </a:cubicBezTo>
                    <a:lnTo>
                      <a:pt x="2617" y="6599"/>
                    </a:lnTo>
                    <a:lnTo>
                      <a:pt x="2958" y="6599"/>
                    </a:lnTo>
                    <a:lnTo>
                      <a:pt x="2958" y="6713"/>
                    </a:lnTo>
                    <a:cubicBezTo>
                      <a:pt x="2958" y="6776"/>
                      <a:pt x="3009" y="6827"/>
                      <a:pt x="3072" y="6827"/>
                    </a:cubicBezTo>
                    <a:cubicBezTo>
                      <a:pt x="3135" y="6827"/>
                      <a:pt x="3186" y="6776"/>
                      <a:pt x="3186" y="6713"/>
                    </a:cubicBezTo>
                    <a:lnTo>
                      <a:pt x="3186" y="6599"/>
                    </a:lnTo>
                    <a:lnTo>
                      <a:pt x="3527" y="6599"/>
                    </a:lnTo>
                    <a:lnTo>
                      <a:pt x="3527" y="6713"/>
                    </a:lnTo>
                    <a:cubicBezTo>
                      <a:pt x="3527" y="6776"/>
                      <a:pt x="3578" y="6827"/>
                      <a:pt x="3641" y="6827"/>
                    </a:cubicBezTo>
                    <a:cubicBezTo>
                      <a:pt x="3704" y="6827"/>
                      <a:pt x="3755" y="6776"/>
                      <a:pt x="3755" y="6713"/>
                    </a:cubicBezTo>
                    <a:lnTo>
                      <a:pt x="3755" y="6599"/>
                    </a:lnTo>
                    <a:lnTo>
                      <a:pt x="4096" y="6599"/>
                    </a:lnTo>
                    <a:lnTo>
                      <a:pt x="4096" y="6713"/>
                    </a:lnTo>
                    <a:cubicBezTo>
                      <a:pt x="4096" y="6776"/>
                      <a:pt x="4147" y="6827"/>
                      <a:pt x="4210" y="6827"/>
                    </a:cubicBezTo>
                    <a:cubicBezTo>
                      <a:pt x="4273" y="6827"/>
                      <a:pt x="4323" y="6776"/>
                      <a:pt x="4323" y="6713"/>
                    </a:cubicBezTo>
                    <a:lnTo>
                      <a:pt x="4323" y="6599"/>
                    </a:lnTo>
                    <a:lnTo>
                      <a:pt x="4665" y="6599"/>
                    </a:lnTo>
                    <a:lnTo>
                      <a:pt x="4665" y="6713"/>
                    </a:lnTo>
                    <a:cubicBezTo>
                      <a:pt x="4665" y="6776"/>
                      <a:pt x="4716" y="6827"/>
                      <a:pt x="4779" y="6827"/>
                    </a:cubicBezTo>
                    <a:cubicBezTo>
                      <a:pt x="4842" y="6827"/>
                      <a:pt x="4892" y="6776"/>
                      <a:pt x="4892" y="6713"/>
                    </a:cubicBezTo>
                    <a:lnTo>
                      <a:pt x="4892" y="6599"/>
                    </a:lnTo>
                    <a:lnTo>
                      <a:pt x="5234" y="6599"/>
                    </a:lnTo>
                    <a:lnTo>
                      <a:pt x="5234" y="6713"/>
                    </a:lnTo>
                    <a:cubicBezTo>
                      <a:pt x="5234" y="6776"/>
                      <a:pt x="5285" y="6827"/>
                      <a:pt x="5347" y="6827"/>
                    </a:cubicBezTo>
                    <a:cubicBezTo>
                      <a:pt x="5410" y="6827"/>
                      <a:pt x="5461" y="6776"/>
                      <a:pt x="5461" y="6713"/>
                    </a:cubicBezTo>
                    <a:lnTo>
                      <a:pt x="5461" y="6599"/>
                    </a:lnTo>
                    <a:lnTo>
                      <a:pt x="5803" y="6599"/>
                    </a:lnTo>
                    <a:lnTo>
                      <a:pt x="5803" y="6713"/>
                    </a:lnTo>
                    <a:cubicBezTo>
                      <a:pt x="5803" y="6776"/>
                      <a:pt x="5853" y="6827"/>
                      <a:pt x="5916" y="6827"/>
                    </a:cubicBezTo>
                    <a:cubicBezTo>
                      <a:pt x="5979" y="6827"/>
                      <a:pt x="6030" y="6776"/>
                      <a:pt x="6030" y="6713"/>
                    </a:cubicBezTo>
                    <a:lnTo>
                      <a:pt x="6030" y="6599"/>
                    </a:lnTo>
                    <a:lnTo>
                      <a:pt x="6371" y="6599"/>
                    </a:lnTo>
                    <a:lnTo>
                      <a:pt x="6371" y="6713"/>
                    </a:lnTo>
                    <a:cubicBezTo>
                      <a:pt x="6371" y="6776"/>
                      <a:pt x="6422" y="6827"/>
                      <a:pt x="6485" y="6827"/>
                    </a:cubicBezTo>
                    <a:cubicBezTo>
                      <a:pt x="6548" y="6827"/>
                      <a:pt x="6599" y="6776"/>
                      <a:pt x="6599" y="6713"/>
                    </a:cubicBezTo>
                    <a:lnTo>
                      <a:pt x="6599" y="6599"/>
                    </a:lnTo>
                    <a:lnTo>
                      <a:pt x="6713" y="6599"/>
                    </a:lnTo>
                    <a:cubicBezTo>
                      <a:pt x="6776" y="6599"/>
                      <a:pt x="6827" y="6548"/>
                      <a:pt x="6827" y="6485"/>
                    </a:cubicBezTo>
                    <a:cubicBezTo>
                      <a:pt x="6827" y="6422"/>
                      <a:pt x="6776" y="6372"/>
                      <a:pt x="6713" y="6372"/>
                    </a:cubicBezTo>
                    <a:lnTo>
                      <a:pt x="6599" y="6372"/>
                    </a:lnTo>
                    <a:lnTo>
                      <a:pt x="6599" y="6258"/>
                    </a:lnTo>
                    <a:cubicBezTo>
                      <a:pt x="6599" y="6195"/>
                      <a:pt x="6548" y="6144"/>
                      <a:pt x="6485" y="6144"/>
                    </a:cubicBezTo>
                    <a:cubicBezTo>
                      <a:pt x="6422" y="6144"/>
                      <a:pt x="6371" y="6195"/>
                      <a:pt x="6371" y="6258"/>
                    </a:cubicBezTo>
                    <a:lnTo>
                      <a:pt x="6371" y="6372"/>
                    </a:lnTo>
                    <a:lnTo>
                      <a:pt x="6030" y="6372"/>
                    </a:lnTo>
                    <a:lnTo>
                      <a:pt x="6030" y="6258"/>
                    </a:lnTo>
                    <a:cubicBezTo>
                      <a:pt x="6030" y="6195"/>
                      <a:pt x="5979" y="6144"/>
                      <a:pt x="5916" y="6144"/>
                    </a:cubicBezTo>
                    <a:cubicBezTo>
                      <a:pt x="5853" y="6144"/>
                      <a:pt x="5803" y="6195"/>
                      <a:pt x="5803" y="6258"/>
                    </a:cubicBezTo>
                    <a:lnTo>
                      <a:pt x="5803" y="6372"/>
                    </a:lnTo>
                    <a:lnTo>
                      <a:pt x="5461" y="6372"/>
                    </a:lnTo>
                    <a:lnTo>
                      <a:pt x="5461" y="6258"/>
                    </a:lnTo>
                    <a:cubicBezTo>
                      <a:pt x="5461" y="6195"/>
                      <a:pt x="5410" y="6144"/>
                      <a:pt x="5347" y="6144"/>
                    </a:cubicBezTo>
                    <a:cubicBezTo>
                      <a:pt x="5285" y="6144"/>
                      <a:pt x="5234" y="6195"/>
                      <a:pt x="5234" y="6258"/>
                    </a:cubicBezTo>
                    <a:lnTo>
                      <a:pt x="5234" y="6372"/>
                    </a:lnTo>
                    <a:lnTo>
                      <a:pt x="4892" y="6372"/>
                    </a:lnTo>
                    <a:lnTo>
                      <a:pt x="4892" y="6258"/>
                    </a:lnTo>
                    <a:cubicBezTo>
                      <a:pt x="4892" y="6195"/>
                      <a:pt x="4842" y="6144"/>
                      <a:pt x="4779" y="6144"/>
                    </a:cubicBezTo>
                    <a:cubicBezTo>
                      <a:pt x="4716" y="6144"/>
                      <a:pt x="4665" y="6195"/>
                      <a:pt x="4665" y="6258"/>
                    </a:cubicBezTo>
                    <a:lnTo>
                      <a:pt x="4665" y="6372"/>
                    </a:lnTo>
                    <a:lnTo>
                      <a:pt x="4323" y="6372"/>
                    </a:lnTo>
                    <a:lnTo>
                      <a:pt x="4323" y="6258"/>
                    </a:lnTo>
                    <a:cubicBezTo>
                      <a:pt x="4323" y="6195"/>
                      <a:pt x="4273" y="6144"/>
                      <a:pt x="4210" y="6144"/>
                    </a:cubicBezTo>
                    <a:cubicBezTo>
                      <a:pt x="4147" y="6144"/>
                      <a:pt x="4096" y="6195"/>
                      <a:pt x="4096" y="6258"/>
                    </a:cubicBezTo>
                    <a:lnTo>
                      <a:pt x="4096" y="6372"/>
                    </a:lnTo>
                    <a:lnTo>
                      <a:pt x="3755" y="6372"/>
                    </a:lnTo>
                    <a:lnTo>
                      <a:pt x="3755" y="6258"/>
                    </a:lnTo>
                    <a:cubicBezTo>
                      <a:pt x="3755" y="6195"/>
                      <a:pt x="3704" y="6144"/>
                      <a:pt x="3641" y="6144"/>
                    </a:cubicBezTo>
                    <a:cubicBezTo>
                      <a:pt x="3578" y="6144"/>
                      <a:pt x="3527" y="6195"/>
                      <a:pt x="3527" y="6258"/>
                    </a:cubicBezTo>
                    <a:lnTo>
                      <a:pt x="3527" y="6372"/>
                    </a:lnTo>
                    <a:lnTo>
                      <a:pt x="3186" y="6372"/>
                    </a:lnTo>
                    <a:lnTo>
                      <a:pt x="3186" y="6258"/>
                    </a:lnTo>
                    <a:cubicBezTo>
                      <a:pt x="3186" y="6195"/>
                      <a:pt x="3135" y="6144"/>
                      <a:pt x="3072" y="6144"/>
                    </a:cubicBezTo>
                    <a:cubicBezTo>
                      <a:pt x="3009" y="6144"/>
                      <a:pt x="2958" y="6195"/>
                      <a:pt x="2958" y="6258"/>
                    </a:cubicBezTo>
                    <a:lnTo>
                      <a:pt x="2958" y="6372"/>
                    </a:lnTo>
                    <a:lnTo>
                      <a:pt x="2617" y="6372"/>
                    </a:lnTo>
                    <a:lnTo>
                      <a:pt x="2617" y="6258"/>
                    </a:lnTo>
                    <a:cubicBezTo>
                      <a:pt x="2617" y="6195"/>
                      <a:pt x="2566" y="6144"/>
                      <a:pt x="2503" y="6144"/>
                    </a:cubicBezTo>
                    <a:cubicBezTo>
                      <a:pt x="2440" y="6144"/>
                      <a:pt x="2389" y="6195"/>
                      <a:pt x="2389" y="6258"/>
                    </a:cubicBezTo>
                    <a:lnTo>
                      <a:pt x="2389" y="6372"/>
                    </a:lnTo>
                    <a:lnTo>
                      <a:pt x="2048" y="6372"/>
                    </a:lnTo>
                    <a:lnTo>
                      <a:pt x="2048" y="6258"/>
                    </a:lnTo>
                    <a:cubicBezTo>
                      <a:pt x="2048" y="6195"/>
                      <a:pt x="1997" y="6144"/>
                      <a:pt x="1934" y="6144"/>
                    </a:cubicBezTo>
                    <a:cubicBezTo>
                      <a:pt x="1871" y="6144"/>
                      <a:pt x="1820" y="6195"/>
                      <a:pt x="1820" y="6258"/>
                    </a:cubicBezTo>
                    <a:lnTo>
                      <a:pt x="1820" y="6372"/>
                    </a:lnTo>
                    <a:lnTo>
                      <a:pt x="1479" y="6372"/>
                    </a:lnTo>
                    <a:lnTo>
                      <a:pt x="1479" y="6258"/>
                    </a:lnTo>
                    <a:cubicBezTo>
                      <a:pt x="1479" y="6195"/>
                      <a:pt x="1428" y="6144"/>
                      <a:pt x="1365" y="6144"/>
                    </a:cubicBezTo>
                    <a:cubicBezTo>
                      <a:pt x="1302" y="6144"/>
                      <a:pt x="1252" y="6195"/>
                      <a:pt x="1252" y="6258"/>
                    </a:cubicBezTo>
                    <a:lnTo>
                      <a:pt x="1252" y="6372"/>
                    </a:lnTo>
                    <a:lnTo>
                      <a:pt x="910" y="6372"/>
                    </a:lnTo>
                    <a:lnTo>
                      <a:pt x="910" y="6258"/>
                    </a:lnTo>
                    <a:cubicBezTo>
                      <a:pt x="910" y="6195"/>
                      <a:pt x="859" y="6144"/>
                      <a:pt x="796" y="6144"/>
                    </a:cubicBezTo>
                    <a:cubicBezTo>
                      <a:pt x="734" y="6144"/>
                      <a:pt x="683" y="6195"/>
                      <a:pt x="683" y="6258"/>
                    </a:cubicBezTo>
                    <a:lnTo>
                      <a:pt x="683" y="6372"/>
                    </a:lnTo>
                    <a:lnTo>
                      <a:pt x="455" y="6372"/>
                    </a:lnTo>
                    <a:lnTo>
                      <a:pt x="455" y="5234"/>
                    </a:lnTo>
                    <a:lnTo>
                      <a:pt x="1263" y="52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288000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1257">
                  <a:lnSpc>
                    <a:spcPct val="150000"/>
                  </a:lnSpc>
                </a:pPr>
                <a:endParaRPr lang="en-GB" sz="2699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26" name="组合 625"/>
            <p:cNvGrpSpPr/>
            <p:nvPr/>
          </p:nvGrpSpPr>
          <p:grpSpPr>
            <a:xfrm>
              <a:off x="254283" y="3903848"/>
              <a:ext cx="504720" cy="504720"/>
              <a:chOff x="3909160" y="2249137"/>
              <a:chExt cx="648072" cy="648072"/>
            </a:xfrm>
          </p:grpSpPr>
          <p:sp>
            <p:nvSpPr>
              <p:cNvPr id="630" name="椭圆 629"/>
              <p:cNvSpPr/>
              <p:nvPr/>
            </p:nvSpPr>
            <p:spPr>
              <a:xfrm>
                <a:off x="3909160" y="2249137"/>
                <a:ext cx="648072" cy="64807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 dirty="0"/>
              </a:p>
            </p:txBody>
          </p:sp>
          <p:sp>
            <p:nvSpPr>
              <p:cNvPr id="631" name="university7"/>
              <p:cNvSpPr>
                <a:spLocks/>
              </p:cNvSpPr>
              <p:nvPr/>
            </p:nvSpPr>
            <p:spPr bwMode="auto">
              <a:xfrm>
                <a:off x="4043050" y="2390028"/>
                <a:ext cx="380293" cy="366291"/>
              </a:xfrm>
              <a:custGeom>
                <a:avLst/>
                <a:gdLst>
                  <a:gd name="T0" fmla="*/ 3413 w 6827"/>
                  <a:gd name="T1" fmla="*/ 0 h 5912"/>
                  <a:gd name="T2" fmla="*/ 0 w 6827"/>
                  <a:gd name="T3" fmla="*/ 5912 h 5912"/>
                  <a:gd name="T4" fmla="*/ 6827 w 6827"/>
                  <a:gd name="T5" fmla="*/ 5912 h 5912"/>
                  <a:gd name="T6" fmla="*/ 3413 w 6827"/>
                  <a:gd name="T7" fmla="*/ 0 h 5912"/>
                  <a:gd name="T8" fmla="*/ 3413 w 6827"/>
                  <a:gd name="T9" fmla="*/ 972 h 5912"/>
                  <a:gd name="T10" fmla="*/ 4489 w 6827"/>
                  <a:gd name="T11" fmla="*/ 2835 h 5912"/>
                  <a:gd name="T12" fmla="*/ 2338 w 6827"/>
                  <a:gd name="T13" fmla="*/ 2835 h 5912"/>
                  <a:gd name="T14" fmla="*/ 3413 w 6827"/>
                  <a:gd name="T15" fmla="*/ 972 h 5912"/>
                  <a:gd name="T16" fmla="*/ 842 w 6827"/>
                  <a:gd name="T17" fmla="*/ 5426 h 5912"/>
                  <a:gd name="T18" fmla="*/ 1917 w 6827"/>
                  <a:gd name="T19" fmla="*/ 3564 h 5912"/>
                  <a:gd name="T20" fmla="*/ 2993 w 6827"/>
                  <a:gd name="T21" fmla="*/ 5426 h 5912"/>
                  <a:gd name="T22" fmla="*/ 842 w 6827"/>
                  <a:gd name="T23" fmla="*/ 5426 h 5912"/>
                  <a:gd name="T24" fmla="*/ 2338 w 6827"/>
                  <a:gd name="T25" fmla="*/ 3321 h 5912"/>
                  <a:gd name="T26" fmla="*/ 4489 w 6827"/>
                  <a:gd name="T27" fmla="*/ 3321 h 5912"/>
                  <a:gd name="T28" fmla="*/ 3413 w 6827"/>
                  <a:gd name="T29" fmla="*/ 5183 h 5912"/>
                  <a:gd name="T30" fmla="*/ 2338 w 6827"/>
                  <a:gd name="T31" fmla="*/ 3321 h 5912"/>
                  <a:gd name="T32" fmla="*/ 4910 w 6827"/>
                  <a:gd name="T33" fmla="*/ 3564 h 5912"/>
                  <a:gd name="T34" fmla="*/ 5985 w 6827"/>
                  <a:gd name="T35" fmla="*/ 5426 h 5912"/>
                  <a:gd name="T36" fmla="*/ 3834 w 6827"/>
                  <a:gd name="T37" fmla="*/ 5426 h 5912"/>
                  <a:gd name="T38" fmla="*/ 4910 w 6827"/>
                  <a:gd name="T39" fmla="*/ 3564 h 5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27" h="5912">
                    <a:moveTo>
                      <a:pt x="3413" y="0"/>
                    </a:moveTo>
                    <a:lnTo>
                      <a:pt x="0" y="5912"/>
                    </a:lnTo>
                    <a:lnTo>
                      <a:pt x="6827" y="5912"/>
                    </a:lnTo>
                    <a:lnTo>
                      <a:pt x="3413" y="0"/>
                    </a:lnTo>
                    <a:close/>
                    <a:moveTo>
                      <a:pt x="3413" y="972"/>
                    </a:moveTo>
                    <a:lnTo>
                      <a:pt x="4489" y="2835"/>
                    </a:lnTo>
                    <a:lnTo>
                      <a:pt x="2338" y="2835"/>
                    </a:lnTo>
                    <a:lnTo>
                      <a:pt x="3413" y="972"/>
                    </a:lnTo>
                    <a:close/>
                    <a:moveTo>
                      <a:pt x="842" y="5426"/>
                    </a:moveTo>
                    <a:lnTo>
                      <a:pt x="1917" y="3564"/>
                    </a:lnTo>
                    <a:lnTo>
                      <a:pt x="2993" y="5426"/>
                    </a:lnTo>
                    <a:lnTo>
                      <a:pt x="842" y="5426"/>
                    </a:lnTo>
                    <a:close/>
                    <a:moveTo>
                      <a:pt x="2338" y="3321"/>
                    </a:moveTo>
                    <a:lnTo>
                      <a:pt x="4489" y="3321"/>
                    </a:lnTo>
                    <a:lnTo>
                      <a:pt x="3413" y="5183"/>
                    </a:lnTo>
                    <a:lnTo>
                      <a:pt x="2338" y="3321"/>
                    </a:lnTo>
                    <a:close/>
                    <a:moveTo>
                      <a:pt x="4910" y="3564"/>
                    </a:moveTo>
                    <a:lnTo>
                      <a:pt x="5985" y="5426"/>
                    </a:lnTo>
                    <a:lnTo>
                      <a:pt x="3834" y="5426"/>
                    </a:lnTo>
                    <a:lnTo>
                      <a:pt x="4910" y="35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350" dirty="0"/>
              </a:p>
            </p:txBody>
          </p:sp>
        </p:grpSp>
        <p:grpSp>
          <p:nvGrpSpPr>
            <p:cNvPr id="627" name="组合 626"/>
            <p:cNvGrpSpPr/>
            <p:nvPr/>
          </p:nvGrpSpPr>
          <p:grpSpPr>
            <a:xfrm>
              <a:off x="5586244" y="3317071"/>
              <a:ext cx="504720" cy="504720"/>
              <a:chOff x="6559351" y="2249137"/>
              <a:chExt cx="648072" cy="648072"/>
            </a:xfrm>
          </p:grpSpPr>
          <p:sp>
            <p:nvSpPr>
              <p:cNvPr id="628" name="椭圆 627"/>
              <p:cNvSpPr/>
              <p:nvPr/>
            </p:nvSpPr>
            <p:spPr>
              <a:xfrm>
                <a:off x="6559351" y="2249137"/>
                <a:ext cx="648072" cy="64807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629" name="AutoShape 75"/>
              <p:cNvSpPr>
                <a:spLocks/>
              </p:cNvSpPr>
              <p:nvPr/>
            </p:nvSpPr>
            <p:spPr bwMode="auto">
              <a:xfrm>
                <a:off x="6693241" y="2390028"/>
                <a:ext cx="380293" cy="366291"/>
              </a:xfrm>
              <a:custGeom>
                <a:avLst/>
                <a:gdLst>
                  <a:gd name="connsiteX0" fmla="*/ 0 w 582235"/>
                  <a:gd name="connsiteY0" fmla="*/ 404481 h 606722"/>
                  <a:gd name="connsiteX1" fmla="*/ 101261 w 582235"/>
                  <a:gd name="connsiteY1" fmla="*/ 404481 h 606722"/>
                  <a:gd name="connsiteX2" fmla="*/ 101261 w 582235"/>
                  <a:gd name="connsiteY2" fmla="*/ 606722 h 606722"/>
                  <a:gd name="connsiteX3" fmla="*/ 0 w 582235"/>
                  <a:gd name="connsiteY3" fmla="*/ 606722 h 606722"/>
                  <a:gd name="connsiteX4" fmla="*/ 151927 w 582235"/>
                  <a:gd name="connsiteY4" fmla="*/ 328623 h 606722"/>
                  <a:gd name="connsiteX5" fmla="*/ 253188 w 582235"/>
                  <a:gd name="connsiteY5" fmla="*/ 328623 h 606722"/>
                  <a:gd name="connsiteX6" fmla="*/ 253188 w 582235"/>
                  <a:gd name="connsiteY6" fmla="*/ 606722 h 606722"/>
                  <a:gd name="connsiteX7" fmla="*/ 151927 w 582235"/>
                  <a:gd name="connsiteY7" fmla="*/ 606722 h 606722"/>
                  <a:gd name="connsiteX8" fmla="*/ 303855 w 582235"/>
                  <a:gd name="connsiteY8" fmla="*/ 252766 h 606722"/>
                  <a:gd name="connsiteX9" fmla="*/ 405046 w 582235"/>
                  <a:gd name="connsiteY9" fmla="*/ 252766 h 606722"/>
                  <a:gd name="connsiteX10" fmla="*/ 405046 w 582235"/>
                  <a:gd name="connsiteY10" fmla="*/ 606722 h 606722"/>
                  <a:gd name="connsiteX11" fmla="*/ 303855 w 582235"/>
                  <a:gd name="connsiteY11" fmla="*/ 606722 h 606722"/>
                  <a:gd name="connsiteX12" fmla="*/ 455711 w 582235"/>
                  <a:gd name="connsiteY12" fmla="*/ 202241 h 606722"/>
                  <a:gd name="connsiteX13" fmla="*/ 556972 w 582235"/>
                  <a:gd name="connsiteY13" fmla="*/ 202241 h 606722"/>
                  <a:gd name="connsiteX14" fmla="*/ 556972 w 582235"/>
                  <a:gd name="connsiteY14" fmla="*/ 606722 h 606722"/>
                  <a:gd name="connsiteX15" fmla="*/ 455711 w 582235"/>
                  <a:gd name="connsiteY15" fmla="*/ 606722 h 606722"/>
                  <a:gd name="connsiteX16" fmla="*/ 455697 w 582235"/>
                  <a:gd name="connsiteY16" fmla="*/ 0 h 606722"/>
                  <a:gd name="connsiteX17" fmla="*/ 556785 w 582235"/>
                  <a:gd name="connsiteY17" fmla="*/ 0 h 606722"/>
                  <a:gd name="connsiteX18" fmla="*/ 556874 w 582235"/>
                  <a:gd name="connsiteY18" fmla="*/ 0 h 606722"/>
                  <a:gd name="connsiteX19" fmla="*/ 556963 w 582235"/>
                  <a:gd name="connsiteY19" fmla="*/ 0 h 606722"/>
                  <a:gd name="connsiteX20" fmla="*/ 557675 w 582235"/>
                  <a:gd name="connsiteY20" fmla="*/ 0 h 606722"/>
                  <a:gd name="connsiteX21" fmla="*/ 559366 w 582235"/>
                  <a:gd name="connsiteY21" fmla="*/ 89 h 606722"/>
                  <a:gd name="connsiteX22" fmla="*/ 560611 w 582235"/>
                  <a:gd name="connsiteY22" fmla="*/ 267 h 606722"/>
                  <a:gd name="connsiteX23" fmla="*/ 561857 w 582235"/>
                  <a:gd name="connsiteY23" fmla="*/ 444 h 606722"/>
                  <a:gd name="connsiteX24" fmla="*/ 563192 w 582235"/>
                  <a:gd name="connsiteY24" fmla="*/ 800 h 606722"/>
                  <a:gd name="connsiteX25" fmla="*/ 564171 w 582235"/>
                  <a:gd name="connsiteY25" fmla="*/ 1067 h 606722"/>
                  <a:gd name="connsiteX26" fmla="*/ 565506 w 582235"/>
                  <a:gd name="connsiteY26" fmla="*/ 1511 h 606722"/>
                  <a:gd name="connsiteX27" fmla="*/ 566574 w 582235"/>
                  <a:gd name="connsiteY27" fmla="*/ 1867 h 606722"/>
                  <a:gd name="connsiteX28" fmla="*/ 567730 w 582235"/>
                  <a:gd name="connsiteY28" fmla="*/ 2400 h 606722"/>
                  <a:gd name="connsiteX29" fmla="*/ 568798 w 582235"/>
                  <a:gd name="connsiteY29" fmla="*/ 2933 h 606722"/>
                  <a:gd name="connsiteX30" fmla="*/ 569777 w 582235"/>
                  <a:gd name="connsiteY30" fmla="*/ 3467 h 606722"/>
                  <a:gd name="connsiteX31" fmla="*/ 570934 w 582235"/>
                  <a:gd name="connsiteY31" fmla="*/ 4178 h 606722"/>
                  <a:gd name="connsiteX32" fmla="*/ 571824 w 582235"/>
                  <a:gd name="connsiteY32" fmla="*/ 4800 h 606722"/>
                  <a:gd name="connsiteX33" fmla="*/ 572891 w 582235"/>
                  <a:gd name="connsiteY33" fmla="*/ 5689 h 606722"/>
                  <a:gd name="connsiteX34" fmla="*/ 573781 w 582235"/>
                  <a:gd name="connsiteY34" fmla="*/ 6489 h 606722"/>
                  <a:gd name="connsiteX35" fmla="*/ 574760 w 582235"/>
                  <a:gd name="connsiteY35" fmla="*/ 7289 h 606722"/>
                  <a:gd name="connsiteX36" fmla="*/ 575917 w 582235"/>
                  <a:gd name="connsiteY36" fmla="*/ 8533 h 606722"/>
                  <a:gd name="connsiteX37" fmla="*/ 576451 w 582235"/>
                  <a:gd name="connsiteY37" fmla="*/ 9066 h 606722"/>
                  <a:gd name="connsiteX38" fmla="*/ 576451 w 582235"/>
                  <a:gd name="connsiteY38" fmla="*/ 9155 h 606722"/>
                  <a:gd name="connsiteX39" fmla="*/ 577964 w 582235"/>
                  <a:gd name="connsiteY39" fmla="*/ 11200 h 606722"/>
                  <a:gd name="connsiteX40" fmla="*/ 578053 w 582235"/>
                  <a:gd name="connsiteY40" fmla="*/ 11289 h 606722"/>
                  <a:gd name="connsiteX41" fmla="*/ 579209 w 582235"/>
                  <a:gd name="connsiteY41" fmla="*/ 13244 h 606722"/>
                  <a:gd name="connsiteX42" fmla="*/ 579743 w 582235"/>
                  <a:gd name="connsiteY42" fmla="*/ 14222 h 606722"/>
                  <a:gd name="connsiteX43" fmla="*/ 580277 w 582235"/>
                  <a:gd name="connsiteY43" fmla="*/ 15555 h 606722"/>
                  <a:gd name="connsiteX44" fmla="*/ 580722 w 582235"/>
                  <a:gd name="connsiteY44" fmla="*/ 16711 h 606722"/>
                  <a:gd name="connsiteX45" fmla="*/ 581167 w 582235"/>
                  <a:gd name="connsiteY45" fmla="*/ 17866 h 606722"/>
                  <a:gd name="connsiteX46" fmla="*/ 581523 w 582235"/>
                  <a:gd name="connsiteY46" fmla="*/ 19199 h 606722"/>
                  <a:gd name="connsiteX47" fmla="*/ 581790 w 582235"/>
                  <a:gd name="connsiteY47" fmla="*/ 20266 h 606722"/>
                  <a:gd name="connsiteX48" fmla="*/ 582146 w 582235"/>
                  <a:gd name="connsiteY48" fmla="*/ 22488 h 606722"/>
                  <a:gd name="connsiteX49" fmla="*/ 582146 w 582235"/>
                  <a:gd name="connsiteY49" fmla="*/ 22666 h 606722"/>
                  <a:gd name="connsiteX50" fmla="*/ 582235 w 582235"/>
                  <a:gd name="connsiteY50" fmla="*/ 25244 h 606722"/>
                  <a:gd name="connsiteX51" fmla="*/ 582235 w 582235"/>
                  <a:gd name="connsiteY51" fmla="*/ 126396 h 606722"/>
                  <a:gd name="connsiteX52" fmla="*/ 556963 w 582235"/>
                  <a:gd name="connsiteY52" fmla="*/ 151728 h 606722"/>
                  <a:gd name="connsiteX53" fmla="*/ 531691 w 582235"/>
                  <a:gd name="connsiteY53" fmla="*/ 126396 h 606722"/>
                  <a:gd name="connsiteX54" fmla="*/ 531691 w 582235"/>
                  <a:gd name="connsiteY54" fmla="*/ 79286 h 606722"/>
                  <a:gd name="connsiteX55" fmla="*/ 421260 w 582235"/>
                  <a:gd name="connsiteY55" fmla="*/ 171106 h 606722"/>
                  <a:gd name="connsiteX56" fmla="*/ 385666 w 582235"/>
                  <a:gd name="connsiteY56" fmla="*/ 167906 h 606722"/>
                  <a:gd name="connsiteX57" fmla="*/ 388869 w 582235"/>
                  <a:gd name="connsiteY57" fmla="*/ 132262 h 606722"/>
                  <a:gd name="connsiteX58" fmla="*/ 487020 w 582235"/>
                  <a:gd name="connsiteY58" fmla="*/ 50576 h 606722"/>
                  <a:gd name="connsiteX59" fmla="*/ 455697 w 582235"/>
                  <a:gd name="connsiteY59" fmla="*/ 50576 h 606722"/>
                  <a:gd name="connsiteX60" fmla="*/ 430425 w 582235"/>
                  <a:gd name="connsiteY60" fmla="*/ 25244 h 606722"/>
                  <a:gd name="connsiteX61" fmla="*/ 455697 w 582235"/>
                  <a:gd name="connsiteY61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582235" h="606722">
                    <a:moveTo>
                      <a:pt x="0" y="404481"/>
                    </a:moveTo>
                    <a:lnTo>
                      <a:pt x="101261" y="404481"/>
                    </a:lnTo>
                    <a:lnTo>
                      <a:pt x="101261" y="606722"/>
                    </a:lnTo>
                    <a:lnTo>
                      <a:pt x="0" y="606722"/>
                    </a:lnTo>
                    <a:close/>
                    <a:moveTo>
                      <a:pt x="151927" y="328623"/>
                    </a:moveTo>
                    <a:lnTo>
                      <a:pt x="253188" y="328623"/>
                    </a:lnTo>
                    <a:lnTo>
                      <a:pt x="253188" y="606722"/>
                    </a:lnTo>
                    <a:lnTo>
                      <a:pt x="151927" y="606722"/>
                    </a:lnTo>
                    <a:close/>
                    <a:moveTo>
                      <a:pt x="303855" y="252766"/>
                    </a:moveTo>
                    <a:lnTo>
                      <a:pt x="405046" y="252766"/>
                    </a:lnTo>
                    <a:lnTo>
                      <a:pt x="405046" y="606722"/>
                    </a:lnTo>
                    <a:lnTo>
                      <a:pt x="303855" y="606722"/>
                    </a:lnTo>
                    <a:close/>
                    <a:moveTo>
                      <a:pt x="455711" y="202241"/>
                    </a:moveTo>
                    <a:lnTo>
                      <a:pt x="556972" y="202241"/>
                    </a:lnTo>
                    <a:lnTo>
                      <a:pt x="556972" y="606722"/>
                    </a:lnTo>
                    <a:lnTo>
                      <a:pt x="455711" y="606722"/>
                    </a:lnTo>
                    <a:close/>
                    <a:moveTo>
                      <a:pt x="455697" y="0"/>
                    </a:moveTo>
                    <a:lnTo>
                      <a:pt x="556785" y="0"/>
                    </a:lnTo>
                    <a:lnTo>
                      <a:pt x="556874" y="0"/>
                    </a:lnTo>
                    <a:lnTo>
                      <a:pt x="556963" y="0"/>
                    </a:lnTo>
                    <a:cubicBezTo>
                      <a:pt x="557230" y="0"/>
                      <a:pt x="557408" y="0"/>
                      <a:pt x="557675" y="0"/>
                    </a:cubicBezTo>
                    <a:cubicBezTo>
                      <a:pt x="558298" y="89"/>
                      <a:pt x="558832" y="89"/>
                      <a:pt x="559366" y="89"/>
                    </a:cubicBezTo>
                    <a:cubicBezTo>
                      <a:pt x="559811" y="178"/>
                      <a:pt x="560256" y="267"/>
                      <a:pt x="560611" y="267"/>
                    </a:cubicBezTo>
                    <a:cubicBezTo>
                      <a:pt x="561056" y="356"/>
                      <a:pt x="561412" y="444"/>
                      <a:pt x="561857" y="444"/>
                    </a:cubicBezTo>
                    <a:cubicBezTo>
                      <a:pt x="562302" y="533"/>
                      <a:pt x="562747" y="711"/>
                      <a:pt x="563192" y="800"/>
                    </a:cubicBezTo>
                    <a:cubicBezTo>
                      <a:pt x="563548" y="889"/>
                      <a:pt x="563904" y="978"/>
                      <a:pt x="564171" y="1067"/>
                    </a:cubicBezTo>
                    <a:cubicBezTo>
                      <a:pt x="564616" y="1156"/>
                      <a:pt x="565061" y="1333"/>
                      <a:pt x="565506" y="1511"/>
                    </a:cubicBezTo>
                    <a:cubicBezTo>
                      <a:pt x="565862" y="1600"/>
                      <a:pt x="566218" y="1778"/>
                      <a:pt x="566574" y="1867"/>
                    </a:cubicBezTo>
                    <a:cubicBezTo>
                      <a:pt x="566929" y="2044"/>
                      <a:pt x="567285" y="2222"/>
                      <a:pt x="567730" y="2400"/>
                    </a:cubicBezTo>
                    <a:cubicBezTo>
                      <a:pt x="568086" y="2578"/>
                      <a:pt x="568442" y="2755"/>
                      <a:pt x="568798" y="2933"/>
                    </a:cubicBezTo>
                    <a:cubicBezTo>
                      <a:pt x="569154" y="3111"/>
                      <a:pt x="569421" y="3289"/>
                      <a:pt x="569777" y="3467"/>
                    </a:cubicBezTo>
                    <a:cubicBezTo>
                      <a:pt x="570133" y="3733"/>
                      <a:pt x="570578" y="4000"/>
                      <a:pt x="570934" y="4178"/>
                    </a:cubicBezTo>
                    <a:cubicBezTo>
                      <a:pt x="571201" y="4444"/>
                      <a:pt x="571557" y="4622"/>
                      <a:pt x="571824" y="4800"/>
                    </a:cubicBezTo>
                    <a:cubicBezTo>
                      <a:pt x="572180" y="5155"/>
                      <a:pt x="572536" y="5422"/>
                      <a:pt x="572891" y="5689"/>
                    </a:cubicBezTo>
                    <a:cubicBezTo>
                      <a:pt x="573247" y="5955"/>
                      <a:pt x="573514" y="6222"/>
                      <a:pt x="573781" y="6489"/>
                    </a:cubicBezTo>
                    <a:cubicBezTo>
                      <a:pt x="574137" y="6755"/>
                      <a:pt x="574493" y="7022"/>
                      <a:pt x="574760" y="7289"/>
                    </a:cubicBezTo>
                    <a:cubicBezTo>
                      <a:pt x="575205" y="7733"/>
                      <a:pt x="575561" y="8178"/>
                      <a:pt x="575917" y="8533"/>
                    </a:cubicBezTo>
                    <a:cubicBezTo>
                      <a:pt x="576095" y="8711"/>
                      <a:pt x="576273" y="8889"/>
                      <a:pt x="576451" y="9066"/>
                    </a:cubicBezTo>
                    <a:cubicBezTo>
                      <a:pt x="576451" y="9155"/>
                      <a:pt x="576451" y="9155"/>
                      <a:pt x="576451" y="9155"/>
                    </a:cubicBezTo>
                    <a:cubicBezTo>
                      <a:pt x="576985" y="9777"/>
                      <a:pt x="577519" y="10489"/>
                      <a:pt x="577964" y="11200"/>
                    </a:cubicBezTo>
                    <a:cubicBezTo>
                      <a:pt x="577964" y="11200"/>
                      <a:pt x="578053" y="11289"/>
                      <a:pt x="578053" y="11289"/>
                    </a:cubicBezTo>
                    <a:cubicBezTo>
                      <a:pt x="578498" y="12000"/>
                      <a:pt x="578854" y="12622"/>
                      <a:pt x="579209" y="13244"/>
                    </a:cubicBezTo>
                    <a:cubicBezTo>
                      <a:pt x="579387" y="13600"/>
                      <a:pt x="579565" y="13955"/>
                      <a:pt x="579743" y="14222"/>
                    </a:cubicBezTo>
                    <a:cubicBezTo>
                      <a:pt x="579921" y="14666"/>
                      <a:pt x="580099" y="15111"/>
                      <a:pt x="580277" y="15555"/>
                    </a:cubicBezTo>
                    <a:cubicBezTo>
                      <a:pt x="580455" y="15911"/>
                      <a:pt x="580633" y="16266"/>
                      <a:pt x="580722" y="16711"/>
                    </a:cubicBezTo>
                    <a:cubicBezTo>
                      <a:pt x="580900" y="17066"/>
                      <a:pt x="581078" y="17422"/>
                      <a:pt x="581167" y="17866"/>
                    </a:cubicBezTo>
                    <a:cubicBezTo>
                      <a:pt x="581256" y="18311"/>
                      <a:pt x="581434" y="18755"/>
                      <a:pt x="581523" y="19199"/>
                    </a:cubicBezTo>
                    <a:cubicBezTo>
                      <a:pt x="581612" y="19555"/>
                      <a:pt x="581701" y="19910"/>
                      <a:pt x="581790" y="20266"/>
                    </a:cubicBezTo>
                    <a:cubicBezTo>
                      <a:pt x="581879" y="20977"/>
                      <a:pt x="582057" y="21777"/>
                      <a:pt x="582146" y="22488"/>
                    </a:cubicBezTo>
                    <a:cubicBezTo>
                      <a:pt x="582146" y="22577"/>
                      <a:pt x="582146" y="22666"/>
                      <a:pt x="582146" y="22666"/>
                    </a:cubicBezTo>
                    <a:cubicBezTo>
                      <a:pt x="582235" y="23555"/>
                      <a:pt x="582235" y="24355"/>
                      <a:pt x="582235" y="25244"/>
                    </a:cubicBezTo>
                    <a:lnTo>
                      <a:pt x="582235" y="126396"/>
                    </a:lnTo>
                    <a:cubicBezTo>
                      <a:pt x="582235" y="140351"/>
                      <a:pt x="570934" y="151728"/>
                      <a:pt x="556963" y="151728"/>
                    </a:cubicBezTo>
                    <a:cubicBezTo>
                      <a:pt x="542992" y="151728"/>
                      <a:pt x="531691" y="140351"/>
                      <a:pt x="531691" y="126396"/>
                    </a:cubicBezTo>
                    <a:lnTo>
                      <a:pt x="531691" y="79286"/>
                    </a:lnTo>
                    <a:lnTo>
                      <a:pt x="421260" y="171106"/>
                    </a:lnTo>
                    <a:cubicBezTo>
                      <a:pt x="410582" y="180083"/>
                      <a:pt x="394564" y="178572"/>
                      <a:pt x="385666" y="167906"/>
                    </a:cubicBezTo>
                    <a:cubicBezTo>
                      <a:pt x="376678" y="157150"/>
                      <a:pt x="378191" y="141240"/>
                      <a:pt x="388869" y="132262"/>
                    </a:cubicBezTo>
                    <a:lnTo>
                      <a:pt x="487020" y="50576"/>
                    </a:lnTo>
                    <a:lnTo>
                      <a:pt x="455697" y="50576"/>
                    </a:lnTo>
                    <a:cubicBezTo>
                      <a:pt x="441727" y="50576"/>
                      <a:pt x="430425" y="39288"/>
                      <a:pt x="430425" y="25244"/>
                    </a:cubicBezTo>
                    <a:cubicBezTo>
                      <a:pt x="430425" y="11289"/>
                      <a:pt x="441727" y="0"/>
                      <a:pt x="4556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lIns="121888" tIns="121888" rIns="121888" bIns="121888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4799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2" y="445026"/>
            <a:ext cx="8520599" cy="5726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520599" cy="34164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8472489" y="4663679"/>
            <a:ext cx="549275" cy="392906"/>
          </a:xfrm>
        </p:spPr>
        <p:txBody>
          <a:bodyPr lIns="91425" tIns="91425" rIns="91425" bIns="91425" anchorCtr="0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DF9460B3-9ABE-4C9D-A384-F253A5F08D44}" type="slidenum">
              <a:rPr lang="en-US" altLang="zh-TW"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6111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2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90AF70F-2603-4964-BC23-E6FD44D3C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9"/>
          <a:stretch>
            <a:fillRect/>
          </a:stretch>
        </p:blipFill>
        <p:spPr>
          <a:xfrm>
            <a:off x="-492581" y="-130129"/>
            <a:ext cx="10026411" cy="5422277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="" xmlns:a16="http://schemas.microsoft.com/office/drawing/2014/main" id="{3D1601D0-60D9-4E9F-B72A-B0BC9AF4DD84}"/>
              </a:ext>
            </a:extLst>
          </p:cNvPr>
          <p:cNvSpPr/>
          <p:nvPr userDrawn="1"/>
        </p:nvSpPr>
        <p:spPr>
          <a:xfrm>
            <a:off x="1" y="217714"/>
            <a:ext cx="1144937" cy="326572"/>
          </a:xfrm>
          <a:custGeom>
            <a:avLst/>
            <a:gdLst>
              <a:gd name="connsiteX0" fmla="*/ 0 w 1364343"/>
              <a:gd name="connsiteY0" fmla="*/ 0 h 435429"/>
              <a:gd name="connsiteX1" fmla="*/ 1364343 w 1364343"/>
              <a:gd name="connsiteY1" fmla="*/ 0 h 435429"/>
              <a:gd name="connsiteX2" fmla="*/ 1364343 w 1364343"/>
              <a:gd name="connsiteY2" fmla="*/ 435429 h 435429"/>
              <a:gd name="connsiteX3" fmla="*/ 0 w 1364343"/>
              <a:gd name="connsiteY3" fmla="*/ 435429 h 435429"/>
              <a:gd name="connsiteX4" fmla="*/ 0 w 1364343"/>
              <a:gd name="connsiteY4" fmla="*/ 0 h 435429"/>
              <a:gd name="connsiteX0-1" fmla="*/ 0 w 1364343"/>
              <a:gd name="connsiteY0-2" fmla="*/ 0 h 435429"/>
              <a:gd name="connsiteX1-3" fmla="*/ 1364343 w 1364343"/>
              <a:gd name="connsiteY1-4" fmla="*/ 0 h 435429"/>
              <a:gd name="connsiteX2-5" fmla="*/ 1190171 w 1364343"/>
              <a:gd name="connsiteY2-6" fmla="*/ 435429 h 435429"/>
              <a:gd name="connsiteX3-7" fmla="*/ 0 w 1364343"/>
              <a:gd name="connsiteY3-8" fmla="*/ 435429 h 435429"/>
              <a:gd name="connsiteX4-9" fmla="*/ 0 w 1364343"/>
              <a:gd name="connsiteY4-10" fmla="*/ 0 h 4354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64343" h="435429">
                <a:moveTo>
                  <a:pt x="0" y="0"/>
                </a:moveTo>
                <a:lnTo>
                  <a:pt x="1364343" y="0"/>
                </a:lnTo>
                <a:lnTo>
                  <a:pt x="1190171" y="435429"/>
                </a:lnTo>
                <a:lnTo>
                  <a:pt x="0" y="435429"/>
                </a:lnTo>
                <a:lnTo>
                  <a:pt x="0" y="0"/>
                </a:lnTo>
                <a:close/>
              </a:path>
            </a:pathLst>
          </a:custGeom>
          <a:solidFill>
            <a:srgbClr val="222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平行四边形 3">
            <a:extLst>
              <a:ext uri="{FF2B5EF4-FFF2-40B4-BE49-F238E27FC236}">
                <a16:creationId xmlns="" xmlns:a16="http://schemas.microsoft.com/office/drawing/2014/main" id="{C7FF2871-176E-4695-8DB3-AEE4155C1AC9}"/>
              </a:ext>
            </a:extLst>
          </p:cNvPr>
          <p:cNvSpPr/>
          <p:nvPr userDrawn="1"/>
        </p:nvSpPr>
        <p:spPr>
          <a:xfrm>
            <a:off x="1053754" y="218905"/>
            <a:ext cx="335501" cy="325381"/>
          </a:xfrm>
          <a:prstGeom prst="parallelogram">
            <a:avLst>
              <a:gd name="adj" fmla="val 40109"/>
            </a:avLst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平行四边形 5">
            <a:extLst>
              <a:ext uri="{FF2B5EF4-FFF2-40B4-BE49-F238E27FC236}">
                <a16:creationId xmlns="" xmlns:a16="http://schemas.microsoft.com/office/drawing/2014/main" id="{8AB3A192-3743-4B9C-823D-F24A4970A92C}"/>
              </a:ext>
            </a:extLst>
          </p:cNvPr>
          <p:cNvSpPr/>
          <p:nvPr userDrawn="1"/>
        </p:nvSpPr>
        <p:spPr>
          <a:xfrm>
            <a:off x="7831578" y="4767943"/>
            <a:ext cx="2895600" cy="163286"/>
          </a:xfrm>
          <a:prstGeom prst="parallelogram">
            <a:avLst/>
          </a:prstGeom>
          <a:solidFill>
            <a:srgbClr val="222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平行四边形 6">
            <a:extLst>
              <a:ext uri="{FF2B5EF4-FFF2-40B4-BE49-F238E27FC236}">
                <a16:creationId xmlns="" xmlns:a16="http://schemas.microsoft.com/office/drawing/2014/main" id="{AB9184C6-8CA5-4279-A7BC-3ED16A808C78}"/>
              </a:ext>
            </a:extLst>
          </p:cNvPr>
          <p:cNvSpPr/>
          <p:nvPr userDrawn="1"/>
        </p:nvSpPr>
        <p:spPr>
          <a:xfrm>
            <a:off x="8473836" y="4599408"/>
            <a:ext cx="2119991" cy="119549"/>
          </a:xfrm>
          <a:prstGeom prst="parallelogram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02" y="85725"/>
            <a:ext cx="772847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02444" y="3"/>
            <a:ext cx="8137922" cy="7715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4" y="842965"/>
            <a:ext cx="8137922" cy="3764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051299" y="4886327"/>
            <a:ext cx="1041402" cy="1547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2019/8/5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02446" y="4886327"/>
            <a:ext cx="3105151" cy="1547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www.islide.cc </a:t>
            </a:r>
            <a:r>
              <a:rPr lang="zh-CN" altLang="en-US" dirty="0"/>
              <a:t>「 让</a:t>
            </a:r>
            <a:r>
              <a:rPr lang="en-US" altLang="zh-CN" dirty="0"/>
              <a:t>PPT</a:t>
            </a:r>
            <a:r>
              <a:rPr lang="zh-CN" altLang="en-US" dirty="0"/>
              <a:t>设计简单起来！」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49" y="4886327"/>
            <a:ext cx="2182416" cy="1547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502444" y="771525"/>
            <a:ext cx="8137922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  <p:sldLayoutId id="2147483662" r:id="rId7"/>
    <p:sldLayoutId id="2147483664" r:id="rId8"/>
    <p:sldLayoutId id="2147483679" r:id="rId9"/>
    <p:sldLayoutId id="2147483735" r:id="rId10"/>
  </p:sldLayoutIdLst>
  <p:hf hd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17" userDrawn="1">
          <p15:clr>
            <a:srgbClr val="F26B43"/>
          </p15:clr>
        </p15:guide>
        <p15:guide id="2" pos="5443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E0EB4551-A048-4E06-9F04-0FF0FF80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A47726E4-9444-4843-82A8-21443AE98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125C63F7-3401-434E-ADC7-F8EBE1CF6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8B923-0B98-49B5-AE2D-541DE1C39AB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A848B57E-99F7-4E0F-9606-09C46902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F67DC006-4D99-4829-8DB6-CD4F9E649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5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/>
          <p:cNvSpPr/>
          <p:nvPr/>
        </p:nvSpPr>
        <p:spPr>
          <a:xfrm>
            <a:off x="7035" y="10552"/>
            <a:ext cx="9129932" cy="5127674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0" y="5277"/>
            <a:ext cx="9136966" cy="513295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rot="10800000" flipV="1">
            <a:off x="6468795" y="3711307"/>
            <a:ext cx="2672861" cy="142515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00620"/>
            <a:ext cx="8229600" cy="104927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412106"/>
            <a:ext cx="8229600" cy="3429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4791456" y="4860727"/>
            <a:ext cx="2133600" cy="22631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DD4409B-1930-44E2-B802-3B4477545747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457201" y="4861419"/>
            <a:ext cx="4260056" cy="22562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/>
                </a:solidFill>
              </a:rPr>
              <a:t>國民中小學因應</a:t>
            </a:r>
            <a:r>
              <a:rPr lang="en-US" altLang="zh-TW" smtClean="0">
                <a:solidFill>
                  <a:prstClr val="black"/>
                </a:solidFill>
              </a:rPr>
              <a:t>12</a:t>
            </a:r>
            <a:r>
              <a:rPr lang="zh-TW" altLang="en-US" smtClean="0">
                <a:solidFill>
                  <a:prstClr val="black"/>
                </a:solidFill>
              </a:rPr>
              <a:t>年國教課綱之準備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7589520" y="4860727"/>
            <a:ext cx="502920" cy="22631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1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hdr="0" ftr="0" dt="0"/>
  <p:txStyles>
    <p:titleStyle>
      <a:lvl1pPr marL="363474" algn="l" rtl="0" eaLnBrk="1" latinLnBrk="0" hangingPunct="1">
        <a:spcBef>
          <a:spcPct val="0"/>
        </a:spcBef>
        <a:buNone/>
        <a:defRPr kumimoji="0" sz="315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36042" indent="-288036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14313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29818" indent="-17145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57734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157734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57734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563624" indent="-157734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3716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85950" indent="-13716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9D4DD0-44BC-4C9A-8B4C-162DB9AE321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2019/8/5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546068-6173-4BCB-987B-408BBF85F94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1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../../&#24037;&#20316;&#22346;/&#24037;&#20316;&#22346;&#20849;&#21516;&#36899;&#32080;/1061208&#65288;&#32317;&#32177;&#23566;&#35712;&#65289;&#32317;&#32177;&#20849;&#35712;&#20849;&#23416;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../../../&#24037;&#20316;&#22346;/&#24037;&#20316;&#22346;&#29031;&#29255;/1070104&#32317;&#32177;&#24515;&#26234;&#22294;.jpg" TargetMode="External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.http:/www.teepr.com/718307/jonhsieh/4%E6%A0%B9%E7%81%AB%E6%9F%B4%E5%81%9A%E5%87%BA%E6%AD%A3%E6%96%B9%E5%BD%A2%E7%9A%84%E8%B6%85%E9%9B%A3%E6%B8%AC%E9%A9%97/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&#36229;&#36899;&#32080;/02-01-107&#22283;&#35486;&#25991;&#23531;&#20316;&#33021;&#21147;&#28204;&#39511;&#21443;&#32771;&#35430;&#21367;(&#23450;&#31295;).pdf" TargetMode="Externa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diagramLayout" Target="../diagrams/layout8.xml"/><Relationship Id="rId7" Type="http://schemas.openxmlformats.org/officeDocument/2006/relationships/customXml" Target="../ink/ink1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NULL"/><Relationship Id="rId4" Type="http://schemas.openxmlformats.org/officeDocument/2006/relationships/diagramQuickStyle" Target="../diagrams/quickStyle8.xml"/><Relationship Id="rId9" Type="http://schemas.openxmlformats.org/officeDocument/2006/relationships/customXml" Target="../ink/ink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>
            <a:off x="4953000" y="1846797"/>
            <a:ext cx="368736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直接连接符 326"/>
          <p:cNvCxnSpPr/>
          <p:nvPr/>
        </p:nvCxnSpPr>
        <p:spPr>
          <a:xfrm>
            <a:off x="4953000" y="3449855"/>
            <a:ext cx="3687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>
            <a:off x="4752976" y="1899300"/>
            <a:ext cx="4068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4800" b="1" dirty="0">
                <a:solidFill>
                  <a:schemeClr val="accent1"/>
                </a:solidFill>
              </a:rPr>
              <a:t>學校</a:t>
            </a:r>
            <a:r>
              <a:rPr lang="zh-TW" altLang="en-US" sz="4800" b="1" dirty="0">
                <a:solidFill>
                  <a:schemeClr val="accent1"/>
                </a:solidFill>
              </a:rPr>
              <a:t>課發</a:t>
            </a:r>
            <a:r>
              <a:rPr lang="zh-TW" altLang="en-US" sz="4800" b="1" dirty="0" smtClean="0">
                <a:solidFill>
                  <a:schemeClr val="accent1"/>
                </a:solidFill>
              </a:rPr>
              <a:t>會</a:t>
            </a:r>
            <a:endParaRPr lang="en-US" altLang="zh-TW" sz="4800" b="1" dirty="0" smtClean="0">
              <a:solidFill>
                <a:schemeClr val="accent1"/>
              </a:solidFill>
            </a:endParaRPr>
          </a:p>
          <a:p>
            <a:pPr algn="ctr"/>
            <a:r>
              <a:rPr lang="zh-TW" altLang="en-US" sz="4800" b="1" dirty="0" smtClean="0">
                <a:solidFill>
                  <a:schemeClr val="accent1"/>
                </a:solidFill>
              </a:rPr>
              <a:t>的</a:t>
            </a:r>
            <a:r>
              <a:rPr lang="zh-TW" altLang="zh-TW" sz="4800" b="1" dirty="0">
                <a:solidFill>
                  <a:schemeClr val="accent1"/>
                </a:solidFill>
              </a:rPr>
              <a:t>任務與</a:t>
            </a:r>
            <a:r>
              <a:rPr lang="zh-TW" altLang="en-US" sz="4800" b="1" dirty="0">
                <a:solidFill>
                  <a:schemeClr val="accent1"/>
                </a:solidFill>
              </a:rPr>
              <a:t>運作</a:t>
            </a:r>
            <a:endParaRPr lang="zh-TW" altLang="en-US" sz="4800" dirty="0">
              <a:solidFill>
                <a:schemeClr val="accent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-619"/>
            <a:ext cx="9144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zh-TW" sz="3200" dirty="0">
                <a:solidFill>
                  <a:schemeClr val="bg1"/>
                </a:solidFill>
                <a:latin typeface="Noto Sans TC Regular" pitchFamily="34" charset="-120"/>
                <a:ea typeface="Noto Sans TC Regular" pitchFamily="34" charset="-120"/>
              </a:rPr>
              <a:t>臺南市國民</a:t>
            </a:r>
            <a:r>
              <a:rPr lang="zh-TW" altLang="zh-TW" sz="3200" dirty="0" smtClean="0">
                <a:solidFill>
                  <a:schemeClr val="bg1"/>
                </a:solidFill>
                <a:latin typeface="Noto Sans TC Regular" pitchFamily="34" charset="-120"/>
                <a:ea typeface="Noto Sans TC Regular" pitchFamily="34" charset="-120"/>
              </a:rPr>
              <a:t>中小學課程</a:t>
            </a:r>
            <a:r>
              <a:rPr lang="zh-TW" altLang="zh-TW" sz="3200" dirty="0">
                <a:solidFill>
                  <a:schemeClr val="bg1"/>
                </a:solidFill>
                <a:latin typeface="Noto Sans TC Regular" pitchFamily="34" charset="-120"/>
                <a:ea typeface="Noto Sans TC Regular" pitchFamily="34" charset="-120"/>
              </a:rPr>
              <a:t>發展</a:t>
            </a:r>
            <a:r>
              <a:rPr lang="zh-TW" altLang="zh-TW" sz="3200" dirty="0" smtClean="0">
                <a:solidFill>
                  <a:schemeClr val="bg1"/>
                </a:solidFill>
                <a:latin typeface="Noto Sans TC Regular" pitchFamily="34" charset="-120"/>
                <a:ea typeface="Noto Sans TC Regular" pitchFamily="34" charset="-120"/>
              </a:rPr>
              <a:t>委員會成員</a:t>
            </a:r>
            <a:r>
              <a:rPr lang="zh-TW" altLang="zh-TW" sz="3200" dirty="0">
                <a:solidFill>
                  <a:schemeClr val="bg1"/>
                </a:solidFill>
                <a:latin typeface="Noto Sans TC Regular" pitchFamily="34" charset="-120"/>
                <a:ea typeface="Noto Sans TC Regular" pitchFamily="34" charset="-120"/>
              </a:rPr>
              <a:t>增能工作</a:t>
            </a:r>
            <a:r>
              <a:rPr lang="zh-TW" altLang="zh-TW" sz="3200" dirty="0" smtClean="0">
                <a:solidFill>
                  <a:schemeClr val="bg1"/>
                </a:solidFill>
                <a:latin typeface="Noto Sans TC Regular" pitchFamily="34" charset="-120"/>
                <a:ea typeface="Noto Sans TC Regular" pitchFamily="34" charset="-120"/>
              </a:rPr>
              <a:t>坊</a:t>
            </a:r>
            <a:endParaRPr lang="zh-TW" altLang="en-US" sz="3200" dirty="0">
              <a:solidFill>
                <a:schemeClr val="bg1"/>
              </a:solidFill>
              <a:latin typeface="Noto Sans TC Regular" pitchFamily="34" charset="-120"/>
              <a:ea typeface="Noto Sans TC Regular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135813" y="3558614"/>
            <a:ext cx="332174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Noto Sans TC Black" pitchFamily="34" charset="-120"/>
                <a:ea typeface="Noto Sans TC Black" pitchFamily="34" charset="-120"/>
              </a:rPr>
              <a:t>（國家教育研究院 范信賢）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Noto Sans TC Black" pitchFamily="34" charset="-120"/>
              <a:ea typeface="Noto Sans TC Black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Noto Sans TC Black" pitchFamily="34" charset="-120"/>
                <a:ea typeface="Noto Sans TC Black" pitchFamily="34" charset="-120"/>
              </a:rPr>
              <a:t>（臺南市課發會講師群）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Noto Sans TC Black" pitchFamily="34" charset="-120"/>
              <a:ea typeface="Noto Sans TC Black" pitchFamily="34" charset="-120"/>
            </a:endParaRP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783616" y="249378"/>
            <a:ext cx="4276725" cy="527412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符號</a:t>
            </a:r>
            <a:endParaRPr lang="en-US" altLang="zh-TW" sz="32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accent2"/>
                </a:solidFill>
                <a:latin typeface="Noto Sans TC Bold" pitchFamily="34" charset="-120"/>
                <a:ea typeface="Noto Sans TC Bold" pitchFamily="34" charset="-120"/>
              </a:rPr>
              <a:t>品牌</a:t>
            </a:r>
            <a:endParaRPr lang="en-US" altLang="zh-TW" sz="3200" dirty="0">
              <a:solidFill>
                <a:schemeClr val="accent2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3200" dirty="0">
                <a:latin typeface="Noto Sans TC Bold" pitchFamily="34" charset="-120"/>
                <a:ea typeface="Noto Sans TC Bold" pitchFamily="34" charset="-120"/>
              </a:rPr>
              <a:t>意義</a:t>
            </a:r>
            <a:endParaRPr lang="en-US" altLang="zh-TW" sz="3200" dirty="0">
              <a:latin typeface="Noto Sans TC Bold" pitchFamily="34" charset="-120"/>
              <a:ea typeface="Noto Sans TC Bold" pitchFamily="34" charset="-12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理念</a:t>
            </a:r>
            <a:endParaRPr lang="en-US" altLang="zh-TW" sz="3200" dirty="0">
              <a:solidFill>
                <a:schemeClr val="accent4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精神</a:t>
            </a:r>
            <a:endParaRPr lang="en-US" altLang="zh-TW" sz="3200" dirty="0">
              <a:solidFill>
                <a:schemeClr val="accent5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靈魂</a:t>
            </a:r>
            <a:endParaRPr lang="en-US" altLang="zh-TW" sz="3200" dirty="0">
              <a:solidFill>
                <a:schemeClr val="accent6">
                  <a:lumMod val="60000"/>
                  <a:lumOff val="40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algn="ctr">
              <a:buNone/>
            </a:pPr>
            <a:endParaRPr lang="zh-TW" altLang="en-US" sz="200" dirty="0">
              <a:latin typeface="Noto Sans TC Bold" pitchFamily="34" charset="-120"/>
              <a:ea typeface="Noto Sans TC Bold" pitchFamily="34" charset="-120"/>
            </a:endParaRPr>
          </a:p>
        </p:txBody>
      </p:sp>
      <p:pic>
        <p:nvPicPr>
          <p:cNvPr id="4" name="Picture 4" descr="Iceberg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861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ṩ1ïḓè"/>
          <p:cNvSpPr/>
          <p:nvPr/>
        </p:nvSpPr>
        <p:spPr bwMode="auto">
          <a:xfrm flipH="1">
            <a:off x="6078331" y="512042"/>
            <a:ext cx="362733" cy="334447"/>
          </a:xfrm>
          <a:custGeom>
            <a:avLst/>
            <a:gdLst>
              <a:gd name="T0" fmla="*/ 1730375 w 21600"/>
              <a:gd name="T1" fmla="*/ 1595438 h 21600"/>
              <a:gd name="T2" fmla="*/ 1730375 w 21600"/>
              <a:gd name="T3" fmla="*/ 1595438 h 21600"/>
              <a:gd name="T4" fmla="*/ 1730375 w 21600"/>
              <a:gd name="T5" fmla="*/ 1595438 h 21600"/>
              <a:gd name="T6" fmla="*/ 1730375 w 21600"/>
              <a:gd name="T7" fmla="*/ 1595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469" y="1336"/>
                </a:moveTo>
                <a:cubicBezTo>
                  <a:pt x="19857" y="3403"/>
                  <a:pt x="18177" y="7637"/>
                  <a:pt x="14646" y="8101"/>
                </a:cubicBezTo>
                <a:cubicBezTo>
                  <a:pt x="15951" y="6107"/>
                  <a:pt x="16882" y="3432"/>
                  <a:pt x="17184" y="1336"/>
                </a:cubicBezTo>
                <a:cubicBezTo>
                  <a:pt x="17184" y="1336"/>
                  <a:pt x="20469" y="1336"/>
                  <a:pt x="20469" y="1336"/>
                </a:cubicBezTo>
                <a:close/>
                <a:moveTo>
                  <a:pt x="1129" y="1336"/>
                </a:moveTo>
                <a:lnTo>
                  <a:pt x="4415" y="1336"/>
                </a:lnTo>
                <a:cubicBezTo>
                  <a:pt x="4717" y="3432"/>
                  <a:pt x="5646" y="6107"/>
                  <a:pt x="6952" y="8101"/>
                </a:cubicBezTo>
                <a:cubicBezTo>
                  <a:pt x="3421" y="7636"/>
                  <a:pt x="1741" y="3403"/>
                  <a:pt x="1129" y="1336"/>
                </a:cubicBezTo>
                <a:close/>
                <a:moveTo>
                  <a:pt x="13916" y="9085"/>
                </a:moveTo>
                <a:cubicBezTo>
                  <a:pt x="13947" y="9085"/>
                  <a:pt x="13979" y="9088"/>
                  <a:pt x="14009" y="9088"/>
                </a:cubicBezTo>
                <a:cubicBezTo>
                  <a:pt x="19966" y="9088"/>
                  <a:pt x="21600" y="402"/>
                  <a:pt x="21600" y="402"/>
                </a:cubicBezTo>
                <a:lnTo>
                  <a:pt x="17278" y="402"/>
                </a:lnTo>
                <a:cubicBezTo>
                  <a:pt x="17285" y="265"/>
                  <a:pt x="17293" y="127"/>
                  <a:pt x="17293" y="0"/>
                </a:cubicBezTo>
                <a:lnTo>
                  <a:pt x="4306" y="0"/>
                </a:lnTo>
                <a:cubicBezTo>
                  <a:pt x="4306" y="127"/>
                  <a:pt x="4314" y="265"/>
                  <a:pt x="4321" y="402"/>
                </a:cubicBezTo>
                <a:lnTo>
                  <a:pt x="0" y="402"/>
                </a:lnTo>
                <a:cubicBezTo>
                  <a:pt x="0" y="402"/>
                  <a:pt x="1632" y="9088"/>
                  <a:pt x="7589" y="9088"/>
                </a:cubicBezTo>
                <a:cubicBezTo>
                  <a:pt x="7619" y="9088"/>
                  <a:pt x="7651" y="9085"/>
                  <a:pt x="7682" y="9085"/>
                </a:cubicBezTo>
                <a:cubicBezTo>
                  <a:pt x="8022" y="9492"/>
                  <a:pt x="8380" y="9855"/>
                  <a:pt x="8755" y="10142"/>
                </a:cubicBezTo>
                <a:cubicBezTo>
                  <a:pt x="8491" y="10149"/>
                  <a:pt x="8278" y="10378"/>
                  <a:pt x="8278" y="10662"/>
                </a:cubicBezTo>
                <a:cubicBezTo>
                  <a:pt x="8278" y="10952"/>
                  <a:pt x="8495" y="11187"/>
                  <a:pt x="8762" y="11187"/>
                </a:cubicBezTo>
                <a:lnTo>
                  <a:pt x="9398" y="11187"/>
                </a:lnTo>
                <a:lnTo>
                  <a:pt x="7942" y="19481"/>
                </a:lnTo>
                <a:lnTo>
                  <a:pt x="7501" y="19481"/>
                </a:lnTo>
                <a:lnTo>
                  <a:pt x="7501" y="21600"/>
                </a:lnTo>
                <a:lnTo>
                  <a:pt x="14436" y="21600"/>
                </a:lnTo>
                <a:lnTo>
                  <a:pt x="14436" y="19481"/>
                </a:lnTo>
                <a:lnTo>
                  <a:pt x="13993" y="19481"/>
                </a:lnTo>
                <a:lnTo>
                  <a:pt x="12537" y="11187"/>
                </a:lnTo>
                <a:lnTo>
                  <a:pt x="13176" y="11187"/>
                </a:lnTo>
                <a:cubicBezTo>
                  <a:pt x="13441" y="11187"/>
                  <a:pt x="13658" y="10952"/>
                  <a:pt x="13658" y="10662"/>
                </a:cubicBezTo>
                <a:cubicBezTo>
                  <a:pt x="13658" y="10375"/>
                  <a:pt x="13441" y="10140"/>
                  <a:pt x="13176" y="10140"/>
                </a:cubicBezTo>
                <a:lnTo>
                  <a:pt x="12847" y="10140"/>
                </a:lnTo>
                <a:cubicBezTo>
                  <a:pt x="13220" y="9852"/>
                  <a:pt x="13576" y="9491"/>
                  <a:pt x="13916" y="9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lIns="91440" tIns="45720" rIns="91440" bIns="45720" anchor="ctr">
            <a:normAutofit fontScale="40000" lnSpcReduction="20000"/>
          </a:bodyPr>
          <a:lstStyle/>
          <a:p>
            <a:pPr algn="ctr"/>
            <a:endParaRPr sz="4400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6" name="î$ļidê"/>
          <p:cNvSpPr/>
          <p:nvPr/>
        </p:nvSpPr>
        <p:spPr bwMode="auto">
          <a:xfrm flipH="1">
            <a:off x="6078331" y="1253063"/>
            <a:ext cx="362733" cy="334447"/>
          </a:xfrm>
          <a:custGeom>
            <a:avLst/>
            <a:gdLst>
              <a:gd name="T0" fmla="*/ 1730375 w 21600"/>
              <a:gd name="T1" fmla="*/ 1595438 h 21600"/>
              <a:gd name="T2" fmla="*/ 1730375 w 21600"/>
              <a:gd name="T3" fmla="*/ 1595438 h 21600"/>
              <a:gd name="T4" fmla="*/ 1730375 w 21600"/>
              <a:gd name="T5" fmla="*/ 1595438 h 21600"/>
              <a:gd name="T6" fmla="*/ 1730375 w 21600"/>
              <a:gd name="T7" fmla="*/ 1595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469" y="1336"/>
                </a:moveTo>
                <a:cubicBezTo>
                  <a:pt x="19857" y="3403"/>
                  <a:pt x="18177" y="7637"/>
                  <a:pt x="14646" y="8101"/>
                </a:cubicBezTo>
                <a:cubicBezTo>
                  <a:pt x="15951" y="6107"/>
                  <a:pt x="16882" y="3432"/>
                  <a:pt x="17184" y="1336"/>
                </a:cubicBezTo>
                <a:cubicBezTo>
                  <a:pt x="17184" y="1336"/>
                  <a:pt x="20469" y="1336"/>
                  <a:pt x="20469" y="1336"/>
                </a:cubicBezTo>
                <a:close/>
                <a:moveTo>
                  <a:pt x="1129" y="1336"/>
                </a:moveTo>
                <a:lnTo>
                  <a:pt x="4415" y="1336"/>
                </a:lnTo>
                <a:cubicBezTo>
                  <a:pt x="4717" y="3432"/>
                  <a:pt x="5646" y="6107"/>
                  <a:pt x="6952" y="8101"/>
                </a:cubicBezTo>
                <a:cubicBezTo>
                  <a:pt x="3421" y="7636"/>
                  <a:pt x="1741" y="3403"/>
                  <a:pt x="1129" y="1336"/>
                </a:cubicBezTo>
                <a:close/>
                <a:moveTo>
                  <a:pt x="13916" y="9085"/>
                </a:moveTo>
                <a:cubicBezTo>
                  <a:pt x="13947" y="9085"/>
                  <a:pt x="13979" y="9088"/>
                  <a:pt x="14009" y="9088"/>
                </a:cubicBezTo>
                <a:cubicBezTo>
                  <a:pt x="19966" y="9088"/>
                  <a:pt x="21600" y="402"/>
                  <a:pt x="21600" y="402"/>
                </a:cubicBezTo>
                <a:lnTo>
                  <a:pt x="17278" y="402"/>
                </a:lnTo>
                <a:cubicBezTo>
                  <a:pt x="17285" y="265"/>
                  <a:pt x="17293" y="127"/>
                  <a:pt x="17293" y="0"/>
                </a:cubicBezTo>
                <a:lnTo>
                  <a:pt x="4306" y="0"/>
                </a:lnTo>
                <a:cubicBezTo>
                  <a:pt x="4306" y="127"/>
                  <a:pt x="4314" y="265"/>
                  <a:pt x="4321" y="402"/>
                </a:cubicBezTo>
                <a:lnTo>
                  <a:pt x="0" y="402"/>
                </a:lnTo>
                <a:cubicBezTo>
                  <a:pt x="0" y="402"/>
                  <a:pt x="1632" y="9088"/>
                  <a:pt x="7589" y="9088"/>
                </a:cubicBezTo>
                <a:cubicBezTo>
                  <a:pt x="7619" y="9088"/>
                  <a:pt x="7651" y="9085"/>
                  <a:pt x="7682" y="9085"/>
                </a:cubicBezTo>
                <a:cubicBezTo>
                  <a:pt x="8022" y="9492"/>
                  <a:pt x="8380" y="9855"/>
                  <a:pt x="8755" y="10142"/>
                </a:cubicBezTo>
                <a:cubicBezTo>
                  <a:pt x="8491" y="10149"/>
                  <a:pt x="8278" y="10378"/>
                  <a:pt x="8278" y="10662"/>
                </a:cubicBezTo>
                <a:cubicBezTo>
                  <a:pt x="8278" y="10952"/>
                  <a:pt x="8495" y="11187"/>
                  <a:pt x="8762" y="11187"/>
                </a:cubicBezTo>
                <a:lnTo>
                  <a:pt x="9398" y="11187"/>
                </a:lnTo>
                <a:lnTo>
                  <a:pt x="7942" y="19481"/>
                </a:lnTo>
                <a:lnTo>
                  <a:pt x="7501" y="19481"/>
                </a:lnTo>
                <a:lnTo>
                  <a:pt x="7501" y="21600"/>
                </a:lnTo>
                <a:lnTo>
                  <a:pt x="14436" y="21600"/>
                </a:lnTo>
                <a:lnTo>
                  <a:pt x="14436" y="19481"/>
                </a:lnTo>
                <a:lnTo>
                  <a:pt x="13993" y="19481"/>
                </a:lnTo>
                <a:lnTo>
                  <a:pt x="12537" y="11187"/>
                </a:lnTo>
                <a:lnTo>
                  <a:pt x="13176" y="11187"/>
                </a:lnTo>
                <a:cubicBezTo>
                  <a:pt x="13441" y="11187"/>
                  <a:pt x="13658" y="10952"/>
                  <a:pt x="13658" y="10662"/>
                </a:cubicBezTo>
                <a:cubicBezTo>
                  <a:pt x="13658" y="10375"/>
                  <a:pt x="13441" y="10140"/>
                  <a:pt x="13176" y="10140"/>
                </a:cubicBezTo>
                <a:lnTo>
                  <a:pt x="12847" y="10140"/>
                </a:lnTo>
                <a:cubicBezTo>
                  <a:pt x="13220" y="9852"/>
                  <a:pt x="13576" y="9491"/>
                  <a:pt x="13916" y="90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lIns="91440" tIns="45720" rIns="91440" bIns="45720" anchor="ctr">
            <a:normAutofit fontScale="40000" lnSpcReduction="20000"/>
          </a:bodyPr>
          <a:lstStyle/>
          <a:p>
            <a:pPr algn="ctr"/>
            <a:endParaRPr sz="4400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7" name="iŝľíďè"/>
          <p:cNvSpPr/>
          <p:nvPr/>
        </p:nvSpPr>
        <p:spPr bwMode="auto">
          <a:xfrm flipH="1">
            <a:off x="6078331" y="1994085"/>
            <a:ext cx="362733" cy="334446"/>
          </a:xfrm>
          <a:custGeom>
            <a:avLst/>
            <a:gdLst>
              <a:gd name="T0" fmla="*/ 1730375 w 21600"/>
              <a:gd name="T1" fmla="*/ 1595438 h 21600"/>
              <a:gd name="T2" fmla="*/ 1730375 w 21600"/>
              <a:gd name="T3" fmla="*/ 1595438 h 21600"/>
              <a:gd name="T4" fmla="*/ 1730375 w 21600"/>
              <a:gd name="T5" fmla="*/ 1595438 h 21600"/>
              <a:gd name="T6" fmla="*/ 1730375 w 21600"/>
              <a:gd name="T7" fmla="*/ 1595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469" y="1336"/>
                </a:moveTo>
                <a:cubicBezTo>
                  <a:pt x="19857" y="3403"/>
                  <a:pt x="18177" y="7637"/>
                  <a:pt x="14646" y="8101"/>
                </a:cubicBezTo>
                <a:cubicBezTo>
                  <a:pt x="15951" y="6107"/>
                  <a:pt x="16882" y="3432"/>
                  <a:pt x="17184" y="1336"/>
                </a:cubicBezTo>
                <a:cubicBezTo>
                  <a:pt x="17184" y="1336"/>
                  <a:pt x="20469" y="1336"/>
                  <a:pt x="20469" y="1336"/>
                </a:cubicBezTo>
                <a:close/>
                <a:moveTo>
                  <a:pt x="1129" y="1336"/>
                </a:moveTo>
                <a:lnTo>
                  <a:pt x="4415" y="1336"/>
                </a:lnTo>
                <a:cubicBezTo>
                  <a:pt x="4717" y="3432"/>
                  <a:pt x="5646" y="6107"/>
                  <a:pt x="6952" y="8101"/>
                </a:cubicBezTo>
                <a:cubicBezTo>
                  <a:pt x="3421" y="7636"/>
                  <a:pt x="1741" y="3403"/>
                  <a:pt x="1129" y="1336"/>
                </a:cubicBezTo>
                <a:close/>
                <a:moveTo>
                  <a:pt x="13916" y="9085"/>
                </a:moveTo>
                <a:cubicBezTo>
                  <a:pt x="13947" y="9085"/>
                  <a:pt x="13979" y="9088"/>
                  <a:pt x="14009" y="9088"/>
                </a:cubicBezTo>
                <a:cubicBezTo>
                  <a:pt x="19966" y="9088"/>
                  <a:pt x="21600" y="402"/>
                  <a:pt x="21600" y="402"/>
                </a:cubicBezTo>
                <a:lnTo>
                  <a:pt x="17278" y="402"/>
                </a:lnTo>
                <a:cubicBezTo>
                  <a:pt x="17285" y="265"/>
                  <a:pt x="17293" y="127"/>
                  <a:pt x="17293" y="0"/>
                </a:cubicBezTo>
                <a:lnTo>
                  <a:pt x="4306" y="0"/>
                </a:lnTo>
                <a:cubicBezTo>
                  <a:pt x="4306" y="127"/>
                  <a:pt x="4314" y="265"/>
                  <a:pt x="4321" y="402"/>
                </a:cubicBezTo>
                <a:lnTo>
                  <a:pt x="0" y="402"/>
                </a:lnTo>
                <a:cubicBezTo>
                  <a:pt x="0" y="402"/>
                  <a:pt x="1632" y="9088"/>
                  <a:pt x="7589" y="9088"/>
                </a:cubicBezTo>
                <a:cubicBezTo>
                  <a:pt x="7619" y="9088"/>
                  <a:pt x="7651" y="9085"/>
                  <a:pt x="7682" y="9085"/>
                </a:cubicBezTo>
                <a:cubicBezTo>
                  <a:pt x="8022" y="9492"/>
                  <a:pt x="8380" y="9855"/>
                  <a:pt x="8755" y="10142"/>
                </a:cubicBezTo>
                <a:cubicBezTo>
                  <a:pt x="8491" y="10149"/>
                  <a:pt x="8278" y="10378"/>
                  <a:pt x="8278" y="10662"/>
                </a:cubicBezTo>
                <a:cubicBezTo>
                  <a:pt x="8278" y="10952"/>
                  <a:pt x="8495" y="11187"/>
                  <a:pt x="8762" y="11187"/>
                </a:cubicBezTo>
                <a:lnTo>
                  <a:pt x="9398" y="11187"/>
                </a:lnTo>
                <a:lnTo>
                  <a:pt x="7942" y="19481"/>
                </a:lnTo>
                <a:lnTo>
                  <a:pt x="7501" y="19481"/>
                </a:lnTo>
                <a:lnTo>
                  <a:pt x="7501" y="21600"/>
                </a:lnTo>
                <a:lnTo>
                  <a:pt x="14436" y="21600"/>
                </a:lnTo>
                <a:lnTo>
                  <a:pt x="14436" y="19481"/>
                </a:lnTo>
                <a:lnTo>
                  <a:pt x="13993" y="19481"/>
                </a:lnTo>
                <a:lnTo>
                  <a:pt x="12537" y="11187"/>
                </a:lnTo>
                <a:lnTo>
                  <a:pt x="13176" y="11187"/>
                </a:lnTo>
                <a:cubicBezTo>
                  <a:pt x="13441" y="11187"/>
                  <a:pt x="13658" y="10952"/>
                  <a:pt x="13658" y="10662"/>
                </a:cubicBezTo>
                <a:cubicBezTo>
                  <a:pt x="13658" y="10375"/>
                  <a:pt x="13441" y="10140"/>
                  <a:pt x="13176" y="10140"/>
                </a:cubicBezTo>
                <a:lnTo>
                  <a:pt x="12847" y="10140"/>
                </a:lnTo>
                <a:cubicBezTo>
                  <a:pt x="13220" y="9852"/>
                  <a:pt x="13576" y="9491"/>
                  <a:pt x="13916" y="908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lIns="91440" tIns="45720" rIns="91440" bIns="45720" anchor="ctr">
            <a:normAutofit fontScale="40000" lnSpcReduction="20000"/>
          </a:bodyPr>
          <a:lstStyle/>
          <a:p>
            <a:pPr algn="ctr"/>
            <a:endParaRPr sz="4400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8" name="i$ľiḍê"/>
          <p:cNvSpPr/>
          <p:nvPr/>
        </p:nvSpPr>
        <p:spPr bwMode="auto">
          <a:xfrm flipH="1">
            <a:off x="6078331" y="2735105"/>
            <a:ext cx="362733" cy="334446"/>
          </a:xfrm>
          <a:custGeom>
            <a:avLst/>
            <a:gdLst>
              <a:gd name="T0" fmla="*/ 1730375 w 21600"/>
              <a:gd name="T1" fmla="*/ 1595438 h 21600"/>
              <a:gd name="T2" fmla="*/ 1730375 w 21600"/>
              <a:gd name="T3" fmla="*/ 1595438 h 21600"/>
              <a:gd name="T4" fmla="*/ 1730375 w 21600"/>
              <a:gd name="T5" fmla="*/ 1595438 h 21600"/>
              <a:gd name="T6" fmla="*/ 1730375 w 21600"/>
              <a:gd name="T7" fmla="*/ 1595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469" y="1336"/>
                </a:moveTo>
                <a:cubicBezTo>
                  <a:pt x="19857" y="3403"/>
                  <a:pt x="18177" y="7637"/>
                  <a:pt x="14646" y="8101"/>
                </a:cubicBezTo>
                <a:cubicBezTo>
                  <a:pt x="15951" y="6107"/>
                  <a:pt x="16882" y="3432"/>
                  <a:pt x="17184" y="1336"/>
                </a:cubicBezTo>
                <a:cubicBezTo>
                  <a:pt x="17184" y="1336"/>
                  <a:pt x="20469" y="1336"/>
                  <a:pt x="20469" y="1336"/>
                </a:cubicBezTo>
                <a:close/>
                <a:moveTo>
                  <a:pt x="1129" y="1336"/>
                </a:moveTo>
                <a:lnTo>
                  <a:pt x="4415" y="1336"/>
                </a:lnTo>
                <a:cubicBezTo>
                  <a:pt x="4717" y="3432"/>
                  <a:pt x="5646" y="6107"/>
                  <a:pt x="6952" y="8101"/>
                </a:cubicBezTo>
                <a:cubicBezTo>
                  <a:pt x="3421" y="7636"/>
                  <a:pt x="1741" y="3403"/>
                  <a:pt x="1129" y="1336"/>
                </a:cubicBezTo>
                <a:close/>
                <a:moveTo>
                  <a:pt x="13916" y="9085"/>
                </a:moveTo>
                <a:cubicBezTo>
                  <a:pt x="13947" y="9085"/>
                  <a:pt x="13979" y="9088"/>
                  <a:pt x="14009" y="9088"/>
                </a:cubicBezTo>
                <a:cubicBezTo>
                  <a:pt x="19966" y="9088"/>
                  <a:pt x="21600" y="402"/>
                  <a:pt x="21600" y="402"/>
                </a:cubicBezTo>
                <a:lnTo>
                  <a:pt x="17278" y="402"/>
                </a:lnTo>
                <a:cubicBezTo>
                  <a:pt x="17285" y="265"/>
                  <a:pt x="17293" y="127"/>
                  <a:pt x="17293" y="0"/>
                </a:cubicBezTo>
                <a:lnTo>
                  <a:pt x="4306" y="0"/>
                </a:lnTo>
                <a:cubicBezTo>
                  <a:pt x="4306" y="127"/>
                  <a:pt x="4314" y="265"/>
                  <a:pt x="4321" y="402"/>
                </a:cubicBezTo>
                <a:lnTo>
                  <a:pt x="0" y="402"/>
                </a:lnTo>
                <a:cubicBezTo>
                  <a:pt x="0" y="402"/>
                  <a:pt x="1632" y="9088"/>
                  <a:pt x="7589" y="9088"/>
                </a:cubicBezTo>
                <a:cubicBezTo>
                  <a:pt x="7619" y="9088"/>
                  <a:pt x="7651" y="9085"/>
                  <a:pt x="7682" y="9085"/>
                </a:cubicBezTo>
                <a:cubicBezTo>
                  <a:pt x="8022" y="9492"/>
                  <a:pt x="8380" y="9855"/>
                  <a:pt x="8755" y="10142"/>
                </a:cubicBezTo>
                <a:cubicBezTo>
                  <a:pt x="8491" y="10149"/>
                  <a:pt x="8278" y="10378"/>
                  <a:pt x="8278" y="10662"/>
                </a:cubicBezTo>
                <a:cubicBezTo>
                  <a:pt x="8278" y="10952"/>
                  <a:pt x="8495" y="11187"/>
                  <a:pt x="8762" y="11187"/>
                </a:cubicBezTo>
                <a:lnTo>
                  <a:pt x="9398" y="11187"/>
                </a:lnTo>
                <a:lnTo>
                  <a:pt x="7942" y="19481"/>
                </a:lnTo>
                <a:lnTo>
                  <a:pt x="7501" y="19481"/>
                </a:lnTo>
                <a:lnTo>
                  <a:pt x="7501" y="21600"/>
                </a:lnTo>
                <a:lnTo>
                  <a:pt x="14436" y="21600"/>
                </a:lnTo>
                <a:lnTo>
                  <a:pt x="14436" y="19481"/>
                </a:lnTo>
                <a:lnTo>
                  <a:pt x="13993" y="19481"/>
                </a:lnTo>
                <a:lnTo>
                  <a:pt x="12537" y="11187"/>
                </a:lnTo>
                <a:lnTo>
                  <a:pt x="13176" y="11187"/>
                </a:lnTo>
                <a:cubicBezTo>
                  <a:pt x="13441" y="11187"/>
                  <a:pt x="13658" y="10952"/>
                  <a:pt x="13658" y="10662"/>
                </a:cubicBezTo>
                <a:cubicBezTo>
                  <a:pt x="13658" y="10375"/>
                  <a:pt x="13441" y="10140"/>
                  <a:pt x="13176" y="10140"/>
                </a:cubicBezTo>
                <a:lnTo>
                  <a:pt x="12847" y="10140"/>
                </a:lnTo>
                <a:cubicBezTo>
                  <a:pt x="13220" y="9852"/>
                  <a:pt x="13576" y="9491"/>
                  <a:pt x="13916" y="908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square" lIns="91440" tIns="45720" rIns="91440" bIns="45720" anchor="ctr">
            <a:normAutofit fontScale="40000" lnSpcReduction="20000"/>
          </a:bodyPr>
          <a:lstStyle/>
          <a:p>
            <a:pPr algn="ctr"/>
            <a:endParaRPr sz="4400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9" name="ïsliďé"/>
          <p:cNvSpPr/>
          <p:nvPr/>
        </p:nvSpPr>
        <p:spPr bwMode="auto">
          <a:xfrm flipH="1">
            <a:off x="6078331" y="3476125"/>
            <a:ext cx="362733" cy="334446"/>
          </a:xfrm>
          <a:custGeom>
            <a:avLst/>
            <a:gdLst>
              <a:gd name="T0" fmla="*/ 1730375 w 21600"/>
              <a:gd name="T1" fmla="*/ 1595438 h 21600"/>
              <a:gd name="T2" fmla="*/ 1730375 w 21600"/>
              <a:gd name="T3" fmla="*/ 1595438 h 21600"/>
              <a:gd name="T4" fmla="*/ 1730375 w 21600"/>
              <a:gd name="T5" fmla="*/ 1595438 h 21600"/>
              <a:gd name="T6" fmla="*/ 1730375 w 21600"/>
              <a:gd name="T7" fmla="*/ 1595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469" y="1336"/>
                </a:moveTo>
                <a:cubicBezTo>
                  <a:pt x="19857" y="3403"/>
                  <a:pt x="18177" y="7637"/>
                  <a:pt x="14646" y="8101"/>
                </a:cubicBezTo>
                <a:cubicBezTo>
                  <a:pt x="15951" y="6107"/>
                  <a:pt x="16882" y="3432"/>
                  <a:pt x="17184" y="1336"/>
                </a:cubicBezTo>
                <a:cubicBezTo>
                  <a:pt x="17184" y="1336"/>
                  <a:pt x="20469" y="1336"/>
                  <a:pt x="20469" y="1336"/>
                </a:cubicBezTo>
                <a:close/>
                <a:moveTo>
                  <a:pt x="1129" y="1336"/>
                </a:moveTo>
                <a:lnTo>
                  <a:pt x="4415" y="1336"/>
                </a:lnTo>
                <a:cubicBezTo>
                  <a:pt x="4717" y="3432"/>
                  <a:pt x="5646" y="6107"/>
                  <a:pt x="6952" y="8101"/>
                </a:cubicBezTo>
                <a:cubicBezTo>
                  <a:pt x="3421" y="7636"/>
                  <a:pt x="1741" y="3403"/>
                  <a:pt x="1129" y="1336"/>
                </a:cubicBezTo>
                <a:close/>
                <a:moveTo>
                  <a:pt x="13916" y="9085"/>
                </a:moveTo>
                <a:cubicBezTo>
                  <a:pt x="13947" y="9085"/>
                  <a:pt x="13979" y="9088"/>
                  <a:pt x="14009" y="9088"/>
                </a:cubicBezTo>
                <a:cubicBezTo>
                  <a:pt x="19966" y="9088"/>
                  <a:pt x="21600" y="402"/>
                  <a:pt x="21600" y="402"/>
                </a:cubicBezTo>
                <a:lnTo>
                  <a:pt x="17278" y="402"/>
                </a:lnTo>
                <a:cubicBezTo>
                  <a:pt x="17285" y="265"/>
                  <a:pt x="17293" y="127"/>
                  <a:pt x="17293" y="0"/>
                </a:cubicBezTo>
                <a:lnTo>
                  <a:pt x="4306" y="0"/>
                </a:lnTo>
                <a:cubicBezTo>
                  <a:pt x="4306" y="127"/>
                  <a:pt x="4314" y="265"/>
                  <a:pt x="4321" y="402"/>
                </a:cubicBezTo>
                <a:lnTo>
                  <a:pt x="0" y="402"/>
                </a:lnTo>
                <a:cubicBezTo>
                  <a:pt x="0" y="402"/>
                  <a:pt x="1632" y="9088"/>
                  <a:pt x="7589" y="9088"/>
                </a:cubicBezTo>
                <a:cubicBezTo>
                  <a:pt x="7619" y="9088"/>
                  <a:pt x="7651" y="9085"/>
                  <a:pt x="7682" y="9085"/>
                </a:cubicBezTo>
                <a:cubicBezTo>
                  <a:pt x="8022" y="9492"/>
                  <a:pt x="8380" y="9855"/>
                  <a:pt x="8755" y="10142"/>
                </a:cubicBezTo>
                <a:cubicBezTo>
                  <a:pt x="8491" y="10149"/>
                  <a:pt x="8278" y="10378"/>
                  <a:pt x="8278" y="10662"/>
                </a:cubicBezTo>
                <a:cubicBezTo>
                  <a:pt x="8278" y="10952"/>
                  <a:pt x="8495" y="11187"/>
                  <a:pt x="8762" y="11187"/>
                </a:cubicBezTo>
                <a:lnTo>
                  <a:pt x="9398" y="11187"/>
                </a:lnTo>
                <a:lnTo>
                  <a:pt x="7942" y="19481"/>
                </a:lnTo>
                <a:lnTo>
                  <a:pt x="7501" y="19481"/>
                </a:lnTo>
                <a:lnTo>
                  <a:pt x="7501" y="21600"/>
                </a:lnTo>
                <a:lnTo>
                  <a:pt x="14436" y="21600"/>
                </a:lnTo>
                <a:lnTo>
                  <a:pt x="14436" y="19481"/>
                </a:lnTo>
                <a:lnTo>
                  <a:pt x="13993" y="19481"/>
                </a:lnTo>
                <a:lnTo>
                  <a:pt x="12537" y="11187"/>
                </a:lnTo>
                <a:lnTo>
                  <a:pt x="13176" y="11187"/>
                </a:lnTo>
                <a:cubicBezTo>
                  <a:pt x="13441" y="11187"/>
                  <a:pt x="13658" y="10952"/>
                  <a:pt x="13658" y="10662"/>
                </a:cubicBezTo>
                <a:cubicBezTo>
                  <a:pt x="13658" y="10375"/>
                  <a:pt x="13441" y="10140"/>
                  <a:pt x="13176" y="10140"/>
                </a:cubicBezTo>
                <a:lnTo>
                  <a:pt x="12847" y="10140"/>
                </a:lnTo>
                <a:cubicBezTo>
                  <a:pt x="13220" y="9852"/>
                  <a:pt x="13576" y="9491"/>
                  <a:pt x="13916" y="908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square" lIns="91440" tIns="45720" rIns="91440" bIns="45720" anchor="ctr">
            <a:normAutofit fontScale="40000" lnSpcReduction="20000"/>
          </a:bodyPr>
          <a:lstStyle/>
          <a:p>
            <a:pPr algn="ctr"/>
            <a:endParaRPr sz="4400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0" name="ïsliďé"/>
          <p:cNvSpPr/>
          <p:nvPr/>
        </p:nvSpPr>
        <p:spPr bwMode="auto">
          <a:xfrm flipH="1">
            <a:off x="6078331" y="4217144"/>
            <a:ext cx="362733" cy="334447"/>
          </a:xfrm>
          <a:custGeom>
            <a:avLst/>
            <a:gdLst>
              <a:gd name="T0" fmla="*/ 1730375 w 21600"/>
              <a:gd name="T1" fmla="*/ 1595438 h 21600"/>
              <a:gd name="T2" fmla="*/ 1730375 w 21600"/>
              <a:gd name="T3" fmla="*/ 1595438 h 21600"/>
              <a:gd name="T4" fmla="*/ 1730375 w 21600"/>
              <a:gd name="T5" fmla="*/ 1595438 h 21600"/>
              <a:gd name="T6" fmla="*/ 1730375 w 21600"/>
              <a:gd name="T7" fmla="*/ 1595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469" y="1336"/>
                </a:moveTo>
                <a:cubicBezTo>
                  <a:pt x="19857" y="3403"/>
                  <a:pt x="18177" y="7637"/>
                  <a:pt x="14646" y="8101"/>
                </a:cubicBezTo>
                <a:cubicBezTo>
                  <a:pt x="15951" y="6107"/>
                  <a:pt x="16882" y="3432"/>
                  <a:pt x="17184" y="1336"/>
                </a:cubicBezTo>
                <a:cubicBezTo>
                  <a:pt x="17184" y="1336"/>
                  <a:pt x="20469" y="1336"/>
                  <a:pt x="20469" y="1336"/>
                </a:cubicBezTo>
                <a:close/>
                <a:moveTo>
                  <a:pt x="1129" y="1336"/>
                </a:moveTo>
                <a:lnTo>
                  <a:pt x="4415" y="1336"/>
                </a:lnTo>
                <a:cubicBezTo>
                  <a:pt x="4717" y="3432"/>
                  <a:pt x="5646" y="6107"/>
                  <a:pt x="6952" y="8101"/>
                </a:cubicBezTo>
                <a:cubicBezTo>
                  <a:pt x="3421" y="7636"/>
                  <a:pt x="1741" y="3403"/>
                  <a:pt x="1129" y="1336"/>
                </a:cubicBezTo>
                <a:close/>
                <a:moveTo>
                  <a:pt x="13916" y="9085"/>
                </a:moveTo>
                <a:cubicBezTo>
                  <a:pt x="13947" y="9085"/>
                  <a:pt x="13979" y="9088"/>
                  <a:pt x="14009" y="9088"/>
                </a:cubicBezTo>
                <a:cubicBezTo>
                  <a:pt x="19966" y="9088"/>
                  <a:pt x="21600" y="402"/>
                  <a:pt x="21600" y="402"/>
                </a:cubicBezTo>
                <a:lnTo>
                  <a:pt x="17278" y="402"/>
                </a:lnTo>
                <a:cubicBezTo>
                  <a:pt x="17285" y="265"/>
                  <a:pt x="17293" y="127"/>
                  <a:pt x="17293" y="0"/>
                </a:cubicBezTo>
                <a:lnTo>
                  <a:pt x="4306" y="0"/>
                </a:lnTo>
                <a:cubicBezTo>
                  <a:pt x="4306" y="127"/>
                  <a:pt x="4314" y="265"/>
                  <a:pt x="4321" y="402"/>
                </a:cubicBezTo>
                <a:lnTo>
                  <a:pt x="0" y="402"/>
                </a:lnTo>
                <a:cubicBezTo>
                  <a:pt x="0" y="402"/>
                  <a:pt x="1632" y="9088"/>
                  <a:pt x="7589" y="9088"/>
                </a:cubicBezTo>
                <a:cubicBezTo>
                  <a:pt x="7619" y="9088"/>
                  <a:pt x="7651" y="9085"/>
                  <a:pt x="7682" y="9085"/>
                </a:cubicBezTo>
                <a:cubicBezTo>
                  <a:pt x="8022" y="9492"/>
                  <a:pt x="8380" y="9855"/>
                  <a:pt x="8755" y="10142"/>
                </a:cubicBezTo>
                <a:cubicBezTo>
                  <a:pt x="8491" y="10149"/>
                  <a:pt x="8278" y="10378"/>
                  <a:pt x="8278" y="10662"/>
                </a:cubicBezTo>
                <a:cubicBezTo>
                  <a:pt x="8278" y="10952"/>
                  <a:pt x="8495" y="11187"/>
                  <a:pt x="8762" y="11187"/>
                </a:cubicBezTo>
                <a:lnTo>
                  <a:pt x="9398" y="11187"/>
                </a:lnTo>
                <a:lnTo>
                  <a:pt x="7942" y="19481"/>
                </a:lnTo>
                <a:lnTo>
                  <a:pt x="7501" y="19481"/>
                </a:lnTo>
                <a:lnTo>
                  <a:pt x="7501" y="21600"/>
                </a:lnTo>
                <a:lnTo>
                  <a:pt x="14436" y="21600"/>
                </a:lnTo>
                <a:lnTo>
                  <a:pt x="14436" y="19481"/>
                </a:lnTo>
                <a:lnTo>
                  <a:pt x="13993" y="19481"/>
                </a:lnTo>
                <a:lnTo>
                  <a:pt x="12537" y="11187"/>
                </a:lnTo>
                <a:lnTo>
                  <a:pt x="13176" y="11187"/>
                </a:lnTo>
                <a:cubicBezTo>
                  <a:pt x="13441" y="11187"/>
                  <a:pt x="13658" y="10952"/>
                  <a:pt x="13658" y="10662"/>
                </a:cubicBezTo>
                <a:cubicBezTo>
                  <a:pt x="13658" y="10375"/>
                  <a:pt x="13441" y="10140"/>
                  <a:pt x="13176" y="10140"/>
                </a:cubicBezTo>
                <a:lnTo>
                  <a:pt x="12847" y="10140"/>
                </a:lnTo>
                <a:cubicBezTo>
                  <a:pt x="13220" y="9852"/>
                  <a:pt x="13576" y="9491"/>
                  <a:pt x="13916" y="908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秋颱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2400" dirty="0"/>
              <a:t>秋颱有著嚴格的</a:t>
            </a:r>
            <a:r>
              <a:rPr lang="zh-TW" altLang="en-US" sz="2400" dirty="0" smtClean="0"/>
              <a:t>定義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1.</a:t>
            </a:r>
            <a:r>
              <a:rPr lang="zh-TW" altLang="en-US" sz="2400" dirty="0" smtClean="0"/>
              <a:t>必須</a:t>
            </a:r>
            <a:r>
              <a:rPr lang="zh-TW" altLang="en-US" sz="2400" dirty="0"/>
              <a:t>在東北季風的季節</a:t>
            </a:r>
            <a:r>
              <a:rPr lang="zh-TW" altLang="en-US" sz="2400" dirty="0" smtClean="0"/>
              <a:t>接近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2.</a:t>
            </a:r>
            <a:r>
              <a:rPr lang="zh-TW" altLang="en-US" sz="2400" dirty="0" smtClean="0"/>
              <a:t>並</a:t>
            </a:r>
            <a:r>
              <a:rPr lang="zh-TW" altLang="en-US" sz="2400" dirty="0"/>
              <a:t>產生「共伴效應</a:t>
            </a:r>
            <a:r>
              <a:rPr lang="zh-TW" altLang="en-US" sz="2400" dirty="0" smtClean="0"/>
              <a:t>」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3.</a:t>
            </a:r>
            <a:r>
              <a:rPr lang="zh-TW" altLang="en-US" sz="2400" dirty="0" smtClean="0"/>
              <a:t>路徑</a:t>
            </a:r>
            <a:r>
              <a:rPr lang="zh-TW" altLang="en-US" sz="2400" dirty="0"/>
              <a:t>上也多從台灣南邊的巴士海峽、南海北上</a:t>
            </a:r>
            <a:r>
              <a:rPr lang="zh-TW" altLang="en-US" sz="2400" dirty="0" smtClean="0"/>
              <a:t>，真正</a:t>
            </a:r>
            <a:r>
              <a:rPr lang="zh-TW" altLang="en-US" sz="2400" dirty="0"/>
              <a:t>的秋颱往往挾帶大雨、強風而來，與一般秋天的颱風不可同日而語。</a:t>
            </a:r>
          </a:p>
          <a:p>
            <a:r>
              <a:rPr lang="zh-TW" altLang="en-US" sz="2400" dirty="0"/>
              <a:t>一般秋天的颱風與夏天的颱風基本上差異不大，但符合定義的秋颱卻常造成災情，這是由於外圍環流與東北季風在台灣東北外海附近合流，往往會帶來更劇烈的雨量。另外，在外圍環流不停提供暖濕空氣的情況下，降雨時間也隨之被拉得更長，易導致災害生成。</a:t>
            </a: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 </a:t>
            </a:r>
            <a:r>
              <a:rPr lang="zh-CN" altLang="en-US" smtClean="0"/>
              <a:t>「 让</a:t>
            </a:r>
            <a:r>
              <a:rPr lang="en-US" altLang="zh-CN" smtClean="0"/>
              <a:t>PPT</a:t>
            </a:r>
            <a:r>
              <a:rPr lang="zh-CN" altLang="en-US" smtClean="0"/>
              <a:t>设计简单起来！」</a:t>
            </a:r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3601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內容版面配置區 2"/>
          <p:cNvSpPr>
            <a:spLocks noGrp="1"/>
          </p:cNvSpPr>
          <p:nvPr>
            <p:ph idx="1"/>
          </p:nvPr>
        </p:nvSpPr>
        <p:spPr>
          <a:xfrm>
            <a:off x="1043608" y="1167594"/>
            <a:ext cx="7632848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b="1" dirty="0" smtClean="0">
                <a:solidFill>
                  <a:srgbClr val="6600CC"/>
                </a:solidFill>
              </a:rPr>
              <a:t>(</a:t>
            </a:r>
            <a:r>
              <a:rPr lang="zh-TW" altLang="zh-TW" sz="2400" b="1" dirty="0" smtClean="0">
                <a:solidFill>
                  <a:srgbClr val="6600CC"/>
                </a:solidFill>
              </a:rPr>
              <a:t>三</a:t>
            </a:r>
            <a:r>
              <a:rPr lang="en-US" altLang="zh-TW" sz="2400" b="1" dirty="0" smtClean="0">
                <a:solidFill>
                  <a:srgbClr val="6600CC"/>
                </a:solidFill>
              </a:rPr>
              <a:t>)</a:t>
            </a:r>
            <a:r>
              <a:rPr lang="zh-TW" altLang="zh-TW" sz="2400" b="1" dirty="0" smtClean="0">
                <a:solidFill>
                  <a:srgbClr val="6600CC"/>
                </a:solidFill>
              </a:rPr>
              <a:t>掌握核心素養導向之課程教學設計原則</a:t>
            </a:r>
            <a:r>
              <a:rPr lang="en-US" altLang="zh-TW" sz="2400" b="1" dirty="0" smtClean="0">
                <a:solidFill>
                  <a:srgbClr val="6600CC"/>
                </a:solidFill>
              </a:rPr>
              <a:t>-</a:t>
            </a:r>
            <a:r>
              <a:rPr lang="zh-TW" altLang="en-US" sz="2400" b="1" dirty="0" smtClean="0">
                <a:solidFill>
                  <a:srgbClr val="6600CC"/>
                </a:solidFill>
              </a:rPr>
              <a:t>理想之狀況</a:t>
            </a:r>
            <a:endParaRPr lang="zh-TW" altLang="en-US" sz="2400" b="1" dirty="0">
              <a:solidFill>
                <a:srgbClr val="6600CC"/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31641" y="1656133"/>
            <a:ext cx="6750459" cy="3063100"/>
            <a:chOff x="989893" y="2133492"/>
            <a:chExt cx="6750459" cy="4084133"/>
          </a:xfrm>
        </p:grpSpPr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 rot="5400000">
              <a:off x="1566996" y="4778505"/>
              <a:ext cx="1150049" cy="1728192"/>
            </a:xfrm>
            <a:prstGeom prst="homePlate">
              <a:avLst>
                <a:gd name="adj" fmla="val 25000"/>
              </a:avLst>
            </a:prstGeom>
            <a:solidFill>
              <a:schemeClr val="accent3">
                <a:lumMod val="25000"/>
                <a:lumOff val="75000"/>
              </a:scheme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en-US" altLang="zh-TW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4.</a:t>
              </a:r>
              <a:r>
                <a:rPr lang="zh-TW" altLang="en-US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實踐</a:t>
              </a:r>
              <a:endParaRPr lang="ja-JP" altLang="en-US" sz="2800" dirty="0">
                <a:solidFill>
                  <a:schemeClr val="bg1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 rot="5400000">
              <a:off x="1566996" y="3799631"/>
              <a:ext cx="1150049" cy="1728192"/>
            </a:xfrm>
            <a:prstGeom prst="homePlate">
              <a:avLst>
                <a:gd name="adj" fmla="val 25000"/>
              </a:avLst>
            </a:prstGeom>
            <a:solidFill>
              <a:schemeClr val="accent3">
                <a:lumMod val="25000"/>
                <a:lumOff val="75000"/>
              </a:scheme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en-US" altLang="zh-TW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3.</a:t>
              </a:r>
              <a:r>
                <a:rPr lang="zh-TW" altLang="en-US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策略</a:t>
              </a:r>
              <a:endParaRPr lang="ja-JP" altLang="en-US" sz="2800" dirty="0">
                <a:solidFill>
                  <a:schemeClr val="bg1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2" name="AutoShape 13"/>
            <p:cNvSpPr>
              <a:spLocks noChangeArrowheads="1"/>
            </p:cNvSpPr>
            <p:nvPr/>
          </p:nvSpPr>
          <p:spPr bwMode="auto">
            <a:xfrm rot="5400000">
              <a:off x="1494988" y="2606001"/>
              <a:ext cx="1150049" cy="2160240"/>
            </a:xfrm>
            <a:prstGeom prst="homePlate">
              <a:avLst>
                <a:gd name="adj" fmla="val 25000"/>
              </a:avLst>
            </a:prstGeom>
            <a:solidFill>
              <a:schemeClr val="accent3">
                <a:lumMod val="25000"/>
                <a:lumOff val="75000"/>
              </a:scheme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en-US" altLang="zh-TW" sz="4400" dirty="0" smtClean="0">
                  <a:latin typeface="Noto Sans TC Bold" pitchFamily="34" charset="-120"/>
                  <a:ea typeface="Noto Sans TC Bold" pitchFamily="34" charset="-120"/>
                </a:rPr>
                <a:t>2.</a:t>
              </a:r>
              <a:r>
                <a:rPr lang="zh-TW" altLang="en-US" sz="4400" dirty="0" smtClean="0">
                  <a:latin typeface="Noto Sans TC Bold" pitchFamily="34" charset="-120"/>
                  <a:ea typeface="Noto Sans TC Bold" pitchFamily="34" charset="-120"/>
                </a:rPr>
                <a:t>統整</a:t>
              </a:r>
              <a:endParaRPr lang="ja-JP" altLang="en-US" sz="4400" dirty="0"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9" name="AutoShape 17"/>
            <p:cNvSpPr>
              <a:spLocks noChangeArrowheads="1"/>
            </p:cNvSpPr>
            <p:nvPr/>
          </p:nvSpPr>
          <p:spPr bwMode="auto">
            <a:xfrm rot="5400000">
              <a:off x="1566996" y="1844421"/>
              <a:ext cx="1150049" cy="1728192"/>
            </a:xfrm>
            <a:prstGeom prst="homePlate">
              <a:avLst>
                <a:gd name="adj" fmla="val 25000"/>
              </a:avLst>
            </a:prstGeom>
            <a:solidFill>
              <a:schemeClr val="accent3">
                <a:lumMod val="25000"/>
                <a:lumOff val="75000"/>
              </a:scheme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en-US" altLang="zh-TW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1.</a:t>
              </a:r>
              <a:r>
                <a:rPr lang="zh-TW" altLang="en-US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情境</a:t>
              </a:r>
              <a:endParaRPr lang="ja-JP" altLang="en-US" sz="2800" dirty="0">
                <a:solidFill>
                  <a:schemeClr val="bg1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>
              <a:off x="3347864" y="2411216"/>
              <a:ext cx="4392488" cy="3625932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10000"/>
                <a:lumOff val="90000"/>
              </a:schemeClr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lIns="90000"/>
            <a:lstStyle/>
            <a:p>
              <a:r>
                <a:rPr lang="zh-TW" altLang="zh-TW" sz="2400" b="1" dirty="0" smtClean="0">
                  <a:solidFill>
                    <a:srgbClr val="660033"/>
                  </a:solidFill>
                  <a:latin typeface="Noto Sans TC Bold" pitchFamily="34" charset="-120"/>
                  <a:ea typeface="Noto Sans TC Bold" pitchFamily="34" charset="-120"/>
                </a:rPr>
                <a:t>學習活動中，引導學生比較或連結</a:t>
              </a:r>
              <a:r>
                <a:rPr lang="zh-TW" altLang="en-US" sz="2400" b="1" dirty="0" smtClean="0">
                  <a:solidFill>
                    <a:srgbClr val="660033"/>
                  </a:solidFill>
                  <a:latin typeface="Noto Sans TC Bold" pitchFamily="34" charset="-120"/>
                  <a:ea typeface="Noto Sans TC Bold" pitchFamily="34" charset="-120"/>
                </a:rPr>
                <a:t>：</a:t>
              </a:r>
              <a:endParaRPr lang="en-US" altLang="zh-TW" sz="2400" b="1" dirty="0" smtClean="0">
                <a:solidFill>
                  <a:srgbClr val="660033"/>
                </a:solidFill>
                <a:latin typeface="Noto Sans TC Bold" pitchFamily="34" charset="-120"/>
                <a:ea typeface="Noto Sans TC Bold" pitchFamily="34" charset="-120"/>
              </a:endParaRPr>
            </a:p>
            <a:p>
              <a:pPr>
                <a:spcBef>
                  <a:spcPts val="600"/>
                </a:spcBef>
              </a:pPr>
              <a:r>
                <a:rPr lang="zh-TW" altLang="zh-TW" sz="24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相同領域或科目內之知識、技能、態度</a:t>
              </a:r>
              <a:r>
                <a:rPr lang="en-US" altLang="zh-TW" sz="24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(</a:t>
              </a:r>
              <a:r>
                <a:rPr lang="zh-TW" altLang="zh-TW" sz="24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可選用</a:t>
              </a:r>
              <a:r>
                <a:rPr lang="en-US" altLang="zh-TW" sz="24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)   </a:t>
              </a:r>
              <a:endPara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  <a:p>
              <a:pPr>
                <a:spcBef>
                  <a:spcPts val="600"/>
                </a:spcBef>
              </a:pPr>
              <a:r>
                <a:rPr lang="zh-TW" altLang="zh-TW" sz="2400" dirty="0" smtClean="0">
                  <a:solidFill>
                    <a:srgbClr val="660033"/>
                  </a:solidFill>
                  <a:latin typeface="Noto Sans TC Bold" pitchFamily="34" charset="-120"/>
                  <a:ea typeface="Noto Sans TC Bold" pitchFamily="34" charset="-120"/>
                </a:rPr>
                <a:t>不同領域或科目間之知識、技能、態度</a:t>
              </a:r>
              <a:endParaRPr lang="ja-JP" altLang="en-US" sz="2400" dirty="0">
                <a:solidFill>
                  <a:srgbClr val="660033"/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 flipH="1" flipV="1">
              <a:off x="3150132" y="3570339"/>
              <a:ext cx="197731" cy="354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rot="10800000" vert="eaVert" wrap="none" lIns="360000" anchor="ctr"/>
            <a:lstStyle/>
            <a:p>
              <a:endParaRPr lang="zh-TW" altLang="en-US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502444" y="3"/>
            <a:ext cx="8137922" cy="771524"/>
          </a:xfrm>
        </p:spPr>
        <p:txBody>
          <a:bodyPr>
            <a:noAutofit/>
          </a:bodyPr>
          <a:lstStyle/>
          <a:p>
            <a:pPr marL="804863" indent="-804863"/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伍、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素養導向跨領域</a:t>
            </a:r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或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科目協同教學之設計實務</a:t>
            </a:r>
            <a:r>
              <a:rPr lang="en-US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3</a:t>
            </a:r>
          </a:p>
        </p:txBody>
      </p:sp>
      <p:sp>
        <p:nvSpPr>
          <p:cNvPr id="17" name="iSḷîdè">
            <a:extLst>
              <a:ext uri="{FF2B5EF4-FFF2-40B4-BE49-F238E27FC236}">
                <a16:creationId xmlns="" xmlns:a16="http://schemas.microsoft.com/office/drawing/2014/main" id="{0F73EEF6-2C53-4F41-84DC-7A253DA6B3D3}"/>
              </a:ext>
            </a:extLst>
          </p:cNvPr>
          <p:cNvSpPr/>
          <p:nvPr/>
        </p:nvSpPr>
        <p:spPr>
          <a:xfrm>
            <a:off x="0" y="295074"/>
            <a:ext cx="551427" cy="411610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5711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/>
          <p:cNvGrpSpPr/>
          <p:nvPr/>
        </p:nvGrpSpPr>
        <p:grpSpPr>
          <a:xfrm>
            <a:off x="1115926" y="1372482"/>
            <a:ext cx="7524440" cy="3280074"/>
            <a:chOff x="1116636" y="1484784"/>
            <a:chExt cx="7199780" cy="4373432"/>
          </a:xfrm>
        </p:grpSpPr>
        <p:grpSp>
          <p:nvGrpSpPr>
            <p:cNvPr id="20" name="群組 19"/>
            <p:cNvGrpSpPr/>
            <p:nvPr/>
          </p:nvGrpSpPr>
          <p:grpSpPr>
            <a:xfrm>
              <a:off x="1116636" y="1772816"/>
              <a:ext cx="2519260" cy="4085400"/>
              <a:chOff x="1116636" y="1772816"/>
              <a:chExt cx="2519260" cy="4085400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1116636" y="1772816"/>
                <a:ext cx="2160861" cy="4085400"/>
                <a:chOff x="335" y="799"/>
                <a:chExt cx="1522" cy="3222"/>
              </a:xfrm>
            </p:grpSpPr>
            <p:sp>
              <p:nvSpPr>
                <p:cNvPr id="10" name="AutoShape 5"/>
                <p:cNvSpPr>
                  <a:spLocks noChangeArrowheads="1"/>
                </p:cNvSpPr>
                <p:nvPr/>
              </p:nvSpPr>
              <p:spPr bwMode="auto">
                <a:xfrm rot="5400000">
                  <a:off x="667" y="2984"/>
                  <a:ext cx="907" cy="1167"/>
                </a:xfrm>
                <a:prstGeom prst="homePlate">
                  <a:avLst>
                    <a:gd name="adj" fmla="val 25000"/>
                  </a:avLst>
                </a:prstGeom>
                <a:solidFill>
                  <a:schemeClr val="accent3">
                    <a:lumMod val="25000"/>
                    <a:lumOff val="75000"/>
                  </a:schemeClr>
                </a:solidFill>
                <a:ln w="19050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rot="10800000" vert="eaVert" lIns="90000" anchor="ctr"/>
                <a:lstStyle/>
                <a:p>
                  <a:pPr algn="ctr"/>
                  <a:r>
                    <a:rPr lang="en-US" altLang="zh-TW" sz="2800" dirty="0" smtClean="0">
                      <a:solidFill>
                        <a:schemeClr val="bg1">
                          <a:lumMod val="50000"/>
                        </a:schemeClr>
                      </a:solidFill>
                      <a:latin typeface="Noto Sans TC Bold" pitchFamily="34" charset="-120"/>
                      <a:ea typeface="Noto Sans TC Bold" pitchFamily="34" charset="-120"/>
                    </a:rPr>
                    <a:t>4.</a:t>
                  </a:r>
                  <a:r>
                    <a:rPr lang="zh-TW" altLang="en-US" sz="2800" dirty="0" smtClean="0">
                      <a:solidFill>
                        <a:schemeClr val="bg1">
                          <a:lumMod val="50000"/>
                        </a:schemeClr>
                      </a:solidFill>
                      <a:latin typeface="Noto Sans TC Bold" pitchFamily="34" charset="-120"/>
                      <a:ea typeface="Noto Sans TC Bold" pitchFamily="34" charset="-120"/>
                    </a:rPr>
                    <a:t>實踐</a:t>
                  </a:r>
                  <a:endParaRPr lang="ja-JP" altLang="en-US" sz="2800" dirty="0">
                    <a:solidFill>
                      <a:schemeClr val="bg1">
                        <a:lumMod val="50000"/>
                      </a:schemeClr>
                    </a:solidFill>
                    <a:latin typeface="Noto Sans TC Bold" pitchFamily="34" charset="-120"/>
                    <a:ea typeface="Noto Sans TC Bold" pitchFamily="34" charset="-120"/>
                  </a:endParaRPr>
                </a:p>
              </p:txBody>
            </p:sp>
            <p:sp>
              <p:nvSpPr>
                <p:cNvPr id="11" name="AutoShape 9"/>
                <p:cNvSpPr>
                  <a:spLocks noChangeArrowheads="1"/>
                </p:cNvSpPr>
                <p:nvPr/>
              </p:nvSpPr>
              <p:spPr bwMode="auto">
                <a:xfrm rot="5400000">
                  <a:off x="642" y="2034"/>
                  <a:ext cx="907" cy="1522"/>
                </a:xfrm>
                <a:prstGeom prst="homePlate">
                  <a:avLst>
                    <a:gd name="adj" fmla="val 25000"/>
                  </a:avLst>
                </a:prstGeom>
                <a:solidFill>
                  <a:schemeClr val="accent3">
                    <a:lumMod val="25000"/>
                    <a:lumOff val="75000"/>
                  </a:schemeClr>
                </a:solidFill>
                <a:ln w="19050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rot="10800000" vert="eaVert" lIns="90000" anchor="ctr"/>
                <a:lstStyle/>
                <a:p>
                  <a:pPr algn="ctr"/>
                  <a:r>
                    <a:rPr lang="en-US" altLang="zh-TW" sz="4400" dirty="0" smtClean="0">
                      <a:latin typeface="Noto Sans TC Bold" pitchFamily="34" charset="-120"/>
                      <a:ea typeface="Noto Sans TC Bold" pitchFamily="34" charset="-120"/>
                    </a:rPr>
                    <a:t>3.</a:t>
                  </a:r>
                  <a:r>
                    <a:rPr lang="zh-TW" altLang="en-US" sz="4400" dirty="0" smtClean="0">
                      <a:latin typeface="Noto Sans TC Bold" pitchFamily="34" charset="-120"/>
                      <a:ea typeface="Noto Sans TC Bold" pitchFamily="34" charset="-120"/>
                    </a:rPr>
                    <a:t>策略</a:t>
                  </a:r>
                  <a:endParaRPr lang="ja-JP" altLang="en-US" sz="4400" dirty="0">
                    <a:latin typeface="Noto Sans TC Bold" pitchFamily="34" charset="-120"/>
                    <a:ea typeface="Noto Sans TC Bold" pitchFamily="34" charset="-120"/>
                  </a:endParaRPr>
                </a:p>
              </p:txBody>
            </p:sp>
            <p:sp>
              <p:nvSpPr>
                <p:cNvPr id="12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642" y="1415"/>
                  <a:ext cx="907" cy="1217"/>
                </a:xfrm>
                <a:prstGeom prst="homePlate">
                  <a:avLst>
                    <a:gd name="adj" fmla="val 25000"/>
                  </a:avLst>
                </a:prstGeom>
                <a:solidFill>
                  <a:schemeClr val="accent3">
                    <a:lumMod val="25000"/>
                    <a:lumOff val="75000"/>
                  </a:schemeClr>
                </a:solidFill>
                <a:ln w="19050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rot="10800000" vert="eaVert" lIns="90000" anchor="ctr"/>
                <a:lstStyle/>
                <a:p>
                  <a:pPr algn="ctr"/>
                  <a:r>
                    <a:rPr lang="en-US" altLang="zh-TW" sz="2800" dirty="0" smtClean="0">
                      <a:solidFill>
                        <a:schemeClr val="bg1">
                          <a:lumMod val="50000"/>
                        </a:schemeClr>
                      </a:solidFill>
                      <a:latin typeface="Noto Sans TC Bold" pitchFamily="34" charset="-120"/>
                      <a:ea typeface="Noto Sans TC Bold" pitchFamily="34" charset="-120"/>
                    </a:rPr>
                    <a:t>2.</a:t>
                  </a:r>
                  <a:r>
                    <a:rPr lang="zh-TW" altLang="en-US" sz="2800" dirty="0" smtClean="0">
                      <a:solidFill>
                        <a:schemeClr val="bg1">
                          <a:lumMod val="50000"/>
                        </a:schemeClr>
                      </a:solidFill>
                      <a:latin typeface="Noto Sans TC Bold" pitchFamily="34" charset="-120"/>
                      <a:ea typeface="Noto Sans TC Bold" pitchFamily="34" charset="-120"/>
                    </a:rPr>
                    <a:t>統整</a:t>
                  </a:r>
                  <a:endParaRPr lang="ja-JP" altLang="en-US" sz="2800" dirty="0">
                    <a:solidFill>
                      <a:schemeClr val="bg1">
                        <a:lumMod val="50000"/>
                      </a:schemeClr>
                    </a:solidFill>
                    <a:latin typeface="Noto Sans TC Bold" pitchFamily="34" charset="-120"/>
                    <a:ea typeface="Noto Sans TC Bold" pitchFamily="34" charset="-120"/>
                  </a:endParaRPr>
                </a:p>
              </p:txBody>
            </p:sp>
            <p:sp>
              <p:nvSpPr>
                <p:cNvPr id="14" name="AutoShape 17"/>
                <p:cNvSpPr>
                  <a:spLocks noChangeArrowheads="1"/>
                </p:cNvSpPr>
                <p:nvPr/>
              </p:nvSpPr>
              <p:spPr bwMode="auto">
                <a:xfrm rot="5400000">
                  <a:off x="642" y="644"/>
                  <a:ext cx="907" cy="1217"/>
                </a:xfrm>
                <a:prstGeom prst="homePlate">
                  <a:avLst>
                    <a:gd name="adj" fmla="val 25000"/>
                  </a:avLst>
                </a:prstGeom>
                <a:solidFill>
                  <a:schemeClr val="accent3">
                    <a:lumMod val="25000"/>
                    <a:lumOff val="75000"/>
                  </a:schemeClr>
                </a:solidFill>
                <a:ln w="19050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rot="10800000" vert="eaVert" lIns="90000" anchor="ctr"/>
                <a:lstStyle/>
                <a:p>
                  <a:pPr algn="ctr"/>
                  <a:r>
                    <a:rPr lang="en-US" altLang="zh-TW" sz="2800" dirty="0" smtClean="0">
                      <a:solidFill>
                        <a:schemeClr val="bg1">
                          <a:lumMod val="50000"/>
                        </a:schemeClr>
                      </a:solidFill>
                      <a:latin typeface="Noto Sans TC Bold" pitchFamily="34" charset="-120"/>
                      <a:ea typeface="Noto Sans TC Bold" pitchFamily="34" charset="-120"/>
                    </a:rPr>
                    <a:t>1.</a:t>
                  </a:r>
                  <a:r>
                    <a:rPr lang="zh-TW" altLang="en-US" sz="2800" dirty="0" smtClean="0">
                      <a:solidFill>
                        <a:schemeClr val="bg1">
                          <a:lumMod val="50000"/>
                        </a:schemeClr>
                      </a:solidFill>
                      <a:latin typeface="Noto Sans TC Bold" pitchFamily="34" charset="-120"/>
                      <a:ea typeface="Noto Sans TC Bold" pitchFamily="34" charset="-120"/>
                    </a:rPr>
                    <a:t>情境</a:t>
                  </a:r>
                  <a:endParaRPr lang="ja-JP" altLang="en-US" sz="2800" dirty="0">
                    <a:solidFill>
                      <a:schemeClr val="bg1">
                        <a:lumMod val="50000"/>
                      </a:schemeClr>
                    </a:solidFill>
                    <a:latin typeface="Noto Sans TC Bold" pitchFamily="34" charset="-120"/>
                    <a:ea typeface="Noto Sans TC Bold" pitchFamily="34" charset="-120"/>
                  </a:endParaRPr>
                </a:p>
              </p:txBody>
            </p:sp>
          </p:grpSp>
          <p:sp>
            <p:nvSpPr>
              <p:cNvPr id="7" name="Line 19"/>
              <p:cNvSpPr>
                <a:spLocks noChangeShapeType="1"/>
              </p:cNvSpPr>
              <p:nvPr/>
            </p:nvSpPr>
            <p:spPr bwMode="auto">
              <a:xfrm flipH="1">
                <a:off x="3275856" y="4149080"/>
                <a:ext cx="144016" cy="0"/>
              </a:xfrm>
              <a:prstGeom prst="line">
                <a:avLst/>
              </a:prstGeom>
              <a:noFill/>
              <a:ln w="4445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lIns="360000" anchor="ctr"/>
              <a:lstStyle/>
              <a:p>
                <a:endParaRPr lang="zh-TW" altLang="en-US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8" name="Line 19"/>
              <p:cNvSpPr>
                <a:spLocks noChangeShapeType="1"/>
              </p:cNvSpPr>
              <p:nvPr/>
            </p:nvSpPr>
            <p:spPr bwMode="auto">
              <a:xfrm flipH="1" flipV="1">
                <a:off x="3419872" y="3068960"/>
                <a:ext cx="0" cy="1080120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lIns="360000" anchor="ctr"/>
              <a:lstStyle/>
              <a:p>
                <a:endParaRPr lang="zh-TW" altLang="en-US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9" name="Line 19"/>
              <p:cNvSpPr>
                <a:spLocks noChangeShapeType="1"/>
              </p:cNvSpPr>
              <p:nvPr/>
            </p:nvSpPr>
            <p:spPr bwMode="auto">
              <a:xfrm flipH="1">
                <a:off x="3419872" y="3068960"/>
                <a:ext cx="216024" cy="0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lIns="360000" anchor="ctr"/>
              <a:lstStyle/>
              <a:p>
                <a:endParaRPr lang="zh-TW" altLang="en-US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</p:grp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>
              <a:off x="3635896" y="1484784"/>
              <a:ext cx="4680520" cy="432048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10000"/>
                <a:lumOff val="90000"/>
              </a:schemeClr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lIns="90000"/>
            <a:lstStyle/>
            <a:p>
              <a:r>
                <a:rPr lang="zh-TW" altLang="zh-TW" sz="24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學習活動中，引導學生歸納學習目標所需掌握之策略與關鍵。</a:t>
              </a:r>
              <a:endParaRPr lang="en-US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  <a:p>
              <a:endParaRPr lang="en-US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  <a:p>
              <a:endParaRPr lang="en-US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  <a:p>
              <a:endParaRPr lang="ja-JP" altLang="en-US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8755"/>
              </p:ext>
            </p:extLst>
          </p:nvPr>
        </p:nvGraphicFramePr>
        <p:xfrm>
          <a:off x="3796596" y="1977684"/>
          <a:ext cx="4392488" cy="216445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584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86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kern="100" dirty="0"/>
                        <a:t>課程目標</a:t>
                      </a:r>
                      <a:endParaRPr lang="zh-TW" sz="1200" b="1" kern="100" dirty="0">
                        <a:latin typeface="Noto Sans TC Regular" pitchFamily="34" charset="-120"/>
                        <a:ea typeface="Noto Sans TC Regular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b="1" kern="100" dirty="0"/>
                        <a:t>本次學習策略</a:t>
                      </a:r>
                      <a:r>
                        <a:rPr lang="en-US" sz="1200" b="1" kern="100" dirty="0"/>
                        <a:t>/</a:t>
                      </a:r>
                      <a:r>
                        <a:rPr lang="zh-TW" sz="1200" b="1" kern="100" dirty="0"/>
                        <a:t>關鍵</a:t>
                      </a:r>
                      <a:r>
                        <a:rPr lang="en-US" sz="1200" b="1" kern="100" dirty="0"/>
                        <a:t>/</a:t>
                      </a:r>
                      <a:r>
                        <a:rPr lang="zh-TW" sz="1200" b="1" kern="100" dirty="0"/>
                        <a:t>評量重點</a:t>
                      </a:r>
                      <a:endParaRPr lang="zh-TW" sz="1200" b="1" kern="100" dirty="0">
                        <a:latin typeface="Noto Sans TC Regular" pitchFamily="34" charset="-120"/>
                        <a:ea typeface="Noto Sans TC Regular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447675" indent="-447675" algn="just">
                        <a:spcAft>
                          <a:spcPts val="0"/>
                        </a:spcAft>
                      </a:pPr>
                      <a:r>
                        <a:rPr lang="zh-TW" sz="1100" b="1" kern="100" dirty="0"/>
                        <a:t>一、上台做</a:t>
                      </a:r>
                      <a:r>
                        <a:rPr lang="en-US" sz="1100" b="1" kern="100" dirty="0"/>
                        <a:t>(</a:t>
                      </a:r>
                      <a:r>
                        <a:rPr lang="zh-TW" sz="1100" b="1" kern="100" dirty="0"/>
                        <a:t>行為</a:t>
                      </a:r>
                      <a:r>
                        <a:rPr lang="en-US" sz="1100" b="1" kern="100" dirty="0" smtClean="0"/>
                        <a:t>)</a:t>
                      </a:r>
                      <a:r>
                        <a:rPr lang="zh-TW" altLang="en-US" sz="1100" b="1" kern="100" dirty="0" smtClean="0"/>
                        <a:t> </a:t>
                      </a:r>
                      <a:r>
                        <a:rPr lang="zh-TW" sz="1100" b="1" kern="100" dirty="0" smtClean="0"/>
                        <a:t>自我介紹</a:t>
                      </a:r>
                      <a:r>
                        <a:rPr lang="en-US" sz="1100" b="1" kern="100" dirty="0" smtClean="0"/>
                        <a:t>(</a:t>
                      </a:r>
                      <a:r>
                        <a:rPr lang="zh-TW" altLang="en-US" sz="1100" b="1" kern="100" dirty="0" smtClean="0"/>
                        <a:t> </a:t>
                      </a:r>
                      <a:r>
                        <a:rPr lang="zh-TW" sz="1100" b="1" kern="100" dirty="0" smtClean="0"/>
                        <a:t>內容</a:t>
                      </a:r>
                      <a:r>
                        <a:rPr lang="en-US" sz="1100" b="1" kern="100" dirty="0"/>
                        <a:t>)</a:t>
                      </a:r>
                      <a:endParaRPr lang="zh-TW" sz="1100" b="1" kern="100" dirty="0">
                        <a:latin typeface="Noto Sans TC Regular" pitchFamily="34" charset="-120"/>
                        <a:ea typeface="Noto Sans TC Regular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65113" indent="-265113" algn="just">
                        <a:spcAft>
                          <a:spcPts val="0"/>
                        </a:spcAft>
                      </a:pPr>
                      <a:r>
                        <a:rPr lang="en-US" sz="1200" kern="100" dirty="0"/>
                        <a:t>1-1</a:t>
                      </a:r>
                      <a:r>
                        <a:rPr lang="zh-TW" sz="1200" kern="100" dirty="0"/>
                        <a:t>介紹時音量要大小適中</a:t>
                      </a:r>
                      <a:r>
                        <a:rPr lang="en-US" sz="1200" kern="100" dirty="0"/>
                        <a:t>(</a:t>
                      </a:r>
                      <a:r>
                        <a:rPr lang="zh-TW" sz="1200" kern="100" dirty="0" smtClean="0"/>
                        <a:t>行</a:t>
                      </a:r>
                      <a:r>
                        <a:rPr lang="zh-TW" altLang="en-US" sz="1200" kern="100" dirty="0" smtClean="0"/>
                        <a:t>  </a:t>
                      </a:r>
                      <a:r>
                        <a:rPr lang="zh-TW" sz="1200" kern="100" dirty="0" smtClean="0"/>
                        <a:t>為</a:t>
                      </a:r>
                      <a:r>
                        <a:rPr lang="en-US" sz="1200" kern="100" dirty="0"/>
                        <a:t>)</a:t>
                      </a:r>
                      <a:endParaRPr lang="zh-TW" sz="1200" kern="100" dirty="0"/>
                    </a:p>
                    <a:p>
                      <a:pPr marL="265113" indent="-265113" algn="just">
                        <a:spcAft>
                          <a:spcPts val="0"/>
                        </a:spcAft>
                      </a:pPr>
                      <a:r>
                        <a:rPr lang="en-US" sz="1200" kern="100" dirty="0"/>
                        <a:t>1-2</a:t>
                      </a:r>
                      <a:r>
                        <a:rPr lang="zh-TW" sz="1200" kern="100" dirty="0"/>
                        <a:t>介紹內容須包括姓名和下課喜歡做的事</a:t>
                      </a:r>
                      <a:r>
                        <a:rPr lang="en-US" sz="1200" kern="100" dirty="0"/>
                        <a:t>(</a:t>
                      </a:r>
                      <a:r>
                        <a:rPr lang="zh-TW" sz="1200" kern="100" dirty="0"/>
                        <a:t>內容</a:t>
                      </a:r>
                      <a:r>
                        <a:rPr lang="en-US" sz="1200" kern="100" dirty="0"/>
                        <a:t>)</a:t>
                      </a:r>
                      <a:endParaRPr lang="zh-TW" sz="1200" kern="100" dirty="0"/>
                    </a:p>
                    <a:p>
                      <a:pPr marL="265113" indent="-265113" algn="just">
                        <a:spcAft>
                          <a:spcPts val="0"/>
                        </a:spcAft>
                      </a:pPr>
                      <a:r>
                        <a:rPr lang="en-US" sz="1200" kern="100" dirty="0"/>
                        <a:t>1-3</a:t>
                      </a:r>
                      <a:r>
                        <a:rPr lang="zh-TW" sz="1200" kern="100" dirty="0"/>
                        <a:t>介紹姓名時要會運用同音字幫助別人記憶</a:t>
                      </a:r>
                      <a:r>
                        <a:rPr lang="en-US" sz="1200" kern="100" dirty="0"/>
                        <a:t>(</a:t>
                      </a:r>
                      <a:r>
                        <a:rPr lang="zh-TW" sz="1200" kern="100" dirty="0"/>
                        <a:t>內容</a:t>
                      </a:r>
                      <a:r>
                        <a:rPr lang="en-US" sz="1200" kern="100" dirty="0"/>
                        <a:t>)</a:t>
                      </a:r>
                      <a:endParaRPr lang="zh-TW" sz="1200" kern="100" dirty="0">
                        <a:latin typeface="Noto Sans TC Regular" pitchFamily="34" charset="-120"/>
                        <a:ea typeface="Noto Sans TC Regular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8561">
                <a:tc>
                  <a:txBody>
                    <a:bodyPr/>
                    <a:lstStyle/>
                    <a:p>
                      <a:pPr marL="357188" indent="-357188" algn="just">
                        <a:spcAft>
                          <a:spcPts val="0"/>
                        </a:spcAft>
                      </a:pPr>
                      <a:r>
                        <a:rPr lang="zh-TW" sz="1100" b="1" kern="100" dirty="0"/>
                        <a:t>二、專心聆聽</a:t>
                      </a:r>
                      <a:r>
                        <a:rPr lang="en-US" sz="1100" b="1" kern="100" dirty="0"/>
                        <a:t>(</a:t>
                      </a:r>
                      <a:r>
                        <a:rPr lang="zh-TW" sz="1100" b="1" kern="100" dirty="0"/>
                        <a:t>行為</a:t>
                      </a:r>
                      <a:r>
                        <a:rPr lang="en-US" sz="1100" b="1" kern="100" dirty="0"/>
                        <a:t>)</a:t>
                      </a:r>
                      <a:r>
                        <a:rPr lang="zh-TW" sz="1100" b="1" kern="100" dirty="0"/>
                        <a:t>同儕自我介紹</a:t>
                      </a:r>
                      <a:r>
                        <a:rPr lang="en-US" sz="1100" b="1" kern="100" dirty="0"/>
                        <a:t>(</a:t>
                      </a:r>
                      <a:r>
                        <a:rPr lang="zh-TW" sz="1100" b="1" kern="100" dirty="0"/>
                        <a:t>內容</a:t>
                      </a:r>
                      <a:r>
                        <a:rPr lang="en-US" sz="1100" b="1" kern="100" dirty="0"/>
                        <a:t>)</a:t>
                      </a:r>
                      <a:endParaRPr lang="zh-TW" sz="1100" b="1" kern="100" dirty="0">
                        <a:latin typeface="Noto Sans TC Regular" pitchFamily="34" charset="-120"/>
                        <a:ea typeface="Noto Sans TC Regular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/>
                        <a:t>2-1</a:t>
                      </a:r>
                      <a:r>
                        <a:rPr lang="zh-TW" sz="1200" kern="100" dirty="0"/>
                        <a:t>眼睛要看著介紹者</a:t>
                      </a:r>
                      <a:r>
                        <a:rPr lang="en-US" sz="1200" kern="100" dirty="0"/>
                        <a:t>(</a:t>
                      </a:r>
                      <a:r>
                        <a:rPr lang="zh-TW" sz="1200" kern="100" dirty="0"/>
                        <a:t>行為</a:t>
                      </a:r>
                      <a:r>
                        <a:rPr lang="en-US" sz="1200" kern="100" dirty="0"/>
                        <a:t>)</a:t>
                      </a:r>
                      <a:endParaRPr lang="zh-TW" sz="1200" kern="100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 smtClean="0"/>
                        <a:t>2-2</a:t>
                      </a:r>
                      <a:r>
                        <a:rPr lang="zh-TW" sz="1200" kern="100" dirty="0" smtClean="0"/>
                        <a:t>要</a:t>
                      </a:r>
                      <a:r>
                        <a:rPr lang="zh-TW" sz="1200" kern="100" dirty="0"/>
                        <a:t>安靜不說話</a:t>
                      </a:r>
                      <a:r>
                        <a:rPr lang="en-US" sz="1200" kern="100" dirty="0"/>
                        <a:t>(</a:t>
                      </a:r>
                      <a:r>
                        <a:rPr lang="zh-TW" sz="1200" kern="100" dirty="0"/>
                        <a:t>行為</a:t>
                      </a:r>
                      <a:r>
                        <a:rPr lang="en-US" sz="1200" kern="100" dirty="0"/>
                        <a:t>)</a:t>
                      </a:r>
                      <a:endParaRPr lang="zh-TW" sz="1200" kern="100" dirty="0"/>
                    </a:p>
                    <a:p>
                      <a:pPr marL="265113" indent="-265113" algn="just">
                        <a:spcAft>
                          <a:spcPts val="0"/>
                        </a:spcAft>
                      </a:pPr>
                      <a:r>
                        <a:rPr lang="en-US" sz="1200" kern="100" dirty="0" smtClean="0"/>
                        <a:t>2-3</a:t>
                      </a:r>
                      <a:r>
                        <a:rPr lang="zh-TW" sz="1200" kern="100" dirty="0" smtClean="0"/>
                        <a:t>要</a:t>
                      </a:r>
                      <a:r>
                        <a:rPr lang="zh-TW" sz="1200" kern="100" dirty="0"/>
                        <a:t>記住同學姓名和下課喜歡做的事</a:t>
                      </a:r>
                      <a:r>
                        <a:rPr lang="en-US" sz="1200" kern="100" dirty="0"/>
                        <a:t>(</a:t>
                      </a:r>
                      <a:r>
                        <a:rPr lang="zh-TW" sz="1200" kern="100" dirty="0"/>
                        <a:t>內容</a:t>
                      </a:r>
                      <a:r>
                        <a:rPr lang="en-US" sz="1200" kern="100" dirty="0"/>
                        <a:t>)</a:t>
                      </a:r>
                      <a:endParaRPr lang="zh-TW" sz="1200" kern="100" dirty="0">
                        <a:latin typeface="Noto Sans TC Regular" pitchFamily="34" charset="-120"/>
                        <a:ea typeface="Noto Sans TC Regular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內容版面配置區 2"/>
          <p:cNvSpPr txBox="1">
            <a:spLocks/>
          </p:cNvSpPr>
          <p:nvPr/>
        </p:nvSpPr>
        <p:spPr>
          <a:xfrm>
            <a:off x="971600" y="897564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掌握核心素養導向之課程教學設計原則</a:t>
            </a:r>
            <a:r>
              <a:rPr lang="en-US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理想之狀況</a:t>
            </a:r>
            <a:endParaRPr lang="zh-TW" altLang="en-US" sz="2400" b="1" dirty="0">
              <a:solidFill>
                <a:srgbClr val="6600CC"/>
              </a:solidFill>
              <a:latin typeface="Noto Sans TC Bold" pitchFamily="34" charset="-120"/>
              <a:ea typeface="Noto Sans TC Bold" pitchFamily="34" charset="-120"/>
              <a:cs typeface="Times New Roman" panose="02020603050405020304" pitchFamily="18" charset="0"/>
            </a:endParaRPr>
          </a:p>
        </p:txBody>
      </p:sp>
      <p:sp>
        <p:nvSpPr>
          <p:cNvPr id="26" name="標題 1"/>
          <p:cNvSpPr>
            <a:spLocks noGrp="1"/>
          </p:cNvSpPr>
          <p:nvPr>
            <p:ph type="title"/>
          </p:nvPr>
        </p:nvSpPr>
        <p:spPr>
          <a:xfrm>
            <a:off x="502444" y="3"/>
            <a:ext cx="8137922" cy="771524"/>
          </a:xfrm>
        </p:spPr>
        <p:txBody>
          <a:bodyPr>
            <a:noAutofit/>
          </a:bodyPr>
          <a:lstStyle/>
          <a:p>
            <a:pPr marL="804863" indent="-804863"/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伍、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素養導向跨領域</a:t>
            </a:r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或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科目協同教學之設計實務</a:t>
            </a:r>
            <a:r>
              <a:rPr lang="en-US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3</a:t>
            </a:r>
          </a:p>
        </p:txBody>
      </p:sp>
      <p:sp>
        <p:nvSpPr>
          <p:cNvPr id="28" name="iSḷîdè">
            <a:extLst>
              <a:ext uri="{FF2B5EF4-FFF2-40B4-BE49-F238E27FC236}">
                <a16:creationId xmlns="" xmlns:a16="http://schemas.microsoft.com/office/drawing/2014/main" id="{0F73EEF6-2C53-4F41-84DC-7A253DA6B3D3}"/>
              </a:ext>
            </a:extLst>
          </p:cNvPr>
          <p:cNvSpPr/>
          <p:nvPr/>
        </p:nvSpPr>
        <p:spPr>
          <a:xfrm>
            <a:off x="0" y="295074"/>
            <a:ext cx="551427" cy="411610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468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116548" y="1437624"/>
            <a:ext cx="2160862" cy="2901081"/>
            <a:chOff x="320" y="799"/>
            <a:chExt cx="1522" cy="3221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 rot="5400000">
              <a:off x="627" y="2806"/>
              <a:ext cx="907" cy="1522"/>
            </a:xfrm>
            <a:prstGeom prst="homePlate">
              <a:avLst>
                <a:gd name="adj" fmla="val 25000"/>
              </a:avLst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en-US" altLang="zh-TW" sz="4400" dirty="0" smtClean="0">
                  <a:latin typeface="Noto Sans TC Bold" pitchFamily="34" charset="-120"/>
                  <a:ea typeface="Noto Sans TC Bold" pitchFamily="34" charset="-120"/>
                </a:rPr>
                <a:t>4.</a:t>
              </a:r>
              <a:r>
                <a:rPr lang="zh-TW" altLang="en-US" sz="4400" dirty="0" smtClean="0">
                  <a:latin typeface="Noto Sans TC Bold" pitchFamily="34" charset="-120"/>
                  <a:ea typeface="Noto Sans TC Bold" pitchFamily="34" charset="-120"/>
                </a:rPr>
                <a:t>實踐</a:t>
              </a:r>
              <a:endParaRPr lang="ja-JP" altLang="en-US" sz="4400" dirty="0"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5400000">
              <a:off x="642" y="2186"/>
              <a:ext cx="907" cy="1217"/>
            </a:xfrm>
            <a:prstGeom prst="homePlate">
              <a:avLst>
                <a:gd name="adj" fmla="val 25000"/>
              </a:avLst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zh-TW" altLang="en-US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策略</a:t>
              </a:r>
              <a:endParaRPr lang="ja-JP" altLang="en-US" sz="2800" dirty="0">
                <a:solidFill>
                  <a:schemeClr val="bg1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 rot="5400000">
              <a:off x="642" y="1415"/>
              <a:ext cx="907" cy="1217"/>
            </a:xfrm>
            <a:prstGeom prst="homePlate">
              <a:avLst>
                <a:gd name="adj" fmla="val 25000"/>
              </a:avLst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zh-TW" altLang="en-US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統整</a:t>
              </a:r>
              <a:endParaRPr lang="ja-JP" altLang="en-US" sz="2800" dirty="0">
                <a:solidFill>
                  <a:schemeClr val="bg1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 rot="5400000">
              <a:off x="642" y="644"/>
              <a:ext cx="907" cy="1217"/>
            </a:xfrm>
            <a:prstGeom prst="homePlate">
              <a:avLst>
                <a:gd name="adj" fmla="val 25000"/>
              </a:avLst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zh-TW" altLang="en-US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情境</a:t>
              </a:r>
              <a:endParaRPr lang="ja-JP" altLang="en-US" sz="2800" dirty="0">
                <a:solidFill>
                  <a:schemeClr val="bg1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sp>
        <p:nvSpPr>
          <p:cNvPr id="8" name="Line 19"/>
          <p:cNvSpPr>
            <a:spLocks noChangeShapeType="1"/>
          </p:cNvSpPr>
          <p:nvPr/>
        </p:nvSpPr>
        <p:spPr bwMode="auto">
          <a:xfrm flipH="1">
            <a:off x="3275856" y="3813888"/>
            <a:ext cx="144016" cy="0"/>
          </a:xfrm>
          <a:prstGeom prst="line">
            <a:avLst/>
          </a:prstGeom>
          <a:noFill/>
          <a:ln w="44450">
            <a:solidFill>
              <a:srgbClr val="7030A0"/>
            </a:solidFill>
            <a:round/>
            <a:headEnd/>
            <a:tailEnd/>
          </a:ln>
          <a:effectLst/>
        </p:spPr>
        <p:txBody>
          <a:bodyPr rot="10800000" vert="eaVert" wrap="none" lIns="360000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flipH="1" flipV="1">
            <a:off x="3419872" y="2301720"/>
            <a:ext cx="0" cy="1512168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rot="10800000" vert="eaVert" wrap="none" lIns="360000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3419872" y="2301720"/>
            <a:ext cx="216024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rot="10800000" vert="eaVert" wrap="none" lIns="360000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3635896" y="1437624"/>
            <a:ext cx="4680520" cy="3366374"/>
          </a:xfrm>
          <a:prstGeom prst="roundRect">
            <a:avLst>
              <a:gd name="adj" fmla="val 16667"/>
            </a:avLst>
          </a:prstGeom>
          <a:solidFill>
            <a:schemeClr val="accent3">
              <a:lumMod val="10000"/>
              <a:lumOff val="90000"/>
            </a:schemeClr>
          </a:solidFill>
          <a:ln w="38100" algn="ctr">
            <a:noFill/>
            <a:round/>
            <a:headEnd/>
            <a:tailEnd/>
          </a:ln>
          <a:effectLst/>
        </p:spPr>
        <p:txBody>
          <a:bodyPr lIns="90000"/>
          <a:lstStyle/>
          <a:p>
            <a:r>
              <a:rPr lang="zh-TW" altLang="zh-TW" sz="24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學習活動中設計情境讓學生綜合練習、應用所學不同領域或學科之知識、技能、態度</a:t>
            </a:r>
            <a:r>
              <a:rPr lang="zh-TW" altLang="en-US" sz="24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endParaRPr lang="en-US" altLang="zh-TW" sz="2400" b="1" dirty="0" smtClean="0">
              <a:solidFill>
                <a:srgbClr val="7030A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如前述舉例中之：</a:t>
            </a:r>
            <a:endParaRPr lang="en-US" altLang="zh-TW" sz="24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357188" indent="-357188"/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「進行空汙防制宣導活動並播</a:t>
            </a:r>
            <a:r>
              <a:rPr lang="zh-TW" altLang="en-US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放影片」</a:t>
            </a:r>
            <a:endParaRPr lang="en-US" altLang="zh-TW" sz="24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268288" indent="-268288">
              <a:spcBef>
                <a:spcPts val="600"/>
              </a:spcBef>
            </a:pPr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「研擬空氣汙染防制策略並進</a:t>
            </a:r>
            <a:r>
              <a:rPr lang="zh-TW" altLang="en-US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  </a:t>
            </a:r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行宣導」 </a:t>
            </a:r>
            <a:endParaRPr lang="ja-JP" altLang="en-US" sz="2400" b="1" dirty="0">
              <a:solidFill>
                <a:srgbClr val="7030A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5713" y="4400985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kern="1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＊具體的轉化說明可參考附件一</a:t>
            </a:r>
            <a:endParaRPr lang="zh-TW" altLang="en-US" dirty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21" name="標題 1"/>
          <p:cNvSpPr>
            <a:spLocks noGrp="1"/>
          </p:cNvSpPr>
          <p:nvPr>
            <p:ph type="title"/>
          </p:nvPr>
        </p:nvSpPr>
        <p:spPr>
          <a:xfrm>
            <a:off x="502444" y="3"/>
            <a:ext cx="8137922" cy="771524"/>
          </a:xfrm>
        </p:spPr>
        <p:txBody>
          <a:bodyPr>
            <a:noAutofit/>
          </a:bodyPr>
          <a:lstStyle/>
          <a:p>
            <a:pPr marL="804863" indent="-804863"/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伍、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素養導向跨領域</a:t>
            </a:r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或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科目協同教學之設計實務</a:t>
            </a:r>
            <a:r>
              <a:rPr lang="en-US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3</a:t>
            </a:r>
          </a:p>
        </p:txBody>
      </p:sp>
      <p:sp>
        <p:nvSpPr>
          <p:cNvPr id="23" name="iSḷîdè">
            <a:extLst>
              <a:ext uri="{FF2B5EF4-FFF2-40B4-BE49-F238E27FC236}">
                <a16:creationId xmlns="" xmlns:a16="http://schemas.microsoft.com/office/drawing/2014/main" id="{0F73EEF6-2C53-4F41-84DC-7A253DA6B3D3}"/>
              </a:ext>
            </a:extLst>
          </p:cNvPr>
          <p:cNvSpPr/>
          <p:nvPr/>
        </p:nvSpPr>
        <p:spPr>
          <a:xfrm>
            <a:off x="0" y="295074"/>
            <a:ext cx="551427" cy="411610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</a:p>
        </p:txBody>
      </p:sp>
      <p:sp>
        <p:nvSpPr>
          <p:cNvPr id="24" name="內容版面配置區 2"/>
          <p:cNvSpPr txBox="1">
            <a:spLocks/>
          </p:cNvSpPr>
          <p:nvPr/>
        </p:nvSpPr>
        <p:spPr>
          <a:xfrm>
            <a:off x="971600" y="897564"/>
            <a:ext cx="763284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掌握核心素養導向之課程教學設計原則</a:t>
            </a:r>
            <a:r>
              <a:rPr lang="en-US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理想之狀況</a:t>
            </a:r>
            <a:endParaRPr lang="zh-TW" altLang="en-US" sz="2400" b="1" dirty="0">
              <a:solidFill>
                <a:srgbClr val="6600CC"/>
              </a:solidFill>
              <a:latin typeface="Noto Sans TC Bold" pitchFamily="34" charset="-120"/>
              <a:ea typeface="Noto Sans TC Bold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4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usiness-meeting-team-group-d-people-render-illustration-59964908.jpg"/>
          <p:cNvPicPr>
            <a:picLocks noChangeAspect="1"/>
          </p:cNvPicPr>
          <p:nvPr/>
        </p:nvPicPr>
        <p:blipFill>
          <a:blip r:embed="rId2" cstate="print"/>
          <a:srcRect b="12259"/>
          <a:stretch>
            <a:fillRect/>
          </a:stretch>
        </p:blipFill>
        <p:spPr>
          <a:xfrm>
            <a:off x="3367078" y="2821524"/>
            <a:ext cx="3168352" cy="170806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陸、</a:t>
            </a:r>
            <a:r>
              <a:rPr lang="zh-TW" altLang="zh-TW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實施跨領</a:t>
            </a:r>
            <a:r>
              <a:rPr lang="zh-TW" altLang="en-US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域或</a:t>
            </a:r>
            <a:r>
              <a:rPr lang="zh-TW" altLang="zh-TW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科目協同教學之貼心叮嚀</a:t>
            </a:r>
            <a:r>
              <a:rPr lang="en-US" altLang="zh-TW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1</a:t>
            </a:r>
            <a:endParaRPr lang="zh-TW" altLang="en-US" sz="2800" dirty="0">
              <a:solidFill>
                <a:schemeClr val="accent5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81891" y="1544112"/>
            <a:ext cx="6697663" cy="1295400"/>
          </a:xfrm>
        </p:spPr>
        <p:txBody>
          <a:bodyPr>
            <a:normAutofit lnSpcReduction="10000"/>
          </a:bodyPr>
          <a:lstStyle/>
          <a:p>
            <a:pPr marL="715963" indent="-715963">
              <a:buNone/>
            </a:pPr>
            <a:r>
              <a:rPr lang="zh-TW" altLang="zh-TW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一、</a:t>
            </a:r>
            <a:r>
              <a:rPr lang="zh-TW" altLang="en-US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授課時間的確認是關鍵</a:t>
            </a:r>
            <a:r>
              <a:rPr lang="en-US" altLang="zh-TW" sz="2800" dirty="0" smtClean="0">
                <a:latin typeface="Noto Sans TC Bold" pitchFamily="34" charset="-120"/>
                <a:ea typeface="Noto Sans TC Bold" pitchFamily="34" charset="-120"/>
              </a:rPr>
              <a:t>—</a:t>
            </a:r>
          </a:p>
          <a:p>
            <a:pPr marL="720725" indent="-720725">
              <a:buNone/>
            </a:pP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        </a:t>
            </a:r>
            <a:r>
              <a:rPr lang="zh-TW" altLang="zh-TW" sz="2800" dirty="0" smtClean="0">
                <a:latin typeface="Noto Sans TC Bold" pitchFamily="34" charset="-120"/>
                <a:ea typeface="Noto Sans TC Bold" pitchFamily="34" charset="-120"/>
              </a:rPr>
              <a:t>需運用彈性學習課程時間，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要</a:t>
            </a:r>
            <a:r>
              <a:rPr lang="zh-TW" altLang="zh-TW" sz="2800" dirty="0" smtClean="0">
                <a:latin typeface="Noto Sans TC Bold" pitchFamily="34" charset="-120"/>
                <a:ea typeface="Noto Sans TC Bold" pitchFamily="34" charset="-120"/>
              </a:rPr>
              <a:t>在課會中爭取</a:t>
            </a:r>
            <a:endParaRPr lang="zh-TW" altLang="zh-TW" sz="2800" b="1" dirty="0" smtClean="0">
              <a:solidFill>
                <a:srgbClr val="7030A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>
              <a:buNone/>
            </a:pPr>
            <a:endParaRPr lang="zh-TW" altLang="en-US" dirty="0">
              <a:latin typeface="Noto Sans TC Bold" pitchFamily="34" charset="-120"/>
              <a:ea typeface="Noto Sans TC Bold" pitchFamily="34" charset="-120"/>
            </a:endParaRPr>
          </a:p>
        </p:txBody>
      </p:sp>
      <p:pic>
        <p:nvPicPr>
          <p:cNvPr id="7" name="圖片 6" descr="[無料イラスト] ワンポイントアドバイスする女性 - パブリックドメインQ: 著作権フリー写真・イラスト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44" y="1034696"/>
            <a:ext cx="999768" cy="864096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11" name="群組 10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34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9852" y="1171674"/>
            <a:ext cx="7200800" cy="3196418"/>
          </a:xfrm>
        </p:spPr>
        <p:txBody>
          <a:bodyPr>
            <a:normAutofit fontScale="92500" lnSpcReduction="20000"/>
          </a:bodyPr>
          <a:lstStyle/>
          <a:p>
            <a:pPr marL="715963" indent="-715963">
              <a:buNone/>
            </a:pPr>
            <a:r>
              <a:rPr lang="zh-TW" altLang="en-US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二</a:t>
            </a:r>
            <a:r>
              <a:rPr lang="zh-TW" altLang="zh-TW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、申請核給額外授課節數者</a:t>
            </a:r>
          </a:p>
          <a:p>
            <a:pPr marL="536575" indent="-536575">
              <a:lnSpc>
                <a:spcPct val="120000"/>
              </a:lnSpc>
              <a:buNone/>
            </a:pP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一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記得列入學校課程計畫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—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總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綱規定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625475" indent="-625475">
              <a:lnSpc>
                <a:spcPct val="120000"/>
              </a:lnSpc>
              <a:buNone/>
            </a:pP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二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申請條件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—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團隊成員共同備課，同時二位以上成員進行同一班學生授課時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625475" indent="-625475">
              <a:lnSpc>
                <a:spcPct val="120000"/>
              </a:lnSpc>
              <a:buNone/>
            </a:pP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三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申請程序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—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課程計畫經課發會審議通過，且送各該主管機關核定後實施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625475" indent="-625475">
              <a:lnSpc>
                <a:spcPct val="120000"/>
              </a:lnSpc>
              <a:buNone/>
            </a:pP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四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計畫內容、核給時數與義務等規定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—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見各該主關機關規定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>
              <a:buNone/>
            </a:pPr>
            <a:endParaRPr lang="zh-TW" altLang="en-US" dirty="0">
              <a:latin typeface="Noto Sans TC Bold" pitchFamily="34" charset="-120"/>
              <a:ea typeface="Noto Sans TC Bold" pitchFamily="34" charset="-120"/>
            </a:endParaRPr>
          </a:p>
        </p:txBody>
      </p:sp>
      <p:pic>
        <p:nvPicPr>
          <p:cNvPr id="7" name="圖片 6" descr="[無料イラスト] ワンポイントアドバイスする女性 - パブリックドメインQ: 著作権フリー写真・イラスト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51570"/>
            <a:ext cx="999768" cy="864096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502444" y="3"/>
            <a:ext cx="8137922" cy="771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陸、</a:t>
            </a:r>
            <a:r>
              <a:rPr lang="zh-TW" altLang="zh-TW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實施跨領</a:t>
            </a:r>
            <a:r>
              <a:rPr lang="zh-TW" altLang="en-US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域或</a:t>
            </a:r>
            <a:r>
              <a:rPr lang="zh-TW" altLang="zh-TW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科目協同教學之貼心叮嚀</a:t>
            </a:r>
            <a:r>
              <a:rPr lang="en-US" altLang="zh-TW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2</a:t>
            </a:r>
            <a:endParaRPr lang="zh-TW" altLang="en-US" sz="2800" dirty="0">
              <a:solidFill>
                <a:schemeClr val="accent5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11" name="群組 10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88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1115616" y="1505186"/>
            <a:ext cx="7056784" cy="2754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三</a:t>
            </a:r>
            <a:r>
              <a:rPr lang="zh-TW" altLang="zh-TW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、備課時間</a:t>
            </a:r>
            <a:r>
              <a:rPr lang="en-US" altLang="zh-TW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—</a:t>
            </a:r>
            <a:endParaRPr lang="zh-TW" altLang="zh-TW" sz="2800" b="1" dirty="0" smtClean="0">
              <a:solidFill>
                <a:srgbClr val="7030A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715963" indent="-715963"/>
            <a:r>
              <a:rPr lang="zh-TW" altLang="en-US" sz="28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    </a:t>
            </a:r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教學研究會、專業學習社群研討、年級或年段會議</a:t>
            </a:r>
            <a:r>
              <a:rPr lang="zh-TW" altLang="en-US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24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四</a:t>
            </a:r>
            <a:r>
              <a:rPr lang="zh-TW" altLang="zh-TW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、資源爭取</a:t>
            </a:r>
            <a:r>
              <a:rPr lang="en-US" altLang="zh-TW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—</a:t>
            </a:r>
          </a:p>
          <a:p>
            <a:pPr marL="715963" indent="-715963"/>
            <a:r>
              <a:rPr lang="zh-TW" altLang="en-US" sz="2400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    </a:t>
            </a:r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可結合各項課程與教學創新或教育實驗與計畫辦理</a:t>
            </a:r>
            <a:r>
              <a:rPr lang="zh-TW" altLang="en-US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24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五</a:t>
            </a:r>
            <a:r>
              <a:rPr lang="zh-TW" altLang="zh-TW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、課程評鑑</a:t>
            </a:r>
            <a:r>
              <a:rPr lang="en-US" altLang="zh-TW" sz="28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—</a:t>
            </a:r>
            <a:endParaRPr lang="zh-TW" altLang="zh-TW" sz="2800" b="1" dirty="0" smtClean="0">
              <a:solidFill>
                <a:srgbClr val="7030A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715963"/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可結合公開授課與專業回饋完成課程評鑑</a:t>
            </a:r>
            <a:endParaRPr lang="zh-TW" altLang="en-US" sz="2400" dirty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 descr="[無料イラスト] ワンポイントアドバイスする女性 - パブリックドメインQ: 著作権フリー写真・イラスト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78618"/>
            <a:ext cx="576064" cy="497890"/>
          </a:xfrm>
          <a:prstGeom prst="rect">
            <a:avLst/>
          </a:prstGeom>
        </p:spPr>
      </p:pic>
      <p:pic>
        <p:nvPicPr>
          <p:cNvPr id="9" name="圖片 8" descr="[無料イラスト] ワンポイントアドバイスする女性 - パブリックドメインQ: 著作権フリー写真・イラスト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08226"/>
            <a:ext cx="576064" cy="497890"/>
          </a:xfrm>
          <a:prstGeom prst="rect">
            <a:avLst/>
          </a:prstGeom>
        </p:spPr>
      </p:pic>
      <p:pic>
        <p:nvPicPr>
          <p:cNvPr id="10" name="圖片 9" descr="[無料イラスト] ワンポイントアドバイスする女性 - パブリックドメインQ: 著作権フリー写真・イラスト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43203"/>
            <a:ext cx="576064" cy="497890"/>
          </a:xfrm>
          <a:prstGeom prst="rect">
            <a:avLst/>
          </a:prstGeom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502444" y="3"/>
            <a:ext cx="8137922" cy="771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陸、</a:t>
            </a:r>
            <a:r>
              <a:rPr lang="zh-TW" altLang="zh-TW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實施跨領</a:t>
            </a:r>
            <a:r>
              <a:rPr lang="zh-TW" altLang="en-US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域或</a:t>
            </a:r>
            <a:r>
              <a:rPr lang="zh-TW" altLang="zh-TW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科目協同教學之貼心叮嚀</a:t>
            </a:r>
            <a:r>
              <a:rPr lang="en-US" altLang="zh-TW" sz="280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3</a:t>
            </a:r>
            <a:endParaRPr lang="zh-TW" altLang="en-US" sz="2800" dirty="0">
              <a:solidFill>
                <a:schemeClr val="accent5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13" name="群組 12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189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02442" y="2260387"/>
            <a:ext cx="6040861" cy="49259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6.</a:t>
            </a:r>
            <a:r>
              <a:rPr lang="zh-TW" altLang="en-US" sz="3200" dirty="0">
                <a:solidFill>
                  <a:schemeClr val="accent1"/>
                </a:solidFill>
              </a:rPr>
              <a:t>課發會</a:t>
            </a:r>
            <a:r>
              <a:rPr lang="en-US" altLang="zh-TW" sz="3200" dirty="0">
                <a:solidFill>
                  <a:schemeClr val="accent1"/>
                </a:solidFill>
              </a:rPr>
              <a:t>107</a:t>
            </a:r>
            <a:r>
              <a:rPr lang="zh-TW" altLang="en-US" sz="3200" dirty="0">
                <a:solidFill>
                  <a:schemeClr val="accent1"/>
                </a:solidFill>
              </a:rPr>
              <a:t>學年運作進程規劃</a:t>
            </a:r>
            <a:endParaRPr lang="zh-CN" alt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4" name="群組 3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424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F89346F-8A98-4C89-B70E-CCFEFA87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</a:rPr>
              <a:t>擬訂課發會的運作</a:t>
            </a:r>
            <a:r>
              <a:rPr lang="zh-TW" altLang="zh-TW" sz="2800" dirty="0">
                <a:solidFill>
                  <a:srgbClr val="0070C0"/>
                </a:solidFill>
              </a:rPr>
              <a:t>進程</a:t>
            </a:r>
            <a:r>
              <a:rPr lang="zh-TW" altLang="en-US" sz="2800" b="1" dirty="0">
                <a:solidFill>
                  <a:srgbClr val="0070C0"/>
                </a:solidFill>
              </a:rPr>
              <a:t>（</a:t>
            </a:r>
            <a:r>
              <a:rPr lang="en-US" altLang="zh-TW" sz="2800" b="1" dirty="0">
                <a:solidFill>
                  <a:srgbClr val="0070C0"/>
                </a:solidFill>
              </a:rPr>
              <a:t>Gantt Chart</a:t>
            </a:r>
            <a:r>
              <a:rPr lang="zh-TW" altLang="en-US" sz="2800" b="1" dirty="0">
                <a:solidFill>
                  <a:srgbClr val="0070C0"/>
                </a:solidFill>
              </a:rPr>
              <a:t> 示例）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075190268"/>
              </p:ext>
            </p:extLst>
          </p:nvPr>
        </p:nvGraphicFramePr>
        <p:xfrm>
          <a:off x="285008" y="1392238"/>
          <a:ext cx="8001800" cy="30149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1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77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5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756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5249"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219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項目</a:t>
                      </a:r>
                      <a:r>
                        <a:rPr lang="en-US" altLang="zh-TW" sz="2400" dirty="0">
                          <a:latin typeface="+mj-ea"/>
                          <a:ea typeface="+mj-ea"/>
                        </a:rPr>
                        <a:t>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（主）</a:t>
                      </a:r>
                      <a:endParaRPr lang="en-US" altLang="zh-TW" sz="2400" dirty="0">
                        <a:latin typeface="+mj-ea"/>
                        <a:ea typeface="+mj-ea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774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項目</a:t>
                      </a:r>
                      <a:r>
                        <a:rPr lang="en-US" altLang="zh-TW" sz="2400" dirty="0">
                          <a:latin typeface="+mj-ea"/>
                          <a:ea typeface="+mj-ea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（輔）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2191360" y="1946930"/>
            <a:ext cx="1285884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2191360" y="2357216"/>
            <a:ext cx="1285884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398396" y="2721603"/>
            <a:ext cx="1285884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691558" y="3174243"/>
            <a:ext cx="1285884" cy="369332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191360" y="3177229"/>
            <a:ext cx="1285884" cy="369332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133285" y="3163828"/>
            <a:ext cx="1285884" cy="369332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766548" y="1979672"/>
            <a:ext cx="1285884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789326" y="3163828"/>
            <a:ext cx="1285884" cy="369332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191360" y="3750477"/>
            <a:ext cx="1285884" cy="369332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123606" y="3744902"/>
            <a:ext cx="1285884" cy="369332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278716" y="1979672"/>
            <a:ext cx="1285884" cy="369332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772704" y="2392024"/>
            <a:ext cx="1285884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769450" y="887099"/>
            <a:ext cx="728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107.9</a:t>
            </a:r>
            <a:r>
              <a:rPr lang="zh-TW" altLang="en-US" sz="240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       </a:t>
            </a:r>
            <a:r>
              <a:rPr lang="zh-TW" altLang="en-US" sz="240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                  </a:t>
            </a:r>
            <a:r>
              <a:rPr lang="en-US" altLang="zh-TW" sz="240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108.2</a:t>
            </a:r>
            <a:r>
              <a:rPr lang="zh-TW" altLang="en-US" sz="240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                                 </a:t>
            </a:r>
            <a:r>
              <a:rPr lang="en-US" altLang="zh-TW" sz="240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108.8</a:t>
            </a:r>
            <a:r>
              <a: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                                    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68F638A6-26D4-4228-A2DF-665CF4BD49B4}"/>
              </a:ext>
            </a:extLst>
          </p:cNvPr>
          <p:cNvSpPr txBox="1"/>
          <p:nvPr/>
        </p:nvSpPr>
        <p:spPr>
          <a:xfrm>
            <a:off x="7241090" y="2474604"/>
            <a:ext cx="1285884" cy="369332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7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45287" y="4309107"/>
            <a:ext cx="3877985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dirty="0" smtClean="0">
                <a:ln w="22225">
                  <a:noFill/>
                  <a:prstDash val="solid"/>
                </a:ln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請將內容貼在海報上</a:t>
            </a:r>
            <a:endParaRPr lang="zh-TW" altLang="en-US" sz="3200" b="1" cap="none" spc="0" dirty="0">
              <a:ln w="22225">
                <a:noFill/>
                <a:prstDash val="solid"/>
              </a:ln>
              <a:solidFill>
                <a:schemeClr val="accent5"/>
              </a:solidFill>
              <a:effectLst/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22" name="群組 21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037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48403" y="157552"/>
            <a:ext cx="1296144" cy="617265"/>
          </a:xfrm>
        </p:spPr>
        <p:txBody>
          <a:bodyPr>
            <a:normAutofit/>
          </a:bodyPr>
          <a:lstStyle/>
          <a:p>
            <a:r>
              <a:rPr lang="zh-TW" altLang="en-US" sz="2800" b="0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提醒</a:t>
            </a:r>
          </a:p>
        </p:txBody>
      </p:sp>
      <p:graphicFrame>
        <p:nvGraphicFramePr>
          <p:cNvPr id="3" name="內容版面配置區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90962251"/>
              </p:ext>
            </p:extLst>
          </p:nvPr>
        </p:nvGraphicFramePr>
        <p:xfrm>
          <a:off x="1103740" y="855024"/>
          <a:ext cx="7416824" cy="410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群組 4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6" name="群組 5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91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1" y="-9525"/>
            <a:ext cx="7453335" cy="51681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420"/>
          <a:stretch/>
        </p:blipFill>
        <p:spPr>
          <a:xfrm>
            <a:off x="-106879" y="-142504"/>
            <a:ext cx="1140031" cy="52860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420"/>
          <a:stretch/>
        </p:blipFill>
        <p:spPr>
          <a:xfrm>
            <a:off x="8090791" y="-94570"/>
            <a:ext cx="1140031" cy="523807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矩形 2"/>
          <p:cNvSpPr/>
          <p:nvPr/>
        </p:nvSpPr>
        <p:spPr>
          <a:xfrm>
            <a:off x="0" y="3617629"/>
            <a:ext cx="9144000" cy="1200329"/>
          </a:xfrm>
          <a:prstGeom prst="rect">
            <a:avLst/>
          </a:prstGeom>
          <a:solidFill>
            <a:schemeClr val="accent1">
              <a:alpha val="61961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當我指出一隻華麗的蝶給他們看時，有時其實不是為了告訴他們蝶的名字，傳遞什麼知識或保育觀念，而是我自己想要看到孩子們看到異種生命時眼底突然放射出的，微微顫抖的光。沒有了那些「光」，這世界可能會一點一點地逐漸失溫而黯淡下去。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趁著還有光，請趁著還有光。                                                                           </a:t>
            </a:r>
            <a:r>
              <a: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吳明益，</a:t>
            </a:r>
            <a:r>
              <a: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蝶道</a:t>
            </a:r>
            <a:r>
              <a: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  <a:endParaRPr lang="zh-TW" altLang="en-US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85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www.islide.cc </a:t>
            </a:r>
            <a:r>
              <a:rPr kumimoji="0" lang="zh-CN" alt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「 让</a:t>
            </a:r>
            <a:r>
              <a:rPr kumimoji="0" lang="en-US" altLang="zh-CN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PPT</a:t>
            </a:r>
            <a:r>
              <a:rPr kumimoji="0" lang="zh-CN" alt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设计简单起来！」</a:t>
            </a:r>
            <a:endParaRPr kumimoji="0" lang="zh-CN" altLang="en-US" sz="75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3DB80-B894-403A-B48E-6FDC1A72010E}" type="slidenum">
              <a:rPr kumimoji="0" lang="zh-CN" alt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zh-CN" altLang="en-US" sz="75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7" y="31411"/>
            <a:ext cx="67567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460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 </a:t>
            </a:r>
            <a:r>
              <a:rPr lang="zh-CN" altLang="en-US" smtClean="0"/>
              <a:t>「 让</a:t>
            </a:r>
            <a:r>
              <a:rPr lang="en-US" altLang="zh-CN" smtClean="0"/>
              <a:t>PPT</a:t>
            </a:r>
            <a:r>
              <a:rPr lang="zh-CN" altLang="en-US" smtClean="0"/>
              <a:t>设计简单起来！」</a:t>
            </a:r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111</a:t>
            </a:fld>
            <a:endParaRPr lang="zh-CN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3" y="31413"/>
            <a:ext cx="8728242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14654" y="-62599"/>
            <a:ext cx="2034714" cy="443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官田國</a:t>
            </a:r>
            <a:r>
              <a:rPr lang="zh-TW" altLang="en-US" dirty="0">
                <a:solidFill>
                  <a:schemeClr val="tx1"/>
                </a:solidFill>
              </a:rPr>
              <a:t>小</a:t>
            </a:r>
          </a:p>
        </p:txBody>
      </p:sp>
    </p:spTree>
    <p:extLst>
      <p:ext uri="{BB962C8B-B14F-4D97-AF65-F5344CB8AC3E}">
        <p14:creationId xmlns:p14="http://schemas.microsoft.com/office/powerpoint/2010/main" val="42885099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4334A63-61CB-4516-B92D-2A82A588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參考示例（該例為學校課綱實施）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7A8AE67C-892D-491A-B59C-B671B8E1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fld id="{A262F1E5-B8D5-4ABC-8576-D8EA445A15AD}" type="slidenum">
              <a:rPr lang="zh-TW" altLang="en-US" smtClean="0"/>
              <a:pPr/>
              <a:t>112</a:t>
            </a:fld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="" xmlns:a16="http://schemas.microsoft.com/office/drawing/2014/main" id="{8CD8D2ED-CD8F-47E8-B1C2-493B908C6ED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46" y="777050"/>
            <a:ext cx="8021637" cy="4254500"/>
          </a:xfrm>
        </p:spPr>
      </p:pic>
      <p:grpSp>
        <p:nvGrpSpPr>
          <p:cNvPr id="5" name="群組 4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6" name="群組 5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86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4334A63-61CB-4516-B92D-2A82A588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參考示例（該例為學校課綱實施）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7A8AE67C-892D-491A-B59C-B671B8E1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fld id="{A262F1E5-B8D5-4ABC-8576-D8EA445A15AD}" type="slidenum">
              <a:rPr lang="zh-TW" altLang="en-US" smtClean="0"/>
              <a:pPr/>
              <a:t>113</a:t>
            </a:fld>
            <a:endParaRPr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="" xmlns:a16="http://schemas.microsoft.com/office/drawing/2014/main" id="{850C083C-7627-4B62-8FEF-91CA4842898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20" y="773814"/>
            <a:ext cx="8353425" cy="4284662"/>
          </a:xfrm>
        </p:spPr>
      </p:pic>
      <p:grpSp>
        <p:nvGrpSpPr>
          <p:cNvPr id="5" name="群組 4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6" name="群組 5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894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388253D-CFE6-8E4C-8449-22704347B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sz="2800" b="0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107</a:t>
            </a:r>
            <a:r>
              <a:rPr kumimoji="1" lang="zh-CN" altLang="en-US" sz="2800" b="0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學年度課發會應辦事項與期程</a:t>
            </a:r>
            <a:endParaRPr kumimoji="1" lang="zh-TW" altLang="en-US" sz="2800" b="0" dirty="0">
              <a:solidFill>
                <a:srgbClr val="0070C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DF2A9A04-D62A-4E47-A00E-8630BC25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F1E5-B8D5-4ABC-8576-D8EA445A15AD}" type="slidenum">
              <a:rPr lang="zh-TW" altLang="en-US" smtClean="0"/>
              <a:pPr/>
              <a:t>114</a:t>
            </a:fld>
            <a:endParaRPr lang="zh-TW" altLang="en-US"/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="" xmlns:a16="http://schemas.microsoft.com/office/drawing/2014/main" id="{2F6FCCED-6091-7C45-B2F2-AC273C7761FC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28845109"/>
              </p:ext>
            </p:extLst>
          </p:nvPr>
        </p:nvGraphicFramePr>
        <p:xfrm>
          <a:off x="755577" y="1085851"/>
          <a:ext cx="7931223" cy="30728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6184">
                  <a:extLst>
                    <a:ext uri="{9D8B030D-6E8A-4147-A177-3AD203B41FA5}">
                      <a16:colId xmlns="" xmlns:a16="http://schemas.microsoft.com/office/drawing/2014/main" val="911456993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118107947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1715908608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1471189611"/>
                    </a:ext>
                  </a:extLst>
                </a:gridCol>
                <a:gridCol w="1522511">
                  <a:extLst>
                    <a:ext uri="{9D8B030D-6E8A-4147-A177-3AD203B41FA5}">
                      <a16:colId xmlns="" xmlns:a16="http://schemas.microsoft.com/office/drawing/2014/main" val="3990429964"/>
                    </a:ext>
                  </a:extLst>
                </a:gridCol>
              </a:tblGrid>
              <a:tr h="527777">
                <a:tc>
                  <a:txBody>
                    <a:bodyPr/>
                    <a:lstStyle/>
                    <a:p>
                      <a:endParaRPr lang="zh-TW" altLang="en-US" sz="2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Noto Sans TC Bold" pitchFamily="34" charset="-120"/>
                          <a:ea typeface="Noto Sans TC Bold" pitchFamily="34" charset="-120"/>
                        </a:rPr>
                        <a:t>107.10</a:t>
                      </a:r>
                      <a:endParaRPr lang="zh-TW" altLang="en-US" sz="2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Noto Sans TC Bold" pitchFamily="34" charset="-120"/>
                          <a:ea typeface="Noto Sans TC Bold" pitchFamily="34" charset="-120"/>
                        </a:rPr>
                        <a:t>108.1</a:t>
                      </a:r>
                      <a:endParaRPr lang="zh-TW" altLang="en-US" sz="2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Noto Sans TC Bold" pitchFamily="34" charset="-120"/>
                          <a:ea typeface="Noto Sans TC Bold" pitchFamily="34" charset="-120"/>
                        </a:rPr>
                        <a:t>108.3</a:t>
                      </a:r>
                      <a:endParaRPr lang="zh-TW" altLang="en-US" sz="2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108.7</a:t>
                      </a:r>
                      <a:endParaRPr lang="zh-TW" altLang="en-US" sz="2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="" xmlns:a16="http://schemas.microsoft.com/office/drawing/2014/main" val="2167923517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zh-TW" altLang="en-US" sz="2100" dirty="0">
                          <a:latin typeface="Noto Sans TC Bold" pitchFamily="34" charset="-120"/>
                          <a:ea typeface="Noto Sans TC Bold" pitchFamily="34" charset="-120"/>
                        </a:rPr>
                        <a:t>彈性學習課程規劃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國小：</a:t>
                      </a:r>
                      <a:r>
                        <a:rPr lang="en-US" altLang="zh-TW" sz="1400" dirty="0">
                          <a:latin typeface="Noto Sans TC Bold" pitchFamily="34" charset="-120"/>
                          <a:ea typeface="Noto Sans TC Bold" pitchFamily="34" charset="-120"/>
                        </a:rPr>
                        <a:t>1-6</a:t>
                      </a:r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en-US" altLang="zh-CN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  <a:p>
                      <a:pPr algn="l"/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國中：</a:t>
                      </a:r>
                      <a:r>
                        <a:rPr lang="en-US" altLang="zh-CN" sz="1400" dirty="0">
                          <a:latin typeface="Noto Sans TC Bold" pitchFamily="34" charset="-120"/>
                          <a:ea typeface="Noto Sans TC Bold" pitchFamily="34" charset="-120"/>
                        </a:rPr>
                        <a:t>7.8.9</a:t>
                      </a:r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zh-TW" altLang="en-US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algn="l" defTabSz="685766" rtl="0" eaLnBrk="1" latinLnBrk="0" hangingPunct="1"/>
                      <a:endParaRPr lang="en-US" altLang="zh-TW" sz="1400" kern="1200" dirty="0" smtClean="0">
                        <a:solidFill>
                          <a:schemeClr val="dk1"/>
                        </a:solidFill>
                        <a:latin typeface="Noto Sans TC Bold" pitchFamily="34" charset="-120"/>
                        <a:ea typeface="Noto Sans TC Bold" pitchFamily="34" charset="-120"/>
                        <a:cs typeface="+mn-cs"/>
                      </a:endParaRPr>
                    </a:p>
                    <a:p>
                      <a:pPr marL="0" algn="l" defTabSz="685766" rtl="0" eaLnBrk="1" latinLnBrk="0" hangingPunct="1"/>
                      <a:r>
                        <a:rPr lang="zh-TW" altLang="en-US" sz="1400" kern="1200" dirty="0" smtClean="0">
                          <a:solidFill>
                            <a:schemeClr val="dk1"/>
                          </a:solidFill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國小</a:t>
                      </a:r>
                      <a:r>
                        <a:rPr lang="zh-TW" altLang="en-US" sz="1400" kern="1200" dirty="0">
                          <a:solidFill>
                            <a:schemeClr val="dk1"/>
                          </a:solidFill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400" kern="1200" dirty="0">
                          <a:solidFill>
                            <a:schemeClr val="dk1"/>
                          </a:solidFill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1-2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年級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Noto Sans TC Bold" pitchFamily="34" charset="-120"/>
                        <a:ea typeface="Noto Sans TC Bold" pitchFamily="34" charset="-120"/>
                        <a:cs typeface="+mn-cs"/>
                      </a:endParaRPr>
                    </a:p>
                    <a:p>
                      <a:pPr marL="0" algn="l" defTabSz="685766" rtl="0" eaLnBrk="1" latinLnBrk="0" hangingPunct="1"/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國中：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7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年級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Noto Sans TC Bold" pitchFamily="34" charset="-120"/>
                        <a:ea typeface="Noto Sans TC Bold" pitchFamily="34" charset="-120"/>
                        <a:cs typeface="+mn-cs"/>
                      </a:endParaRPr>
                    </a:p>
                    <a:p>
                      <a:pPr algn="l"/>
                      <a:endParaRPr lang="zh-TW" altLang="en-US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國小：</a:t>
                      </a:r>
                      <a:r>
                        <a:rPr lang="en-US" altLang="zh-TW" sz="1400" dirty="0">
                          <a:latin typeface="Noto Sans TC Bold" pitchFamily="34" charset="-120"/>
                          <a:ea typeface="Noto Sans TC Bold" pitchFamily="34" charset="-120"/>
                        </a:rPr>
                        <a:t>1-2</a:t>
                      </a:r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en-US" altLang="zh-CN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  <a:p>
                      <a:pPr algn="l"/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國中：</a:t>
                      </a:r>
                      <a:r>
                        <a:rPr lang="en-US" altLang="zh-CN" sz="1400" dirty="0">
                          <a:latin typeface="Noto Sans TC Bold" pitchFamily="34" charset="-120"/>
                          <a:ea typeface="Noto Sans TC Bold" pitchFamily="34" charset="-120"/>
                        </a:rPr>
                        <a:t>7</a:t>
                      </a:r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zh-TW" altLang="en-US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國小：</a:t>
                      </a:r>
                      <a:r>
                        <a:rPr lang="en-US" altLang="zh-TW" sz="1400" dirty="0">
                          <a:latin typeface="Noto Sans TC Bold" pitchFamily="34" charset="-120"/>
                          <a:ea typeface="Noto Sans TC Bold" pitchFamily="34" charset="-120"/>
                        </a:rPr>
                        <a:t>1-2</a:t>
                      </a:r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en-US" altLang="zh-CN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  <a:p>
                      <a:pPr algn="l"/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國中：</a:t>
                      </a:r>
                      <a:r>
                        <a:rPr lang="en-US" altLang="zh-CN" sz="1400" dirty="0">
                          <a:latin typeface="Noto Sans TC Bold" pitchFamily="34" charset="-120"/>
                          <a:ea typeface="Noto Sans TC Bold" pitchFamily="34" charset="-120"/>
                        </a:rPr>
                        <a:t>7</a:t>
                      </a:r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zh-TW" altLang="en-US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3501613402"/>
                  </a:ext>
                </a:extLst>
              </a:tr>
              <a:tr h="1001489">
                <a:tc>
                  <a:txBody>
                    <a:bodyPr/>
                    <a:lstStyle/>
                    <a:p>
                      <a:pPr algn="r"/>
                      <a:endParaRPr lang="zh-TW" altLang="en-US" sz="17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學校</a:t>
                      </a:r>
                      <a:r>
                        <a:rPr lang="zh-CN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願</a:t>
                      </a:r>
                      <a:r>
                        <a:rPr lang="zh-CN" altLang="en-US" sz="1700" dirty="0">
                          <a:latin typeface="Noto Sans TC Bold" pitchFamily="34" charset="-120"/>
                          <a:ea typeface="Noto Sans TC Bold" pitchFamily="34" charset="-120"/>
                        </a:rPr>
                        <a:t>景、彈性學習課程架構</a:t>
                      </a:r>
                      <a:r>
                        <a:rPr lang="zh-CN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確認</a:t>
                      </a:r>
                      <a:r>
                        <a:rPr lang="en-US" altLang="zh-TW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(</a:t>
                      </a:r>
                      <a:r>
                        <a:rPr lang="zh-TW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節數、授課老師、課程目標</a:t>
                      </a:r>
                      <a:r>
                        <a:rPr lang="en-US" altLang="zh-TW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)</a:t>
                      </a:r>
                      <a:r>
                        <a:rPr lang="zh-TW" altLang="en-US" sz="1700" b="1" dirty="0" smtClean="0">
                          <a:solidFill>
                            <a:srgbClr val="FF0000"/>
                          </a:solidFill>
                          <a:latin typeface="Noto Sans TC Bold" pitchFamily="34" charset="-120"/>
                          <a:ea typeface="Noto Sans TC Bold" pitchFamily="34" charset="-120"/>
                        </a:rPr>
                        <a:t>送課發會確認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700" dirty="0">
                          <a:latin typeface="Noto Sans TC Bold" pitchFamily="34" charset="-120"/>
                          <a:ea typeface="Noto Sans TC Bold" pitchFamily="34" charset="-120"/>
                        </a:rPr>
                        <a:t>彈性課程主要內容</a:t>
                      </a:r>
                      <a:r>
                        <a:rPr lang="zh-TW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發展</a:t>
                      </a:r>
                      <a:r>
                        <a:rPr lang="en-US" altLang="zh-TW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(</a:t>
                      </a:r>
                      <a:r>
                        <a:rPr lang="zh-TW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社群運作</a:t>
                      </a:r>
                      <a:r>
                        <a:rPr lang="en-US" altLang="zh-TW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)</a:t>
                      </a:r>
                      <a:endParaRPr lang="zh-TW" altLang="en-US" sz="17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dirty="0">
                          <a:latin typeface="Noto Sans TC Bold" pitchFamily="34" charset="-120"/>
                          <a:ea typeface="Noto Sans TC Bold" pitchFamily="34" charset="-120"/>
                        </a:rPr>
                        <a:t>彈性課程計畫草案</a:t>
                      </a:r>
                      <a:r>
                        <a:rPr lang="en-US" altLang="zh-TW" sz="1700" dirty="0">
                          <a:latin typeface="Noto Sans TC Bold" pitchFamily="34" charset="-120"/>
                          <a:ea typeface="Noto Sans TC Bold" pitchFamily="34" charset="-120"/>
                        </a:rPr>
                        <a:t>(</a:t>
                      </a:r>
                      <a:r>
                        <a:rPr lang="zh-CN" altLang="en-US" sz="1700" dirty="0">
                          <a:latin typeface="Noto Sans TC Bold" pitchFamily="34" charset="-120"/>
                          <a:ea typeface="Noto Sans TC Bold" pitchFamily="34" charset="-120"/>
                        </a:rPr>
                        <a:t>含必備項目</a:t>
                      </a:r>
                      <a:r>
                        <a:rPr lang="en-US" altLang="zh-TW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)</a:t>
                      </a:r>
                      <a:r>
                        <a:rPr lang="zh-TW" altLang="en-US" sz="1700" b="1" dirty="0" smtClean="0">
                          <a:solidFill>
                            <a:srgbClr val="FF0000"/>
                          </a:solidFill>
                          <a:latin typeface="Noto Sans TC Bold" pitchFamily="34" charset="-120"/>
                          <a:ea typeface="Noto Sans TC Bold" pitchFamily="34" charset="-120"/>
                        </a:rPr>
                        <a:t>送課發會確認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7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dirty="0">
                          <a:latin typeface="Noto Sans TC Bold" pitchFamily="34" charset="-120"/>
                          <a:ea typeface="Noto Sans TC Bold" pitchFamily="34" charset="-120"/>
                        </a:rPr>
                        <a:t>彈性課程</a:t>
                      </a:r>
                      <a:r>
                        <a:rPr lang="zh-TW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計畫</a:t>
                      </a:r>
                      <a:r>
                        <a:rPr lang="zh-TW" altLang="en-US" sz="1700" b="1" dirty="0" smtClean="0">
                          <a:solidFill>
                            <a:srgbClr val="FF0000"/>
                          </a:solidFill>
                          <a:latin typeface="Noto Sans TC Bold" pitchFamily="34" charset="-120"/>
                          <a:ea typeface="Noto Sans TC Bold" pitchFamily="34" charset="-120"/>
                        </a:rPr>
                        <a:t>送課發會確認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7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3972586396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="" xmlns:a16="http://schemas.microsoft.com/office/drawing/2014/main" id="{4E3A6621-CC83-5B46-8102-6D17E58616A1}"/>
              </a:ext>
            </a:extLst>
          </p:cNvPr>
          <p:cNvSpPr/>
          <p:nvPr/>
        </p:nvSpPr>
        <p:spPr>
          <a:xfrm>
            <a:off x="691852" y="4220170"/>
            <a:ext cx="8056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1. </a:t>
            </a:r>
            <a:r>
              <a:rPr lang="zh-TW" altLang="en-US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必備項目</a:t>
            </a:r>
            <a:r>
              <a:rPr lang="en-US" altLang="zh-TW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:</a:t>
            </a:r>
            <a:r>
              <a:rPr lang="zh-TW" altLang="en-US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各單元</a:t>
            </a:r>
            <a:r>
              <a:rPr lang="en-US" altLang="zh-TW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en-US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主題名稱與教學重點、教學進度、評量方式、各年級各彈性學習課程目標或核心素養、融入議題之內容</a:t>
            </a:r>
            <a:r>
              <a:rPr lang="zh-TW" altLang="en-US" dirty="0" smtClean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重點</a:t>
            </a:r>
            <a:r>
              <a:rPr lang="zh-TW" altLang="en-US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、選用教科書或</a:t>
            </a:r>
            <a:r>
              <a:rPr lang="zh-TW" altLang="en-US" dirty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自編教材一覽表</a:t>
            </a:r>
            <a:r>
              <a:rPr lang="zh-TW" altLang="en-US" dirty="0" smtClean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en-US" dirty="0">
              <a:solidFill>
                <a:srgbClr val="0070C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8" name="群組 7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81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388253D-CFE6-8E4C-8449-22704347B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sz="2800" b="0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107</a:t>
            </a:r>
            <a:r>
              <a:rPr kumimoji="1" lang="zh-CN" altLang="en-US" sz="2800" b="0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學年度課發會應辦事項與期程</a:t>
            </a:r>
            <a:endParaRPr kumimoji="1" lang="zh-TW" altLang="en-US" sz="2800" b="0" dirty="0">
              <a:solidFill>
                <a:srgbClr val="0070C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DF2A9A04-D62A-4E47-A00E-8630BC25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F1E5-B8D5-4ABC-8576-D8EA445A15AD}" type="slidenum">
              <a:rPr lang="zh-TW" altLang="en-US" smtClean="0"/>
              <a:pPr/>
              <a:t>115</a:t>
            </a:fld>
            <a:endParaRPr lang="zh-TW" altLang="en-US"/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="" xmlns:a16="http://schemas.microsoft.com/office/drawing/2014/main" id="{2F6FCCED-6091-7C45-B2F2-AC273C7761FC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05444092"/>
              </p:ext>
            </p:extLst>
          </p:nvPr>
        </p:nvGraphicFramePr>
        <p:xfrm>
          <a:off x="755577" y="1085851"/>
          <a:ext cx="7830011" cy="21736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0423">
                  <a:extLst>
                    <a:ext uri="{9D8B030D-6E8A-4147-A177-3AD203B41FA5}">
                      <a16:colId xmlns="" xmlns:a16="http://schemas.microsoft.com/office/drawing/2014/main" val="911456993"/>
                    </a:ext>
                  </a:extLst>
                </a:gridCol>
                <a:gridCol w="1389050">
                  <a:extLst>
                    <a:ext uri="{9D8B030D-6E8A-4147-A177-3AD203B41FA5}">
                      <a16:colId xmlns="" xmlns:a16="http://schemas.microsoft.com/office/drawing/2014/main" val="118107947"/>
                    </a:ext>
                  </a:extLst>
                </a:gridCol>
                <a:gridCol w="1671747">
                  <a:extLst>
                    <a:ext uri="{9D8B030D-6E8A-4147-A177-3AD203B41FA5}">
                      <a16:colId xmlns="" xmlns:a16="http://schemas.microsoft.com/office/drawing/2014/main" val="1715908608"/>
                    </a:ext>
                  </a:extLst>
                </a:gridCol>
                <a:gridCol w="1553084">
                  <a:extLst>
                    <a:ext uri="{9D8B030D-6E8A-4147-A177-3AD203B41FA5}">
                      <a16:colId xmlns="" xmlns:a16="http://schemas.microsoft.com/office/drawing/2014/main" val="3990429964"/>
                    </a:ext>
                  </a:extLst>
                </a:gridCol>
                <a:gridCol w="16857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27777">
                <a:tc>
                  <a:txBody>
                    <a:bodyPr/>
                    <a:lstStyle/>
                    <a:p>
                      <a:endParaRPr lang="zh-TW" altLang="en-US" sz="2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Noto Sans TC Bold" pitchFamily="34" charset="-120"/>
                          <a:ea typeface="Noto Sans TC Bold" pitchFamily="34" charset="-120"/>
                        </a:rPr>
                        <a:t>108.3</a:t>
                      </a:r>
                      <a:endParaRPr lang="zh-TW" altLang="en-US" sz="2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108.5</a:t>
                      </a:r>
                      <a:endParaRPr lang="zh-TW" altLang="en-US" sz="2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Noto Sans TC Bold" pitchFamily="34" charset="-120"/>
                          <a:ea typeface="Noto Sans TC Bold" pitchFamily="34" charset="-120"/>
                        </a:rPr>
                        <a:t>108.6</a:t>
                      </a:r>
                      <a:endParaRPr lang="zh-TW" altLang="en-US" sz="2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108.7</a:t>
                      </a:r>
                      <a:endParaRPr lang="zh-TW" altLang="en-US" sz="2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b"/>
                </a:tc>
                <a:extLst>
                  <a:ext uri="{0D108BD9-81ED-4DB2-BD59-A6C34878D82A}">
                    <a16:rowId xmlns="" xmlns:a16="http://schemas.microsoft.com/office/drawing/2014/main" val="2167923517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rgbClr val="C00000"/>
                          </a:solidFill>
                          <a:latin typeface="Noto Sans TC Bold" pitchFamily="34" charset="-120"/>
                          <a:ea typeface="Noto Sans TC Bold" pitchFamily="34" charset="-120"/>
                        </a:rPr>
                        <a:t>自編教材審查</a:t>
                      </a:r>
                      <a:r>
                        <a:rPr lang="zh-TW" altLang="en-US" sz="21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規劃</a:t>
                      </a:r>
                      <a:endParaRPr lang="zh-TW" altLang="en-US" sz="21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國小：</a:t>
                      </a:r>
                      <a:r>
                        <a:rPr lang="en-US" altLang="zh-TW" sz="1400" dirty="0">
                          <a:latin typeface="Noto Sans TC Bold" pitchFamily="34" charset="-120"/>
                          <a:ea typeface="Noto Sans TC Bold" pitchFamily="34" charset="-120"/>
                        </a:rPr>
                        <a:t>1-2</a:t>
                      </a:r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en-US" altLang="zh-CN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  <a:p>
                      <a:pPr algn="l"/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國中：</a:t>
                      </a:r>
                      <a:r>
                        <a:rPr lang="en-US" altLang="zh-CN" sz="1400" dirty="0">
                          <a:latin typeface="Noto Sans TC Bold" pitchFamily="34" charset="-120"/>
                          <a:ea typeface="Noto Sans TC Bold" pitchFamily="34" charset="-120"/>
                        </a:rPr>
                        <a:t>7</a:t>
                      </a:r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zh-TW" altLang="en-US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國小：</a:t>
                      </a:r>
                      <a:r>
                        <a:rPr lang="en-US" altLang="zh-TW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1-2</a:t>
                      </a:r>
                      <a:r>
                        <a:rPr lang="zh-CN" altLang="en-US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en-US" altLang="zh-CN" sz="1400" dirty="0" smtClean="0">
                        <a:latin typeface="Noto Sans TC Bold" pitchFamily="34" charset="-120"/>
                        <a:ea typeface="Noto Sans TC Bold" pitchFamily="34" charset="-120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國中：</a:t>
                      </a:r>
                      <a:r>
                        <a:rPr lang="en-US" altLang="zh-CN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7</a:t>
                      </a:r>
                      <a:r>
                        <a:rPr lang="zh-CN" altLang="en-US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zh-TW" altLang="en-US" sz="1400" dirty="0" smtClean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國小：</a:t>
                      </a:r>
                      <a:r>
                        <a:rPr lang="en-US" altLang="zh-TW" sz="1400" dirty="0">
                          <a:latin typeface="Noto Sans TC Bold" pitchFamily="34" charset="-120"/>
                          <a:ea typeface="Noto Sans TC Bold" pitchFamily="34" charset="-120"/>
                        </a:rPr>
                        <a:t>1-2</a:t>
                      </a:r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en-US" altLang="zh-CN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  <a:p>
                      <a:pPr algn="l"/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國中：</a:t>
                      </a:r>
                      <a:r>
                        <a:rPr lang="en-US" altLang="zh-CN" sz="1400" dirty="0">
                          <a:latin typeface="Noto Sans TC Bold" pitchFamily="34" charset="-120"/>
                          <a:ea typeface="Noto Sans TC Bold" pitchFamily="34" charset="-120"/>
                        </a:rPr>
                        <a:t>7</a:t>
                      </a:r>
                      <a:r>
                        <a:rPr lang="zh-CN" altLang="en-US" sz="1400" dirty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zh-TW" altLang="en-US" sz="14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國小：</a:t>
                      </a:r>
                      <a:r>
                        <a:rPr lang="en-US" altLang="zh-TW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1-2</a:t>
                      </a:r>
                      <a:r>
                        <a:rPr lang="zh-CN" altLang="en-US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en-US" altLang="zh-CN" sz="1400" dirty="0" smtClean="0">
                        <a:latin typeface="Noto Sans TC Bold" pitchFamily="34" charset="-120"/>
                        <a:ea typeface="Noto Sans TC Bold" pitchFamily="34" charset="-120"/>
                      </a:endParaRPr>
                    </a:p>
                    <a:p>
                      <a:pPr algn="l"/>
                      <a:r>
                        <a:rPr lang="zh-CN" altLang="en-US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國中：</a:t>
                      </a:r>
                      <a:r>
                        <a:rPr lang="en-US" altLang="zh-CN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7</a:t>
                      </a:r>
                      <a:r>
                        <a:rPr lang="zh-CN" altLang="en-US" sz="14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年級</a:t>
                      </a:r>
                      <a:endParaRPr lang="zh-TW" altLang="en-US" sz="1400" dirty="0" smtClean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3501613402"/>
                  </a:ext>
                </a:extLst>
              </a:tr>
              <a:tr h="601698">
                <a:tc>
                  <a:txBody>
                    <a:bodyPr/>
                    <a:lstStyle/>
                    <a:p>
                      <a:pPr algn="r"/>
                      <a:endParaRPr lang="zh-TW" altLang="en-US" sz="17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教材初稿</a:t>
                      </a:r>
                      <a:endParaRPr lang="zh-TW" altLang="en-US" sz="17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教材互審或專家審查</a:t>
                      </a:r>
                      <a:endParaRPr lang="zh-TW" altLang="en-US" sz="17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自編教材修正</a:t>
                      </a:r>
                      <a:endParaRPr lang="zh-TW" altLang="en-US" sz="1700" dirty="0"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完成各單元教學設計</a:t>
                      </a:r>
                      <a:r>
                        <a:rPr lang="zh-TW" altLang="en-US" sz="1700" b="1" dirty="0" smtClean="0">
                          <a:solidFill>
                            <a:srgbClr val="FF0000"/>
                          </a:solidFill>
                          <a:latin typeface="Noto Sans TC Bold" pitchFamily="34" charset="-120"/>
                          <a:ea typeface="Noto Sans TC Bold" pitchFamily="34" charset="-120"/>
                        </a:rPr>
                        <a:t>送課發會確認</a:t>
                      </a:r>
                      <a:endParaRPr lang="zh-TW" altLang="en-US" sz="1700" b="1" dirty="0">
                        <a:solidFill>
                          <a:srgbClr val="FF0000"/>
                        </a:solidFill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3972586396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="" xmlns:a16="http://schemas.microsoft.com/office/drawing/2014/main" id="{4E3A6621-CC83-5B46-8102-6D17E58616A1}"/>
              </a:ext>
            </a:extLst>
          </p:cNvPr>
          <p:cNvSpPr/>
          <p:nvPr/>
        </p:nvSpPr>
        <p:spPr>
          <a:xfrm>
            <a:off x="796554" y="3368592"/>
            <a:ext cx="8056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1. </a:t>
            </a:r>
            <a:r>
              <a:rPr lang="zh-TW" altLang="en-US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必備項目</a:t>
            </a:r>
            <a:r>
              <a:rPr lang="en-US" altLang="zh-TW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:</a:t>
            </a:r>
            <a:r>
              <a:rPr lang="zh-TW" altLang="en-US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各單元</a:t>
            </a:r>
            <a:r>
              <a:rPr lang="en-US" altLang="zh-TW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en-US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主題名稱與教學重點、教學進度、評量方式、各年級各彈性學習課程目標或核心素養</a:t>
            </a:r>
            <a:r>
              <a:rPr lang="zh-TW" altLang="en-US" dirty="0" smtClean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、</a:t>
            </a:r>
            <a:r>
              <a:rPr lang="zh-TW" altLang="en-US" dirty="0" smtClean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教材</a:t>
            </a:r>
            <a:r>
              <a:rPr lang="zh-TW" altLang="en-US" dirty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一覽表</a:t>
            </a:r>
            <a:r>
              <a:rPr lang="zh-TW" altLang="en-US" dirty="0" smtClean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en-US" dirty="0">
              <a:solidFill>
                <a:srgbClr val="0070C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8" name="群組 7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55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F89346F-8A98-4C89-B70E-CCFEFA87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</a:rPr>
              <a:t>擬訂課發會的運作</a:t>
            </a:r>
            <a:r>
              <a:rPr lang="zh-TW" altLang="zh-TW" sz="2800" dirty="0">
                <a:solidFill>
                  <a:srgbClr val="0070C0"/>
                </a:solidFill>
              </a:rPr>
              <a:t>進程</a:t>
            </a:r>
            <a:r>
              <a:rPr lang="zh-TW" altLang="en-US" sz="2800" b="1" dirty="0">
                <a:solidFill>
                  <a:srgbClr val="0070C0"/>
                </a:solidFill>
              </a:rPr>
              <a:t>（</a:t>
            </a:r>
            <a:r>
              <a:rPr lang="en-US" altLang="zh-TW" sz="2800" b="1" dirty="0">
                <a:solidFill>
                  <a:srgbClr val="0070C0"/>
                </a:solidFill>
              </a:rPr>
              <a:t>Gantt Chart</a:t>
            </a:r>
            <a:r>
              <a:rPr lang="zh-TW" altLang="en-US" sz="2800" b="1" dirty="0">
                <a:solidFill>
                  <a:srgbClr val="0070C0"/>
                </a:solidFill>
              </a:rPr>
              <a:t> 示例）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621728472"/>
              </p:ext>
            </p:extLst>
          </p:nvPr>
        </p:nvGraphicFramePr>
        <p:xfrm>
          <a:off x="285008" y="1392238"/>
          <a:ext cx="8001800" cy="30149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1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77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5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756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5249"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21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2400" dirty="0">
                        <a:latin typeface="+mj-ea"/>
                        <a:ea typeface="+mj-ea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774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kumimoji="0" lang="zh-TW" altLang="en-US" sz="24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2191360" y="1883296"/>
            <a:ext cx="1744846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確認開課科目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2196857" y="2308897"/>
            <a:ext cx="1285884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2</a:t>
            </a:r>
            <a:r>
              <a:rPr lang="zh-TW" altLang="en-US" dirty="0" smtClean="0"/>
              <a:t>社群運作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2756380" y="2678229"/>
            <a:ext cx="2200405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3</a:t>
            </a:r>
            <a:r>
              <a:rPr lang="zh-TW" altLang="en-US" dirty="0" smtClean="0"/>
              <a:t>協同教學科目確認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691558" y="3174243"/>
            <a:ext cx="1285884" cy="36933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3</a:t>
            </a:r>
            <a:r>
              <a:rPr lang="zh-TW" altLang="en-US" dirty="0" smtClean="0"/>
              <a:t>社群運作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191360" y="3177229"/>
            <a:ext cx="1130041" cy="646331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確認節數與架構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522625" y="4130823"/>
            <a:ext cx="1739004" cy="36933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5</a:t>
            </a:r>
            <a:r>
              <a:rPr lang="zh-TW" altLang="en-US" dirty="0" smtClean="0"/>
              <a:t>完成自編教材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211395" y="1831793"/>
            <a:ext cx="1285884" cy="646331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4</a:t>
            </a:r>
            <a:r>
              <a:rPr lang="zh-TW" altLang="en-US" dirty="0" smtClean="0"/>
              <a:t>學生學習成效檢核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786626" y="3193421"/>
            <a:ext cx="1285884" cy="646331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6</a:t>
            </a:r>
            <a:r>
              <a:rPr lang="zh-TW" altLang="en-US" dirty="0" smtClean="0"/>
              <a:t>試</a:t>
            </a:r>
            <a:r>
              <a:rPr lang="zh-TW" altLang="en-US" dirty="0"/>
              <a:t>行</a:t>
            </a:r>
            <a:r>
              <a:rPr lang="zh-TW" altLang="en-US" dirty="0" smtClean="0"/>
              <a:t>部分內容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431526" y="3827697"/>
            <a:ext cx="1692080" cy="369332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2</a:t>
            </a:r>
            <a:r>
              <a:rPr lang="zh-TW" altLang="en-US" dirty="0" smtClean="0"/>
              <a:t>確認課程目標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013906" y="3679946"/>
            <a:ext cx="1685313" cy="369332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4</a:t>
            </a:r>
            <a:r>
              <a:rPr lang="zh-TW" altLang="en-US" dirty="0" smtClean="0"/>
              <a:t>發展課程內容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913110" y="1872701"/>
            <a:ext cx="1285884" cy="369332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6</a:t>
            </a:r>
            <a:r>
              <a:rPr lang="zh-TW" altLang="en-US" dirty="0" smtClean="0"/>
              <a:t>教材選擇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567024" y="2319760"/>
            <a:ext cx="1725088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5</a:t>
            </a:r>
            <a:r>
              <a:rPr lang="zh-TW" altLang="en-US" dirty="0" smtClean="0"/>
              <a:t>完成課程評鑑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769450" y="887099"/>
            <a:ext cx="728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107.9</a:t>
            </a:r>
            <a:r>
              <a:rPr lang="zh-TW" altLang="en-US" sz="240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       </a:t>
            </a:r>
            <a:r>
              <a:rPr lang="zh-TW" altLang="en-US" sz="240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                  </a:t>
            </a:r>
            <a:r>
              <a:rPr lang="en-US" altLang="zh-TW" sz="240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108.2</a:t>
            </a:r>
            <a:r>
              <a:rPr lang="zh-TW" altLang="en-US" sz="240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                                 </a:t>
            </a:r>
            <a:r>
              <a:rPr lang="en-US" altLang="zh-TW" sz="240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108.8</a:t>
            </a:r>
            <a:r>
              <a: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                                    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68F638A6-26D4-4228-A2DF-665CF4BD49B4}"/>
              </a:ext>
            </a:extLst>
          </p:cNvPr>
          <p:cNvSpPr txBox="1"/>
          <p:nvPr/>
        </p:nvSpPr>
        <p:spPr>
          <a:xfrm>
            <a:off x="7400123" y="2529627"/>
            <a:ext cx="1285884" cy="369332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7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56380" y="4574145"/>
            <a:ext cx="3877985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dirty="0" smtClean="0">
                <a:ln w="22225">
                  <a:noFill/>
                  <a:prstDash val="solid"/>
                </a:ln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請將內容貼在海報上</a:t>
            </a:r>
            <a:endParaRPr lang="zh-TW" altLang="en-US" sz="3200" b="1" cap="none" spc="0" dirty="0">
              <a:ln w="22225">
                <a:noFill/>
                <a:prstDash val="solid"/>
              </a:ln>
              <a:solidFill>
                <a:schemeClr val="accent5"/>
              </a:solidFill>
              <a:effectLst/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22" name="群組 21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403354" y="1870503"/>
            <a:ext cx="452558" cy="2308324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 smtClean="0">
                <a:latin typeface="+mj-ea"/>
              </a:rPr>
              <a:t>發展</a:t>
            </a:r>
            <a:r>
              <a:rPr lang="zh-TW" altLang="en-US" dirty="0">
                <a:latin typeface="+mj-ea"/>
              </a:rPr>
              <a:t>學</a:t>
            </a:r>
            <a:r>
              <a:rPr lang="zh-TW" altLang="en-US" dirty="0" smtClean="0">
                <a:latin typeface="+mj-ea"/>
              </a:rPr>
              <a:t>校</a:t>
            </a:r>
            <a:r>
              <a:rPr lang="zh-TW" altLang="en-US" dirty="0">
                <a:latin typeface="+mj-ea"/>
              </a:rPr>
              <a:t>本位課程</a:t>
            </a:r>
            <a:endParaRPr lang="en-US" altLang="zh-TW" dirty="0">
              <a:latin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09582" y="2067962"/>
            <a:ext cx="1128832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 smtClean="0">
                <a:latin typeface="+mj-ea"/>
              </a:rPr>
              <a:t>規劃領域學習課程</a:t>
            </a:r>
            <a:endParaRPr lang="en-US" altLang="zh-TW" dirty="0">
              <a:latin typeface="+mj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03675" y="3335004"/>
            <a:ext cx="1128832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dirty="0" smtClean="0">
                <a:latin typeface="+mj-ea"/>
              </a:rPr>
              <a:t>規劃彈性學</a:t>
            </a:r>
            <a:r>
              <a:rPr lang="zh-TW" altLang="en-US" dirty="0">
                <a:latin typeface="+mj-ea"/>
              </a:rPr>
              <a:t>習</a:t>
            </a:r>
            <a:r>
              <a:rPr lang="zh-TW" altLang="en-US" dirty="0" smtClean="0">
                <a:latin typeface="+mj-ea"/>
              </a:rPr>
              <a:t>課程</a:t>
            </a:r>
            <a:endParaRPr lang="en-US" altLang="zh-TW" dirty="0">
              <a:latin typeface="+mj-ea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346026" y="3933179"/>
            <a:ext cx="1334592" cy="369332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7.</a:t>
            </a:r>
            <a:r>
              <a:rPr lang="zh-TW" altLang="en-US" dirty="0" smtClean="0"/>
              <a:t>教材修整</a:t>
            </a:r>
            <a:endParaRPr lang="zh-TW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7123492" y="4329413"/>
            <a:ext cx="1563422" cy="615553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1700" dirty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</a:rPr>
              <a:t>彈性課程計畫</a:t>
            </a:r>
            <a:r>
              <a:rPr lang="zh-TW" altLang="en-US" sz="1700" b="1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送課發會確認</a:t>
            </a:r>
          </a:p>
        </p:txBody>
      </p:sp>
    </p:spTree>
    <p:extLst>
      <p:ext uri="{BB962C8B-B14F-4D97-AF65-F5344CB8AC3E}">
        <p14:creationId xmlns:p14="http://schemas.microsoft.com/office/powerpoint/2010/main" val="110056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F89346F-8A98-4C89-B70E-CCFEFA87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</a:rPr>
              <a:t>擬訂課發會的運作</a:t>
            </a:r>
            <a:r>
              <a:rPr lang="zh-TW" altLang="zh-TW" sz="2800" dirty="0">
                <a:solidFill>
                  <a:srgbClr val="0070C0"/>
                </a:solidFill>
              </a:rPr>
              <a:t>進程</a:t>
            </a:r>
            <a:r>
              <a:rPr lang="zh-TW" altLang="en-US" sz="2800" b="1" dirty="0">
                <a:solidFill>
                  <a:srgbClr val="0070C0"/>
                </a:solidFill>
              </a:rPr>
              <a:t>（</a:t>
            </a:r>
            <a:r>
              <a:rPr lang="en-US" altLang="zh-TW" sz="2800" b="1" dirty="0">
                <a:solidFill>
                  <a:srgbClr val="0070C0"/>
                </a:solidFill>
              </a:rPr>
              <a:t>Gantt Chart</a:t>
            </a:r>
            <a:r>
              <a:rPr lang="zh-TW" altLang="en-US" sz="2800" b="1" dirty="0">
                <a:solidFill>
                  <a:srgbClr val="0070C0"/>
                </a:solidFill>
              </a:rPr>
              <a:t> 示例）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292502120"/>
              </p:ext>
            </p:extLst>
          </p:nvPr>
        </p:nvGraphicFramePr>
        <p:xfrm>
          <a:off x="427269" y="1398803"/>
          <a:ext cx="8001800" cy="30149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1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77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5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756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5249"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2191">
                <a:tc>
                  <a:txBody>
                    <a:bodyPr/>
                    <a:lstStyle/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Noto Sans TC Bold" pitchFamily="34" charset="-120"/>
                          <a:ea typeface="Noto Sans TC Bold" pitchFamily="34" charset="-120"/>
                        </a:rPr>
                        <a:t>自編教材審查</a:t>
                      </a:r>
                      <a:r>
                        <a:rPr lang="zh-TW" altLang="en-US" sz="2800" b="1" dirty="0" smtClean="0">
                          <a:latin typeface="Noto Sans TC Bold" pitchFamily="34" charset="-120"/>
                          <a:ea typeface="Noto Sans TC Bold" pitchFamily="34" charset="-120"/>
                        </a:rPr>
                        <a:t>規劃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774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800" dirty="0" smtClean="0">
                          <a:latin typeface="+mj-ea"/>
                          <a:ea typeface="+mj-ea"/>
                        </a:rPr>
                        <a:t>進行學校課程評鑑</a:t>
                      </a:r>
                      <a:endParaRPr lang="en-US" altLang="zh-TW" sz="2800" dirty="0">
                        <a:latin typeface="+mj-ea"/>
                        <a:ea typeface="+mj-ea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2191359" y="1946930"/>
            <a:ext cx="1716876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確認課程目標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2191360" y="2357216"/>
            <a:ext cx="1285884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398396" y="2688845"/>
            <a:ext cx="1734889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3</a:t>
            </a:r>
            <a:r>
              <a:rPr lang="zh-TW" altLang="en-US" dirty="0" smtClean="0"/>
              <a:t>發展單元主題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691558" y="3174243"/>
            <a:ext cx="1285884" cy="646331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3</a:t>
            </a:r>
            <a:r>
              <a:rPr lang="zh-TW" altLang="en-US" dirty="0" smtClean="0"/>
              <a:t>檢視學生學習成效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191360" y="3177229"/>
            <a:ext cx="1285884" cy="646331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確認課程目標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133285" y="3163828"/>
            <a:ext cx="1285884" cy="369332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340356" y="1936747"/>
            <a:ext cx="1718232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4</a:t>
            </a:r>
            <a:r>
              <a:rPr lang="zh-TW" altLang="en-US" dirty="0" smtClean="0"/>
              <a:t>單元教學設計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789326" y="3163828"/>
            <a:ext cx="1285884" cy="646331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6</a:t>
            </a:r>
            <a:r>
              <a:rPr lang="zh-TW" altLang="en-US" dirty="0" smtClean="0"/>
              <a:t>檢討教材選擇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191360" y="3750477"/>
            <a:ext cx="1285884" cy="369332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123606" y="3973085"/>
            <a:ext cx="1870000" cy="369332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4</a:t>
            </a:r>
            <a:r>
              <a:rPr lang="zh-TW" altLang="en-US" dirty="0" smtClean="0"/>
              <a:t>修正教學設計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278716" y="1979672"/>
            <a:ext cx="1285884" cy="369332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772704" y="2392024"/>
            <a:ext cx="1285884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769450" y="887099"/>
            <a:ext cx="728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107.9</a:t>
            </a:r>
            <a:r>
              <a:rPr lang="zh-TW" altLang="en-US" sz="240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       </a:t>
            </a:r>
            <a:r>
              <a:rPr lang="zh-TW" altLang="en-US" sz="240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                  </a:t>
            </a:r>
            <a:r>
              <a:rPr lang="en-US" altLang="zh-TW" sz="240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108.2</a:t>
            </a:r>
            <a:r>
              <a:rPr lang="zh-TW" altLang="en-US" sz="240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                                 </a:t>
            </a:r>
            <a:r>
              <a:rPr lang="en-US" altLang="zh-TW" sz="240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108.8</a:t>
            </a:r>
            <a:r>
              <a: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                                    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68F638A6-26D4-4228-A2DF-665CF4BD49B4}"/>
              </a:ext>
            </a:extLst>
          </p:cNvPr>
          <p:cNvSpPr txBox="1"/>
          <p:nvPr/>
        </p:nvSpPr>
        <p:spPr>
          <a:xfrm>
            <a:off x="7241090" y="2474604"/>
            <a:ext cx="1285884" cy="369332"/>
          </a:xfrm>
          <a:prstGeom prst="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工作內容</a:t>
            </a:r>
            <a:r>
              <a:rPr lang="en-US" altLang="zh-TW" dirty="0"/>
              <a:t>7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38143" y="4463774"/>
            <a:ext cx="3877985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dirty="0" smtClean="0">
                <a:ln w="22225">
                  <a:noFill/>
                  <a:prstDash val="solid"/>
                </a:ln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請將內容貼在海報上</a:t>
            </a:r>
            <a:endParaRPr lang="zh-TW" altLang="en-US" sz="3200" b="1" cap="none" spc="0" dirty="0">
              <a:ln w="22225">
                <a:noFill/>
                <a:prstDash val="solid"/>
              </a:ln>
              <a:solidFill>
                <a:schemeClr val="accent5"/>
              </a:solidFill>
              <a:effectLst/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22" name="群組 21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724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8395"/>
            <a:ext cx="8229600" cy="681686"/>
          </a:xfrm>
        </p:spPr>
        <p:txBody>
          <a:bodyPr/>
          <a:lstStyle/>
          <a:p>
            <a:pPr algn="l"/>
            <a:r>
              <a:rPr kumimoji="1" lang="zh-TW" altLang="en-US" sz="3200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臺北市中正高中的課程</a:t>
            </a:r>
            <a:r>
              <a:rPr kumimoji="1" lang="zh-TW" altLang="en-US" sz="3200" b="1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發展組織與核心小組</a:t>
            </a:r>
            <a:endParaRPr kumimoji="1" lang="zh-TW" altLang="en-US" sz="3200" dirty="0">
              <a:solidFill>
                <a:srgbClr val="0070C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pic>
        <p:nvPicPr>
          <p:cNvPr id="8" name="圖片 7" descr="11138600_965011380230626_3277904353346668617_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750082"/>
            <a:ext cx="7577666" cy="42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7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剪去对角的矩形 4"/>
          <p:cNvSpPr/>
          <p:nvPr/>
        </p:nvSpPr>
        <p:spPr>
          <a:xfrm>
            <a:off x="247650" y="883444"/>
            <a:ext cx="8643938" cy="3805238"/>
          </a:xfrm>
          <a:prstGeom prst="snip2Diag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60339" y="745332"/>
            <a:ext cx="6505575" cy="461665"/>
            <a:chOff x="863910" y="1329196"/>
            <a:chExt cx="5498378" cy="450473"/>
          </a:xfrm>
        </p:grpSpPr>
        <p:sp>
          <p:nvSpPr>
            <p:cNvPr id="72" name="矩形 71"/>
            <p:cNvSpPr/>
            <p:nvPr/>
          </p:nvSpPr>
          <p:spPr bwMode="auto">
            <a:xfrm>
              <a:off x="863910" y="1341976"/>
              <a:ext cx="1402099" cy="4019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74" name="矩形 73"/>
            <p:cNvSpPr/>
            <p:nvPr/>
          </p:nvSpPr>
          <p:spPr bwMode="auto">
            <a:xfrm>
              <a:off x="2267352" y="1340814"/>
              <a:ext cx="3853426" cy="406617"/>
            </a:xfrm>
            <a:prstGeom prst="rect">
              <a:avLst/>
            </a:prstGeom>
            <a:solidFill>
              <a:srgbClr val="F06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129066" name="文本框 1"/>
            <p:cNvSpPr txBox="1">
              <a:spLocks noChangeArrowheads="1"/>
            </p:cNvSpPr>
            <p:nvPr/>
          </p:nvSpPr>
          <p:spPr bwMode="auto">
            <a:xfrm>
              <a:off x="2346049" y="1329196"/>
              <a:ext cx="4016239" cy="450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charset="0"/>
                <a:buNone/>
              </a:pPr>
              <a:r>
                <a:rPr lang="zh-TW" altLang="en-US" sz="24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</a:t>
              </a:r>
              <a:endParaRPr lang="en-US" altLang="zh-TW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027" name="文本框 80"/>
          <p:cNvSpPr txBox="1">
            <a:spLocks noChangeArrowheads="1"/>
          </p:cNvSpPr>
          <p:nvPr/>
        </p:nvSpPr>
        <p:spPr bwMode="auto">
          <a:xfrm>
            <a:off x="333821" y="196474"/>
            <a:ext cx="3573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邁向</a:t>
            </a:r>
            <a:r>
              <a:rPr lang="zh-TW" altLang="zh-TW" sz="2800" b="1" dirty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新課綱轉化</a:t>
            </a:r>
            <a:r>
              <a:rPr lang="zh-TW" altLang="en-US" sz="2800" b="1" dirty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實踐</a:t>
            </a:r>
            <a:endParaRPr lang="en-US" altLang="zh-TW" sz="2800" b="1" dirty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" y="235744"/>
            <a:ext cx="130175" cy="3917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9029" name="文本框 18"/>
          <p:cNvSpPr txBox="1">
            <a:spLocks noChangeArrowheads="1"/>
          </p:cNvSpPr>
          <p:nvPr/>
        </p:nvSpPr>
        <p:spPr bwMode="auto">
          <a:xfrm>
            <a:off x="1671639" y="3975497"/>
            <a:ext cx="15819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YOUR TEXT</a:t>
            </a:r>
            <a:endParaRPr lang="zh-CN" altLang="en-US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8" name="直接连接符 14"/>
          <p:cNvCxnSpPr>
            <a:stCxn id="58" idx="2"/>
          </p:cNvCxnSpPr>
          <p:nvPr/>
        </p:nvCxnSpPr>
        <p:spPr>
          <a:xfrm rot="16200000" flipV="1">
            <a:off x="3230365" y="1734543"/>
            <a:ext cx="184547" cy="787400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22"/>
          <p:cNvCxnSpPr/>
          <p:nvPr/>
        </p:nvCxnSpPr>
        <p:spPr>
          <a:xfrm rot="16200000" flipH="1">
            <a:off x="4752579" y="2926954"/>
            <a:ext cx="278606" cy="211137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23"/>
          <p:cNvSpPr/>
          <p:nvPr/>
        </p:nvSpPr>
        <p:spPr>
          <a:xfrm>
            <a:off x="3857620" y="3107535"/>
            <a:ext cx="198112" cy="198112"/>
          </a:xfrm>
          <a:prstGeom prst="ellipse">
            <a:avLst/>
          </a:prstGeom>
          <a:solidFill>
            <a:srgbClr val="F0644D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953735"/>
              </a:solidFill>
            </a:endParaRPr>
          </a:p>
        </p:txBody>
      </p:sp>
      <p:sp>
        <p:nvSpPr>
          <p:cNvPr id="43" name="椭圆 24"/>
          <p:cNvSpPr/>
          <p:nvPr/>
        </p:nvSpPr>
        <p:spPr>
          <a:xfrm>
            <a:off x="2786050" y="1928808"/>
            <a:ext cx="198112" cy="198112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953735"/>
              </a:solidFill>
            </a:endParaRPr>
          </a:p>
        </p:txBody>
      </p:sp>
      <p:sp>
        <p:nvSpPr>
          <p:cNvPr id="44" name="椭圆 25"/>
          <p:cNvSpPr/>
          <p:nvPr/>
        </p:nvSpPr>
        <p:spPr>
          <a:xfrm>
            <a:off x="4929190" y="3161114"/>
            <a:ext cx="198112" cy="1981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953735"/>
              </a:solidFill>
            </a:endParaRPr>
          </a:p>
        </p:txBody>
      </p:sp>
      <p:sp>
        <p:nvSpPr>
          <p:cNvPr id="129041" name="TextBox 30"/>
          <p:cNvSpPr txBox="1">
            <a:spLocks noChangeArrowheads="1"/>
          </p:cNvSpPr>
          <p:nvPr/>
        </p:nvSpPr>
        <p:spPr bwMode="auto">
          <a:xfrm>
            <a:off x="4643439" y="3482579"/>
            <a:ext cx="2714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zh-TW" sz="2000">
                <a:latin typeface="Noto Sans TC Bold" pitchFamily="34" charset="-120"/>
                <a:ea typeface="Noto Sans TC Bold" pitchFamily="34" charset="-120"/>
              </a:rPr>
              <a:t>確認課綱轉化目標、重點</a:t>
            </a:r>
            <a:endParaRPr lang="en-US" altLang="zh-TW" sz="200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29042" name="TextBox 33"/>
          <p:cNvSpPr txBox="1">
            <a:spLocks noChangeArrowheads="1"/>
          </p:cNvSpPr>
          <p:nvPr/>
        </p:nvSpPr>
        <p:spPr bwMode="auto">
          <a:xfrm>
            <a:off x="481014" y="1714500"/>
            <a:ext cx="228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zh-TW" sz="2000" dirty="0">
                <a:latin typeface="Noto Sans TC Bold" pitchFamily="34" charset="-120"/>
                <a:ea typeface="Noto Sans TC Bold" pitchFamily="34" charset="-120"/>
              </a:rPr>
              <a:t>建立課綱轉化核心團隊</a:t>
            </a:r>
            <a:endParaRPr lang="zh-TW" altLang="en-US" sz="2000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29043" name="TextBox 39"/>
          <p:cNvSpPr txBox="1">
            <a:spLocks noChangeArrowheads="1"/>
          </p:cNvSpPr>
          <p:nvPr/>
        </p:nvSpPr>
        <p:spPr bwMode="auto">
          <a:xfrm>
            <a:off x="766765" y="2678906"/>
            <a:ext cx="2428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zh-TW" sz="2000" dirty="0">
                <a:latin typeface="Noto Sans TC Bold" pitchFamily="34" charset="-120"/>
                <a:ea typeface="Noto Sans TC Bold" pitchFamily="34" charset="-120"/>
              </a:rPr>
              <a:t>掌握及理解新課綱</a:t>
            </a:r>
            <a:endParaRPr lang="en-US" altLang="zh-TW" sz="2000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58" name="弧形 57"/>
          <p:cNvSpPr/>
          <p:nvPr/>
        </p:nvSpPr>
        <p:spPr>
          <a:xfrm rot="5400000">
            <a:off x="3703836" y="1226146"/>
            <a:ext cx="1701404" cy="1701800"/>
          </a:xfrm>
          <a:prstGeom prst="arc">
            <a:avLst>
              <a:gd name="adj1" fmla="val 16970181"/>
              <a:gd name="adj2" fmla="val 4629581"/>
            </a:avLst>
          </a:prstGeom>
          <a:ln w="3175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9" name="橢圓 58"/>
          <p:cNvSpPr/>
          <p:nvPr/>
        </p:nvSpPr>
        <p:spPr>
          <a:xfrm>
            <a:off x="3871914" y="1497806"/>
            <a:ext cx="1360487" cy="131921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0" name="TextBox 33"/>
          <p:cNvSpPr txBox="1"/>
          <p:nvPr/>
        </p:nvSpPr>
        <p:spPr>
          <a:xfrm>
            <a:off x="4000501" y="1768079"/>
            <a:ext cx="1071563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整裝待發</a:t>
            </a:r>
            <a:endParaRPr lang="en-US" altLang="zh-CN" sz="3200" b="1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4" name="直接连接符 14"/>
          <p:cNvCxnSpPr/>
          <p:nvPr/>
        </p:nvCxnSpPr>
        <p:spPr>
          <a:xfrm flipV="1">
            <a:off x="5411789" y="1982391"/>
            <a:ext cx="803275" cy="226219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26"/>
          <p:cNvSpPr/>
          <p:nvPr/>
        </p:nvSpPr>
        <p:spPr>
          <a:xfrm>
            <a:off x="6143636" y="1875230"/>
            <a:ext cx="198112" cy="198112"/>
          </a:xfrm>
          <a:prstGeom prst="ellipse">
            <a:avLst/>
          </a:prstGeom>
          <a:solidFill>
            <a:srgbClr val="91D101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953735"/>
              </a:solidFill>
            </a:endParaRPr>
          </a:p>
        </p:txBody>
      </p:sp>
      <p:cxnSp>
        <p:nvCxnSpPr>
          <p:cNvPr id="86" name="直接连接符 22"/>
          <p:cNvCxnSpPr/>
          <p:nvPr/>
        </p:nvCxnSpPr>
        <p:spPr>
          <a:xfrm rot="10800000" flipV="1">
            <a:off x="3357563" y="2571750"/>
            <a:ext cx="481012" cy="214313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052" name="矩形 39"/>
          <p:cNvSpPr>
            <a:spLocks noChangeArrowheads="1"/>
          </p:cNvSpPr>
          <p:nvPr/>
        </p:nvSpPr>
        <p:spPr bwMode="auto">
          <a:xfrm>
            <a:off x="785813" y="773907"/>
            <a:ext cx="563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學校及教師可著手準備：</a:t>
            </a:r>
          </a:p>
        </p:txBody>
      </p:sp>
      <p:cxnSp>
        <p:nvCxnSpPr>
          <p:cNvPr id="27" name="直接连接符 22"/>
          <p:cNvCxnSpPr/>
          <p:nvPr/>
        </p:nvCxnSpPr>
        <p:spPr>
          <a:xfrm rot="5400000">
            <a:off x="3996929" y="2906316"/>
            <a:ext cx="211931" cy="185738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23"/>
          <p:cNvSpPr/>
          <p:nvPr/>
        </p:nvSpPr>
        <p:spPr>
          <a:xfrm>
            <a:off x="3214678" y="2678907"/>
            <a:ext cx="198112" cy="19811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953735"/>
              </a:solidFill>
            </a:endParaRPr>
          </a:p>
        </p:txBody>
      </p:sp>
      <p:sp>
        <p:nvSpPr>
          <p:cNvPr id="129057" name="TextBox 39"/>
          <p:cNvSpPr txBox="1">
            <a:spLocks noChangeArrowheads="1"/>
          </p:cNvSpPr>
          <p:nvPr/>
        </p:nvSpPr>
        <p:spPr bwMode="auto">
          <a:xfrm>
            <a:off x="1695452" y="3375422"/>
            <a:ext cx="2500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zh-TW" sz="2000">
                <a:latin typeface="Noto Sans TC Bold" pitchFamily="34" charset="-120"/>
                <a:ea typeface="Noto Sans TC Bold" pitchFamily="34" charset="-120"/>
              </a:rPr>
              <a:t>盤整</a:t>
            </a:r>
            <a:r>
              <a:rPr lang="zh-TW" altLang="en-US" sz="2000">
                <a:latin typeface="Noto Sans TC Bold" pitchFamily="34" charset="-120"/>
                <a:ea typeface="Noto Sans TC Bold" pitchFamily="34" charset="-120"/>
              </a:rPr>
              <a:t>學校課程現況、亮點及</a:t>
            </a:r>
            <a:r>
              <a:rPr lang="zh-TW" altLang="zh-TW" sz="2000">
                <a:latin typeface="Noto Sans TC Bold" pitchFamily="34" charset="-120"/>
                <a:ea typeface="Noto Sans TC Bold" pitchFamily="34" charset="-120"/>
              </a:rPr>
              <a:t>問題</a:t>
            </a:r>
            <a:endParaRPr lang="en-US" altLang="zh-TW" sz="200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4" name="椭圆 25"/>
          <p:cNvSpPr/>
          <p:nvPr/>
        </p:nvSpPr>
        <p:spPr>
          <a:xfrm>
            <a:off x="5786446" y="2625329"/>
            <a:ext cx="198112" cy="198112"/>
          </a:xfrm>
          <a:prstGeom prst="ellipse">
            <a:avLst/>
          </a:prstGeom>
          <a:solidFill>
            <a:srgbClr val="FFA013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953735"/>
              </a:solidFill>
            </a:endParaRPr>
          </a:p>
        </p:txBody>
      </p:sp>
      <p:cxnSp>
        <p:nvCxnSpPr>
          <p:cNvPr id="35" name="直接连接符 22"/>
          <p:cNvCxnSpPr/>
          <p:nvPr/>
        </p:nvCxnSpPr>
        <p:spPr>
          <a:xfrm>
            <a:off x="5305425" y="2532460"/>
            <a:ext cx="509588" cy="121444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oval"/>
            <a:tailEnd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062" name="TextBox 30"/>
          <p:cNvSpPr txBox="1">
            <a:spLocks noChangeArrowheads="1"/>
          </p:cNvSpPr>
          <p:nvPr/>
        </p:nvSpPr>
        <p:spPr bwMode="auto">
          <a:xfrm>
            <a:off x="5929314" y="2411016"/>
            <a:ext cx="2928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zh-TW" sz="2000">
                <a:latin typeface="Noto Sans TC Bold" pitchFamily="34" charset="-120"/>
                <a:ea typeface="Noto Sans TC Bold" pitchFamily="34" charset="-120"/>
              </a:rPr>
              <a:t>發展課綱轉化計畫、策略與進程規劃</a:t>
            </a:r>
            <a:endParaRPr lang="en-US" altLang="zh-TW" sz="200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29063" name="TextBox 30"/>
          <p:cNvSpPr txBox="1">
            <a:spLocks noChangeArrowheads="1"/>
          </p:cNvSpPr>
          <p:nvPr/>
        </p:nvSpPr>
        <p:spPr bwMode="auto">
          <a:xfrm>
            <a:off x="6357938" y="1607344"/>
            <a:ext cx="2500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buClr>
                <a:srgbClr val="C00000"/>
              </a:buClr>
              <a:buFont typeface="Wingdings" pitchFamily="2" charset="2"/>
              <a:buChar char="ü"/>
            </a:pP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課綱轉化的模擬及修正</a:t>
            </a:r>
            <a:endParaRPr lang="zh-TW" altLang="zh-TW" sz="2000" dirty="0">
              <a:latin typeface="Noto Sans TC Bold" pitchFamily="34" charset="-120"/>
              <a:ea typeface="Noto Sans TC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573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60"/>
          <p:cNvSpPr>
            <a:spLocks noGrp="1"/>
          </p:cNvSpPr>
          <p:nvPr>
            <p:ph type="title"/>
          </p:nvPr>
        </p:nvSpPr>
        <p:spPr>
          <a:xfrm>
            <a:off x="1376363" y="445294"/>
            <a:ext cx="6391275" cy="572691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46082" name="Shape 61"/>
          <p:cNvSpPr>
            <a:spLocks noGrp="1"/>
          </p:cNvSpPr>
          <p:nvPr>
            <p:ph type="body" idx="1"/>
          </p:nvPr>
        </p:nvSpPr>
        <p:spPr>
          <a:xfrm>
            <a:off x="1376363" y="1152525"/>
            <a:ext cx="6391275" cy="3415904"/>
          </a:xfrm>
        </p:spPr>
        <p:txBody>
          <a:bodyPr/>
          <a:lstStyle/>
          <a:p>
            <a:pPr>
              <a:spcBef>
                <a:spcPct val="0"/>
              </a:spcBef>
              <a:buFont typeface="Arial" charset="0"/>
              <a:buNone/>
            </a:pPr>
            <a:endParaRPr lang="zh-TW" altLang="en-US"/>
          </a:p>
        </p:txBody>
      </p:sp>
      <p:pic>
        <p:nvPicPr>
          <p:cNvPr id="46083" name="Shape 62">
            <a:hlinkClick r:id="rId3" action="ppaction://hlinkpres?slideindex=1&amp;slidetitle="/>
          </p:cNvPr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文字方塊 4"/>
          <p:cNvSpPr txBox="1">
            <a:spLocks noChangeArrowheads="1"/>
          </p:cNvSpPr>
          <p:nvPr/>
        </p:nvSpPr>
        <p:spPr bwMode="auto">
          <a:xfrm>
            <a:off x="6393657" y="4768454"/>
            <a:ext cx="160734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900" dirty="0">
                <a:solidFill>
                  <a:prstClr val="black"/>
                </a:solidFill>
                <a:latin typeface="Arial" pitchFamily="34" charset="0"/>
                <a:ea typeface="新細明體" pitchFamily="18" charset="-120"/>
                <a:hlinkClick r:id="rId5" action="ppaction://hlinkfile"/>
              </a:rPr>
              <a:t>取自</a:t>
            </a:r>
            <a:r>
              <a:rPr kumimoji="1" lang="zh-TW" altLang="en-US" sz="900" dirty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rPr>
              <a:t>宜蘭縣吳明柱課督簡報</a:t>
            </a:r>
          </a:p>
        </p:txBody>
      </p:sp>
    </p:spTree>
    <p:extLst>
      <p:ext uri="{BB962C8B-B14F-4D97-AF65-F5344CB8AC3E}">
        <p14:creationId xmlns:p14="http://schemas.microsoft.com/office/powerpoint/2010/main" val="38490850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02442" y="2260387"/>
            <a:ext cx="6040861" cy="49259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7.</a:t>
            </a:r>
            <a:r>
              <a:rPr lang="zh-TW" altLang="en-US" sz="3200" dirty="0">
                <a:solidFill>
                  <a:schemeClr val="accent1"/>
                </a:solidFill>
              </a:rPr>
              <a:t>沈澱及回饋</a:t>
            </a:r>
            <a:endParaRPr lang="zh-CN" alt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4" name="群組 3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34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92E6AC3-4AC5-422B-894A-A5B86E42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3-2-1</a:t>
            </a:r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回饋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952AD264-0306-4990-B1A2-4C0332FF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/>
              <a:pPr/>
              <a:t>121</a:t>
            </a:fld>
            <a:endParaRPr lang="zh-TW" altLang="en-US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="" xmlns:a16="http://schemas.microsoft.com/office/drawing/2014/main" id="{30C9B46C-8504-4972-ACBB-30D5FB1D7EB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12176678"/>
              </p:ext>
            </p:extLst>
          </p:nvPr>
        </p:nvGraphicFramePr>
        <p:xfrm>
          <a:off x="0" y="1195388"/>
          <a:ext cx="9144000" cy="3321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群組 6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8" name="群組 7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94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5" y="321453"/>
            <a:ext cx="4924425" cy="1657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4348" y="1033154"/>
            <a:ext cx="7929618" cy="34138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4200"/>
              </a:lnSpc>
              <a:spcBef>
                <a:spcPts val="1800"/>
              </a:spcBef>
            </a:pP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1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的</a:t>
            </a: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365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次方</a:t>
            </a: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=1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，如果原地踏步，一年以後還是“</a:t>
            </a: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1”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。</a:t>
            </a:r>
          </a:p>
          <a:p>
            <a:pPr>
              <a:lnSpc>
                <a:spcPts val="4200"/>
              </a:lnSpc>
              <a:spcBef>
                <a:spcPts val="1800"/>
              </a:spcBef>
            </a:pP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1.01=1+0.01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，也就是每天進步一點；</a:t>
            </a:r>
          </a:p>
          <a:p>
            <a:pPr>
              <a:lnSpc>
                <a:spcPts val="4200"/>
              </a:lnSpc>
              <a:spcBef>
                <a:spcPts val="1800"/>
              </a:spcBef>
            </a:pP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1.01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的</a:t>
            </a: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365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次方，每天進步一點點，一年以後，累積的成果將遠遠大於“</a:t>
            </a: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1”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。</a:t>
            </a:r>
          </a:p>
          <a:p>
            <a:pPr algn="ctr"/>
            <a:endParaRPr lang="zh-TW" altLang="en-US" sz="1400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57819" y="4446998"/>
            <a:ext cx="3274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資料來源：</a:t>
            </a:r>
            <a:r>
              <a:rPr lang="en-US" altLang="zh-TW" sz="1200" dirty="0"/>
              <a:t>http://aboutfighter.com/doc323478</a:t>
            </a:r>
            <a:endParaRPr lang="zh-TW" altLang="en-US" sz="1200" dirty="0"/>
          </a:p>
        </p:txBody>
      </p:sp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344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94" y="-20539"/>
            <a:ext cx="9320588" cy="518457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="" xmlns:a16="http://schemas.microsoft.com/office/drawing/2014/main" id="{7BEF304D-297F-493C-A303-420D3A24AB4C}"/>
              </a:ext>
            </a:extLst>
          </p:cNvPr>
          <p:cNvSpPr txBox="1">
            <a:spLocks/>
          </p:cNvSpPr>
          <p:nvPr/>
        </p:nvSpPr>
        <p:spPr bwMode="auto">
          <a:xfrm>
            <a:off x="5706126" y="4110923"/>
            <a:ext cx="2214246" cy="12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endParaRPr lang="zh-TW" altLang="en-US" sz="1200" dirty="0"/>
          </a:p>
        </p:txBody>
      </p:sp>
      <p:sp>
        <p:nvSpPr>
          <p:cNvPr id="6" name="標題 5">
            <a:extLst>
              <a:ext uri="{FF2B5EF4-FFF2-40B4-BE49-F238E27FC236}">
                <a16:creationId xmlns="" xmlns:a16="http://schemas.microsoft.com/office/drawing/2014/main" id="{F87765D0-75A1-4D9B-97CC-4D627748BC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6075"/>
            <a:ext cx="7223125" cy="642938"/>
          </a:xfrm>
        </p:spPr>
        <p:txBody>
          <a:bodyPr>
            <a:normAutofit fontScale="90000"/>
          </a:bodyPr>
          <a:lstStyle/>
          <a:p>
            <a:r>
              <a:rPr lang="zh-TW" altLang="en-US" sz="5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專業及學習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讓我們和孩子有光</a:t>
            </a:r>
            <a:endParaRPr lang="zh-TW" altLang="en-US" sz="3600" dirty="0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715A439-25C7-41FF-B27C-9620E8A1FBC6}"/>
              </a:ext>
            </a:extLst>
          </p:cNvPr>
          <p:cNvSpPr/>
          <p:nvPr/>
        </p:nvSpPr>
        <p:spPr>
          <a:xfrm>
            <a:off x="6753226" y="4623978"/>
            <a:ext cx="21980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TW" altLang="en-US" sz="900" dirty="0">
                <a:solidFill>
                  <a:schemeClr val="bg1"/>
                </a:solidFill>
              </a:rPr>
              <a:t>dpclass.com/352/style-耶穌光增強效果/</a:t>
            </a:r>
          </a:p>
        </p:txBody>
      </p:sp>
    </p:spTree>
    <p:extLst>
      <p:ext uri="{BB962C8B-B14F-4D97-AF65-F5344CB8AC3E}">
        <p14:creationId xmlns:p14="http://schemas.microsoft.com/office/powerpoint/2010/main" val="312952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4975306" y="2165147"/>
            <a:ext cx="3525925" cy="17931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在應然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實然的對話中，找出「或然」的可能世界；教育，是一種可能性想像的實踐！</a:t>
            </a:r>
          </a:p>
        </p:txBody>
      </p:sp>
      <p:cxnSp>
        <p:nvCxnSpPr>
          <p:cNvPr id="3" name="直接连接符 2"/>
          <p:cNvCxnSpPr>
            <a:cxnSpLocks/>
          </p:cNvCxnSpPr>
          <p:nvPr/>
        </p:nvCxnSpPr>
        <p:spPr>
          <a:xfrm>
            <a:off x="5078815" y="3943113"/>
            <a:ext cx="31270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6">
            <a:extLst/>
          </p:cNvPr>
          <p:cNvSpPr txBox="1"/>
          <p:nvPr/>
        </p:nvSpPr>
        <p:spPr>
          <a:xfrm>
            <a:off x="5114440" y="1791429"/>
            <a:ext cx="2473982" cy="373718"/>
          </a:xfrm>
          <a:prstGeom prst="rect">
            <a:avLst/>
          </a:prstGeom>
          <a:noFill/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450" b="1" dirty="0">
                <a:solidFill>
                  <a:schemeClr val="accent1"/>
                </a:solidFill>
              </a:rPr>
              <a:t>THANKS</a:t>
            </a:r>
            <a:endParaRPr lang="zh-CN" altLang="en-US" sz="1245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3813887"/>
            <a:ext cx="9144000" cy="1329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共</a:t>
            </a: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讀共</a:t>
            </a:r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學</a:t>
            </a: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－</a:t>
            </a:r>
            <a:r>
              <a:rPr lang="zh-TW" altLang="en-US" sz="24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互助</a:t>
            </a:r>
            <a:r>
              <a:rPr lang="zh-TW" altLang="en-US" sz="24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成事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33451" y="1951037"/>
            <a:ext cx="6769100" cy="1563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dirty="0" smtClean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個讀  </a:t>
            </a:r>
            <a:r>
              <a:rPr lang="en-US" altLang="zh-TW" sz="2800" dirty="0" smtClean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10</a:t>
            </a:r>
            <a:r>
              <a:rPr lang="zh-TW" altLang="en-US" sz="2800" dirty="0" smtClean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分鐘</a:t>
            </a:r>
            <a:endParaRPr lang="en-US" altLang="zh-TW" sz="2800" dirty="0" smtClean="0">
              <a:solidFill>
                <a:schemeClr val="accent2">
                  <a:lumMod val="75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671513">
              <a:buNone/>
            </a:pPr>
            <a:r>
              <a:rPr lang="en-US" altLang="zh-TW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1.</a:t>
            </a:r>
            <a:r>
              <a:rPr lang="zh-TW" altLang="en-US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課程規劃說明：</a:t>
            </a:r>
            <a:r>
              <a:rPr lang="en-US" altLang="zh-TW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P.1-12</a:t>
            </a:r>
          </a:p>
          <a:p>
            <a:pPr marL="671513">
              <a:buNone/>
            </a:pPr>
            <a:r>
              <a:rPr lang="en-US" altLang="zh-TW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2.</a:t>
            </a:r>
            <a:r>
              <a:rPr lang="zh-TW" altLang="en-US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實施要點</a:t>
            </a:r>
            <a:r>
              <a:rPr lang="en-US" altLang="zh-TW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-</a:t>
            </a:r>
            <a:r>
              <a:rPr lang="zh-TW" altLang="en-US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課程發展</a:t>
            </a:r>
            <a:r>
              <a:rPr lang="en-US" altLang="zh-TW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P31-34</a:t>
            </a:r>
            <a:endParaRPr lang="en-US" altLang="zh-TW" sz="2800" dirty="0">
              <a:solidFill>
                <a:srgbClr val="FF990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5" name="Shape 190">
            <a:extLst>
              <a:ext uri="{FF2B5EF4-FFF2-40B4-BE49-F238E27FC236}">
                <a16:creationId xmlns="" xmlns:a16="http://schemas.microsoft.com/office/drawing/2014/main" id="{D0550749-0D19-40D7-8541-1427648B40C2}"/>
              </a:ext>
            </a:extLst>
          </p:cNvPr>
          <p:cNvSpPr/>
          <p:nvPr/>
        </p:nvSpPr>
        <p:spPr>
          <a:xfrm>
            <a:off x="533451" y="1134674"/>
            <a:ext cx="1846659" cy="55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 dirty="0" err="1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Noto Sans TC Bold" pitchFamily="34" charset="-120"/>
                <a:ea typeface="Noto Sans TC Bold" pitchFamily="34" charset="-120"/>
              </a:rPr>
              <a:t>工作任務</a:t>
            </a:r>
            <a:endParaRPr sz="3600" dirty="0">
              <a:solidFill>
                <a:srgbClr val="FFFFFF"/>
              </a:solidFill>
              <a:effectLst>
                <a:outerShdw blurRad="25400" dist="12700" dir="5400000" rotWithShape="0">
                  <a:srgbClr val="000000">
                    <a:alpha val="30000"/>
                  </a:srgbClr>
                </a:outerShdw>
              </a:effectLst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4147263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「</a:t>
            </a:r>
            <a:r>
              <a:rPr lang="zh-TW" altLang="zh-TW" sz="3200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新課綱有哪些內容，是學校課發</a:t>
            </a:r>
            <a:r>
              <a:rPr lang="zh-TW" altLang="zh-TW" sz="3200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會</a:t>
            </a:r>
            <a:r>
              <a:rPr lang="zh-TW" altLang="en-US" sz="3200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應辦事項</a:t>
            </a:r>
            <a:r>
              <a:rPr lang="zh-TW" altLang="zh-TW" sz="3200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？</a:t>
            </a:r>
            <a:r>
              <a:rPr lang="zh-TW" altLang="zh-TW" sz="3200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」</a:t>
            </a:r>
            <a:endParaRPr lang="zh-TW" altLang="en-US" sz="3200" dirty="0">
              <a:solidFill>
                <a:schemeClr val="bg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861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 </a:t>
            </a:r>
            <a:r>
              <a:rPr lang="zh-CN" altLang="en-US" smtClean="0"/>
              <a:t>「 让</a:t>
            </a:r>
            <a:r>
              <a:rPr lang="en-US" altLang="zh-CN" smtClean="0"/>
              <a:t>PPT</a:t>
            </a:r>
            <a:r>
              <a:rPr lang="zh-CN" altLang="en-US" smtClean="0"/>
              <a:t>设计简单起来！」</a:t>
            </a:r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33" y="99663"/>
            <a:ext cx="9121440" cy="50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2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終生學習的歷程</a:t>
            </a:r>
            <a:r>
              <a:rPr lang="en-US" altLang="zh-TW" dirty="0" smtClean="0"/>
              <a:t>-</a:t>
            </a:r>
            <a:r>
              <a:rPr lang="zh-TW" altLang="en-US" dirty="0" smtClean="0"/>
              <a:t>生命是長期而持續的累積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12106"/>
          <a:ext cx="82296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4DC1C-974E-48B5-82F0-0018C6512172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1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/>
          <p:cNvSpPr>
            <a:spLocks noGrp="1"/>
          </p:cNvSpPr>
          <p:nvPr>
            <p:ph type="title"/>
          </p:nvPr>
        </p:nvSpPr>
        <p:spPr>
          <a:xfrm>
            <a:off x="1357290" y="107139"/>
            <a:ext cx="6643710" cy="137662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zh-TW" altLang="zh-TW" sz="27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7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</a:t>
            </a:r>
            <a:r>
              <a:rPr lang="zh-TW" altLang="zh-TW" sz="27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是指一個人為適應現在生活及面對未來挑戰，所應具備的知識、能力與態度。「核心素養」強調學習不宜以學科知識及技能為限，而應關注學習與生活的結合，透過實踐力行而彰顯學習者的全人發展。</a:t>
            </a:r>
            <a:endParaRPr lang="zh-TW" altLang="en-US" sz="1800" dirty="0">
              <a:solidFill>
                <a:srgbClr val="005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1464447" y="1500449"/>
          <a:ext cx="6172200" cy="3643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9B146-853A-447D-B840-62D1B4CB8D15}" type="slidenum">
              <a:rPr lang="zh-TW" altLang="en-US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>
                <a:defRPr/>
              </a:pPr>
              <a:t>16</a:t>
            </a:fld>
            <a:endParaRPr lang="zh-TW" altLang="en-US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1AF638-5D54-45B1-AA5C-276A71E07F81}" type="slidenum">
              <a:rPr lang="zh-TW" altLang="en-US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pPr>
                <a:defRPr/>
              </a:pPr>
              <a:t>17</a:t>
            </a:fld>
            <a:endParaRPr lang="zh-TW" altLang="en-US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1" name="文字方塊 4"/>
          <p:cNvSpPr txBox="1">
            <a:spLocks noChangeArrowheads="1"/>
          </p:cNvSpPr>
          <p:nvPr/>
        </p:nvSpPr>
        <p:spPr bwMode="auto">
          <a:xfrm>
            <a:off x="2357438" y="141685"/>
            <a:ext cx="4185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總綱核心素養的三面九項內涵</a:t>
            </a:r>
          </a:p>
        </p:txBody>
      </p:sp>
      <p:pic>
        <p:nvPicPr>
          <p:cNvPr id="717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33589" y="681037"/>
            <a:ext cx="5023247" cy="3835004"/>
          </a:xfrm>
        </p:spPr>
      </p:pic>
      <p:sp>
        <p:nvSpPr>
          <p:cNvPr id="7173" name="文字方塊 6"/>
          <p:cNvSpPr txBox="1">
            <a:spLocks noChangeArrowheads="1"/>
          </p:cNvSpPr>
          <p:nvPr/>
        </p:nvSpPr>
        <p:spPr bwMode="auto">
          <a:xfrm>
            <a:off x="3654029" y="4624387"/>
            <a:ext cx="208903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350" b="1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核心素養的滾動圓輪意象</a:t>
            </a:r>
          </a:p>
        </p:txBody>
      </p:sp>
    </p:spTree>
    <p:extLst>
      <p:ext uri="{BB962C8B-B14F-4D97-AF65-F5344CB8AC3E}">
        <p14:creationId xmlns:p14="http://schemas.microsoft.com/office/powerpoint/2010/main" val="2874467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標題 1"/>
          <p:cNvSpPr>
            <a:spLocks noGrp="1"/>
          </p:cNvSpPr>
          <p:nvPr>
            <p:ph type="title"/>
          </p:nvPr>
        </p:nvSpPr>
        <p:spPr>
          <a:xfrm>
            <a:off x="1485900" y="205980"/>
            <a:ext cx="6172200" cy="583406"/>
          </a:xfrm>
        </p:spPr>
        <p:txBody>
          <a:bodyPr/>
          <a:lstStyle/>
          <a:p>
            <a:r>
              <a:rPr lang="zh-TW" altLang="en-US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「素養」和「能力」的關係</a:t>
            </a:r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1177872" y="964395"/>
          <a:ext cx="6823129" cy="4179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8BE95-ACDD-4AC6-A7FF-57CDF76B8381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1494235" y="141686"/>
            <a:ext cx="6172200" cy="529828"/>
          </a:xfrm>
        </p:spPr>
        <p:txBody>
          <a:bodyPr/>
          <a:lstStyle/>
          <a:p>
            <a:r>
              <a:rPr lang="en-US" altLang="zh-TW" sz="21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OECD</a:t>
            </a:r>
            <a:r>
              <a:rPr lang="zh-TW" altLang="en-US" sz="21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：邁向</a:t>
            </a:r>
            <a:r>
              <a:rPr lang="en-US" altLang="zh-TW" sz="21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2030</a:t>
            </a:r>
            <a:r>
              <a:rPr lang="zh-TW" altLang="en-US" sz="21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年的教育架構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fld id="{FFF74C62-704A-441C-AEFD-A172B0491BF7}" type="slidenum">
              <a:rPr kumimoji="0" lang="zh-TW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>
                <a:defRPr/>
              </a:pPr>
              <a:t>19</a:t>
            </a:fld>
            <a:endParaRPr kumimoji="0" lang="zh-TW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1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9466" y="681039"/>
            <a:ext cx="6280547" cy="3888581"/>
          </a:xfrm>
          <a:noFill/>
        </p:spPr>
      </p:pic>
      <p:sp>
        <p:nvSpPr>
          <p:cNvPr id="5125" name="文字方塊 5"/>
          <p:cNvSpPr txBox="1">
            <a:spLocks noChangeArrowheads="1"/>
          </p:cNvSpPr>
          <p:nvPr/>
        </p:nvSpPr>
        <p:spPr bwMode="auto">
          <a:xfrm>
            <a:off x="1980011" y="4624388"/>
            <a:ext cx="50000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900">
                <a:solidFill>
                  <a:prstClr val="black"/>
                </a:solidFill>
              </a:rPr>
              <a:t>資料來源：</a:t>
            </a:r>
            <a:r>
              <a:rPr lang="en-US" altLang="zh-TW" sz="900">
                <a:solidFill>
                  <a:prstClr val="black"/>
                </a:solidFill>
              </a:rPr>
              <a:t> https://www.oecd.org/pisa/aboutpisa/Global-competency-for-an-inclusive-world.pdf</a:t>
            </a:r>
            <a:endParaRPr lang="zh-TW" altLang="en-US" sz="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3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7858EB0-86B9-44F6-A620-3C0BA6754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44" y="178129"/>
            <a:ext cx="8137922" cy="593397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chemeClr val="accent1"/>
                </a:solidFill>
              </a:rPr>
              <a:t>一個課題包含著發展關係的可能性，</a:t>
            </a:r>
            <a:r>
              <a:rPr lang="en-US" altLang="zh-TW" sz="2800" dirty="0">
                <a:solidFill>
                  <a:schemeClr val="accent1"/>
                </a:solidFill>
              </a:rPr>
              <a:t>……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86C9604-1FF9-480F-8DEA-44E6589E8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520034" y="783774"/>
            <a:ext cx="750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P. J. Palmer(1998/2009)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，藍雲、陳世佳譯。教學的勇氣。台北：心理。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2675" y="1380765"/>
            <a:ext cx="3965782" cy="3433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084964" y="1381723"/>
            <a:ext cx="3573058" cy="344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群組 9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11" name="群組 10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3978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Shape 527"/>
          <p:cNvPicPr preferRelativeResize="0"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6337" y="688183"/>
            <a:ext cx="6824663" cy="3936206"/>
          </a:xfrm>
        </p:spPr>
      </p:pic>
      <p:sp>
        <p:nvSpPr>
          <p:cNvPr id="249858" name="投影片編號版面配置區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AA39894-C09A-44FB-97BA-71241142B74D}" type="slidenum">
              <a:rPr lang="zh-TW" altLang="en-US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pPr>
                <a:defRPr/>
              </a:pPr>
              <a:t>20</a:t>
            </a:fld>
            <a:endParaRPr lang="en-US" altLang="zh-TW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9859" name="Shape 526"/>
          <p:cNvSpPr txBox="1">
            <a:spLocks noChangeArrowheads="1"/>
          </p:cNvSpPr>
          <p:nvPr/>
        </p:nvSpPr>
        <p:spPr bwMode="auto">
          <a:xfrm>
            <a:off x="2250282" y="107156"/>
            <a:ext cx="444698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9" tIns="34275" rIns="68569" bIns="34275"/>
          <a:lstStyle/>
          <a:p>
            <a:pPr algn="ctr">
              <a:buSzPct val="25000"/>
              <a:defRPr/>
            </a:pPr>
            <a:r>
              <a:rPr lang="en-US" sz="3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核心素養的轉化</a:t>
            </a:r>
            <a:r>
              <a:rPr lang="en-US" sz="3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與發展</a:t>
            </a:r>
          </a:p>
        </p:txBody>
      </p:sp>
    </p:spTree>
    <p:extLst>
      <p:ext uri="{BB962C8B-B14F-4D97-AF65-F5344CB8AC3E}">
        <p14:creationId xmlns:p14="http://schemas.microsoft.com/office/powerpoint/2010/main" val="33676408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1331640" y="242889"/>
            <a:ext cx="7146438" cy="994172"/>
          </a:xfrm>
        </p:spPr>
        <p:txBody>
          <a:bodyPr vert="horz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buSzPct val="25000"/>
              <a:defRPr/>
            </a:pPr>
            <a:r>
              <a:rPr lang="en-US" sz="3000" b="1" dirty="0" err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>領域「學習重點」與核心素養相對應</a:t>
            </a:r>
            <a:r>
              <a:rPr 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  <a:t/>
            </a:r>
            <a:br>
              <a:rPr 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Arial"/>
              </a:rPr>
            </a:br>
            <a:endParaRPr lang="en-US" sz="3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1906" name="Shape 542"/>
          <p:cNvSpPr>
            <a:spLocks noGrp="1"/>
          </p:cNvSpPr>
          <p:nvPr>
            <p:ph sz="quarter" idx="1"/>
          </p:nvPr>
        </p:nvSpPr>
        <p:spPr>
          <a:xfrm>
            <a:off x="2790825" y="1320405"/>
            <a:ext cx="5210175" cy="3287315"/>
          </a:xfrm>
        </p:spPr>
        <p:txBody>
          <a:bodyPr vert="horz" wrap="square" lIns="68569" tIns="34275" rIns="68569" bIns="34275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spcBef>
                <a:spcPct val="0"/>
              </a:spcBef>
              <a:buClr>
                <a:srgbClr val="E36C09"/>
              </a:buClr>
              <a:buSzPct val="100000"/>
              <a:buFont typeface="Noto Sans Symbols"/>
              <a:buChar char="✓"/>
            </a:pPr>
            <a:r>
              <a:rPr lang="en-US" sz="3000" b="1" dirty="0" err="1">
                <a:solidFill>
                  <a:srgbClr val="36609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Arial" charset="0"/>
              </a:rPr>
              <a:t>學習表現</a:t>
            </a:r>
            <a:endParaRPr lang="en-US" sz="3000" b="1" dirty="0">
              <a:solidFill>
                <a:srgbClr val="36609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E36C09"/>
              </a:buClr>
              <a:buSzPct val="100000"/>
              <a:buNone/>
            </a:pPr>
            <a:r>
              <a:rPr lang="en-US" b="1" dirty="0" err="1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學習者面對生活環境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、</a:t>
            </a:r>
            <a:r>
              <a:rPr lang="en-US" b="1" dirty="0" err="1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議題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與</a:t>
            </a:r>
            <a:r>
              <a:rPr lang="en-US" b="1" dirty="0" err="1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情境時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　</a:t>
            </a:r>
            <a:endParaRPr lang="en-US" altLang="zh-TW" b="1" dirty="0">
              <a:latin typeface="標楷體" pitchFamily="65" charset="-120"/>
              <a:ea typeface="標楷體" pitchFamily="65" charset="-120"/>
              <a:cs typeface="Times New Roman" pitchFamily="18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E36C09"/>
              </a:buClr>
              <a:buSzPct val="100000"/>
              <a:buNone/>
            </a:pPr>
            <a:r>
              <a:rPr lang="en-US" b="1" dirty="0" err="1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所展現的能力、態度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cs typeface="Times New Roman" pitchFamily="18" charset="0"/>
                <a:sym typeface="Arial" charset="0"/>
              </a:rPr>
              <a:t>與行動</a:t>
            </a: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Arial" charset="0"/>
              </a:rPr>
              <a:t/>
            </a:r>
            <a:b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Arial" charset="0"/>
              </a:rPr>
            </a:br>
            <a:r>
              <a:rPr 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Arial" charset="0"/>
              </a:rPr>
              <a:t>  </a:t>
            </a:r>
          </a:p>
          <a:p>
            <a:pPr marL="0" lvl="1" indent="0">
              <a:spcBef>
                <a:spcPts val="1350"/>
              </a:spcBef>
              <a:buClr>
                <a:srgbClr val="E36C09"/>
              </a:buClr>
              <a:buSzPct val="100000"/>
              <a:buFont typeface="Noto Sans Symbols"/>
              <a:buChar char="✓"/>
            </a:pPr>
            <a:r>
              <a:rPr lang="en-US" sz="3000" b="1" dirty="0" err="1">
                <a:solidFill>
                  <a:srgbClr val="36609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Arial" charset="0"/>
              </a:rPr>
              <a:t>學習內容</a:t>
            </a:r>
            <a:endParaRPr lang="en-US" sz="3000" b="1" dirty="0">
              <a:solidFill>
                <a:srgbClr val="36609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  <a:sym typeface="Arial" charset="0"/>
            </a:endParaRPr>
          </a:p>
          <a:p>
            <a:pPr marL="0" indent="0">
              <a:spcBef>
                <a:spcPts val="1350"/>
              </a:spcBef>
              <a:buNone/>
            </a:pPr>
            <a:r>
              <a:rPr lang="en-US" b="1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Arial" charset="0"/>
              </a:rPr>
              <a:t>認識人類探索世界累積的系統知識</a:t>
            </a:r>
            <a:r>
              <a:rPr lang="zh-TW" altLang="en-US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Arial" charset="0"/>
              </a:rPr>
              <a:t>，</a:t>
            </a:r>
            <a:r>
              <a:rPr lang="en-US" b="1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Arial" charset="0"/>
              </a:rPr>
              <a:t>作為解決問題過程中的必要基礎</a:t>
            </a:r>
            <a:endParaRPr lang="en-US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  <a:sym typeface="Arial" charset="0"/>
            </a:endParaRPr>
          </a:p>
          <a:p>
            <a:pPr marL="0" lvl="1" indent="0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sz="27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Arial" charset="0"/>
              </a:rPr>
              <a:t>    </a:t>
            </a:r>
          </a:p>
        </p:txBody>
      </p:sp>
      <p:sp>
        <p:nvSpPr>
          <p:cNvPr id="251907" name="投影片編號版面配置區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FD08C9A-4D31-45FF-B440-CC6C0B628A4C}" type="slidenum">
              <a:rPr lang="zh-TW" altLang="en-US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>
                <a:defRPr/>
              </a:pPr>
              <a:t>21</a:t>
            </a:fld>
            <a:endParaRPr lang="en-US" altLang="zh-TW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51908" name="Shape 543"/>
          <p:cNvSpPr>
            <a:spLocks noChangeArrowheads="1"/>
          </p:cNvSpPr>
          <p:nvPr/>
        </p:nvSpPr>
        <p:spPr bwMode="auto">
          <a:xfrm rot="5400000">
            <a:off x="681039" y="1321595"/>
            <a:ext cx="2683669" cy="1759744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lIns="68569" tIns="34275" rIns="68569" bIns="34275" anchor="ctr"/>
          <a:lstStyle/>
          <a:p>
            <a:pPr algn="ctr">
              <a:defRPr/>
            </a:pPr>
            <a:endParaRPr lang="zh-TW" altLang="en-US" sz="1350">
              <a:solidFill>
                <a:srgbClr val="FFFF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  <a:sym typeface="Arial" charset="0"/>
            </a:endParaRPr>
          </a:p>
        </p:txBody>
      </p:sp>
      <p:sp>
        <p:nvSpPr>
          <p:cNvPr id="251909" name="Shape 544"/>
          <p:cNvSpPr txBox="1">
            <a:spLocks noChangeArrowheads="1"/>
          </p:cNvSpPr>
          <p:nvPr/>
        </p:nvSpPr>
        <p:spPr bwMode="auto">
          <a:xfrm>
            <a:off x="1164432" y="1982392"/>
            <a:ext cx="1778794" cy="43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9" tIns="34275" rIns="68569" bIns="34275"/>
          <a:lstStyle/>
          <a:p>
            <a:pPr>
              <a:buSzPct val="25000"/>
              <a:defRPr/>
            </a:pPr>
            <a:r>
              <a:rPr lang="en-US" altLang="zh-TW" sz="240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9246132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內容版面配置區 2"/>
          <p:cNvSpPr>
            <a:spLocks noGrp="1"/>
          </p:cNvSpPr>
          <p:nvPr>
            <p:ph idx="1"/>
          </p:nvPr>
        </p:nvSpPr>
        <p:spPr>
          <a:xfrm>
            <a:off x="1571626" y="375048"/>
            <a:ext cx="5947172" cy="91082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zh-TW" altLang="en-US" sz="3300" dirty="0">
                <a:latin typeface="微軟正黑體" pitchFamily="34" charset="-120"/>
                <a:ea typeface="微軟正黑體" pitchFamily="34" charset="-120"/>
              </a:rPr>
              <a:t>素養導向教學的四大原則</a:t>
            </a:r>
            <a:endParaRPr lang="en-US" altLang="zh-TW" sz="33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A7DA25-57D5-46E2-8FDD-13748253889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464447" y="1768072"/>
          <a:ext cx="6161528" cy="262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687117" y="1175155"/>
            <a:ext cx="5831681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700" b="1" dirty="0">
                <a:solidFill>
                  <a:srgbClr val="8BC145">
                    <a:lumMod val="75000"/>
                  </a:srgbClr>
                </a:solidFill>
                <a:latin typeface="標楷體" pitchFamily="65" charset="-120"/>
                <a:ea typeface="標楷體" pitchFamily="65" charset="-120"/>
              </a:rPr>
              <a:t>領域核心素養、理念目標、學習重點</a:t>
            </a:r>
          </a:p>
        </p:txBody>
      </p:sp>
      <p:sp>
        <p:nvSpPr>
          <p:cNvPr id="7" name="十字形 6">
            <a:hlinkClick r:id="rId8"/>
          </p:cNvPr>
          <p:cNvSpPr/>
          <p:nvPr/>
        </p:nvSpPr>
        <p:spPr>
          <a:xfrm>
            <a:off x="4438055" y="1824836"/>
            <a:ext cx="267891" cy="267890"/>
          </a:xfrm>
          <a:prstGeom prst="pl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 dirty="0">
              <a:solidFill>
                <a:srgbClr val="8BC14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9642" y="195486"/>
            <a:ext cx="6172200" cy="475562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素養導向試題的五大特色</a:t>
            </a: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altLang="zh-TW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zh-TW" altLang="en-US" sz="1200" dirty="0">
                <a:solidFill>
                  <a:schemeClr val="accent3">
                    <a:lumMod val="50000"/>
                  </a:schemeClr>
                </a:solidFill>
              </a:rPr>
              <a:t>未來</a:t>
            </a:r>
            <a:r>
              <a:rPr lang="en-US" altLang="zh-TW" sz="1200" dirty="0">
                <a:solidFill>
                  <a:schemeClr val="accent3">
                    <a:lumMod val="50000"/>
                  </a:schemeClr>
                </a:solidFill>
              </a:rPr>
              <a:t>Family</a:t>
            </a:r>
            <a:r>
              <a:rPr lang="zh-TW" altLang="en-US" sz="1200" dirty="0">
                <a:solidFill>
                  <a:schemeClr val="accent3">
                    <a:lumMod val="50000"/>
                  </a:schemeClr>
                </a:solidFill>
              </a:rPr>
              <a:t>，</a:t>
            </a:r>
            <a:r>
              <a:rPr lang="en-US" altLang="zh-TW" sz="1200" dirty="0">
                <a:solidFill>
                  <a:schemeClr val="accent3">
                    <a:lumMod val="50000"/>
                  </a:schemeClr>
                </a:solidFill>
              </a:rPr>
              <a:t>22</a:t>
            </a:r>
            <a:r>
              <a:rPr lang="zh-TW" altLang="en-US" sz="1200" dirty="0">
                <a:solidFill>
                  <a:schemeClr val="accent3">
                    <a:lumMod val="50000"/>
                  </a:schemeClr>
                </a:solidFill>
              </a:rPr>
              <a:t>期。</a:t>
            </a:r>
            <a:r>
              <a:rPr lang="en-US" altLang="zh-TW" sz="900" b="1" dirty="0">
                <a:solidFill>
                  <a:schemeClr val="accent3">
                    <a:lumMod val="50000"/>
                  </a:schemeClr>
                </a:solidFill>
              </a:rPr>
              <a:t>https://gfamily.cwgv.com.tw/content/index/7199</a:t>
            </a:r>
            <a:endParaRPr lang="zh-TW" altLang="en-US" sz="9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7813" y="849176"/>
            <a:ext cx="7947538" cy="419193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900"/>
              </a:spcBef>
              <a:buNone/>
            </a:pP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陳柏熹談到，以素養導向來進行評量是全球教育趨勢，不管國中教育會考或平時的學習成就評量，題庫中已經有一定比例的試題符合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年國教課綱中核心素養的內涵，主要具有下列五項特色：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97644" indent="-197644">
              <a:lnSpc>
                <a:spcPct val="120000"/>
              </a:lnSpc>
              <a:spcBef>
                <a:spcPts val="450"/>
              </a:spcBef>
              <a:buAutoNum type="arabicPeriod"/>
            </a:pPr>
            <a:r>
              <a:rPr lang="zh-TW" altLang="en-US" sz="25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題目情境主要是以</a:t>
            </a:r>
            <a:r>
              <a:rPr lang="zh-TW" altLang="en-US" sz="2550" b="1" dirty="0">
                <a:solidFill>
                  <a:srgbClr val="FF0000"/>
                </a:solidFill>
              </a:rPr>
              <a:t>生活問題解決</a:t>
            </a:r>
            <a:r>
              <a:rPr lang="zh-TW" altLang="en-US" sz="25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為主，有些評量到單一能力，有些評量到綜合能力。</a:t>
            </a:r>
            <a:endParaRPr lang="en-US" altLang="zh-TW" sz="255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97644" indent="-197644">
              <a:lnSpc>
                <a:spcPct val="120000"/>
              </a:lnSpc>
              <a:spcBef>
                <a:spcPts val="450"/>
              </a:spcBef>
              <a:buAutoNum type="arabicPeriod"/>
            </a:pPr>
            <a:r>
              <a:rPr lang="zh-TW" altLang="en-US" sz="25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題目閱讀量高，用以清楚描述</a:t>
            </a:r>
            <a:r>
              <a:rPr lang="zh-TW" altLang="en-US" sz="2550" b="1" dirty="0">
                <a:solidFill>
                  <a:srgbClr val="FF0000"/>
                </a:solidFill>
              </a:rPr>
              <a:t>問題情境</a:t>
            </a:r>
            <a:r>
              <a:rPr lang="zh-TW" altLang="en-US" sz="25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，常配合</a:t>
            </a:r>
            <a:r>
              <a:rPr lang="zh-TW" altLang="en-US" sz="2550" b="1" dirty="0">
                <a:solidFill>
                  <a:srgbClr val="FF0000"/>
                </a:solidFill>
              </a:rPr>
              <a:t>圖表或數據</a:t>
            </a:r>
            <a:r>
              <a:rPr lang="zh-TW" altLang="en-US" sz="25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資料。</a:t>
            </a:r>
            <a:endParaRPr lang="en-US" altLang="zh-TW" sz="255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97644" indent="-197644">
              <a:lnSpc>
                <a:spcPct val="120000"/>
              </a:lnSpc>
              <a:spcBef>
                <a:spcPts val="450"/>
              </a:spcBef>
              <a:buAutoNum type="arabicPeriod"/>
            </a:pPr>
            <a:r>
              <a:rPr lang="zh-TW" altLang="en-US" sz="25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不只有單題，也常以</a:t>
            </a:r>
            <a:r>
              <a:rPr lang="zh-TW" altLang="en-US" sz="2550" b="1" dirty="0">
                <a:solidFill>
                  <a:srgbClr val="FF0000"/>
                </a:solidFill>
              </a:rPr>
              <a:t>題組形式</a:t>
            </a:r>
            <a:r>
              <a:rPr lang="zh-TW" altLang="en-US" sz="25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呈現，受測者看完題目情境後會回答多道試題。</a:t>
            </a:r>
            <a:endParaRPr lang="en-US" altLang="zh-TW" sz="255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97644" indent="-197644">
              <a:lnSpc>
                <a:spcPct val="120000"/>
              </a:lnSpc>
              <a:spcBef>
                <a:spcPts val="450"/>
              </a:spcBef>
              <a:buAutoNum type="arabicPeriod"/>
            </a:pPr>
            <a:r>
              <a:rPr lang="zh-TW" altLang="en-US" sz="25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評量目標不僅有學科知識或學習內容，更希望評量到由學科知識或學習內容所延伸出來對</a:t>
            </a:r>
            <a:r>
              <a:rPr lang="zh-TW" altLang="en-US" sz="2550" b="1" dirty="0">
                <a:solidFill>
                  <a:srgbClr val="FF0000"/>
                </a:solidFill>
              </a:rPr>
              <a:t>知識概念的判斷、應用或生活問題的解決</a:t>
            </a:r>
            <a:r>
              <a:rPr lang="zh-TW" altLang="en-US" sz="2550" dirty="0">
                <a:solidFill>
                  <a:srgbClr val="5D2221"/>
                </a:solidFill>
              </a:rPr>
              <a:t>。</a:t>
            </a:r>
            <a:endParaRPr lang="en-US" altLang="zh-TW" sz="2550" dirty="0">
              <a:solidFill>
                <a:srgbClr val="5D2221"/>
              </a:solidFill>
            </a:endParaRPr>
          </a:p>
          <a:p>
            <a:pPr marL="197644" indent="-197644">
              <a:lnSpc>
                <a:spcPct val="120000"/>
              </a:lnSpc>
              <a:spcBef>
                <a:spcPts val="450"/>
              </a:spcBef>
              <a:buAutoNum type="arabicPeriod"/>
            </a:pPr>
            <a:r>
              <a:rPr lang="zh-TW" altLang="en-US" sz="25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不只有選擇題，也會有</a:t>
            </a:r>
            <a:r>
              <a:rPr lang="zh-TW" altLang="en-US" sz="2550" b="1" dirty="0">
                <a:solidFill>
                  <a:srgbClr val="FF0000"/>
                </a:solidFill>
              </a:rPr>
              <a:t>非選擇題</a:t>
            </a:r>
            <a:r>
              <a:rPr lang="zh-TW" altLang="en-US" sz="2550" dirty="0">
                <a:solidFill>
                  <a:srgbClr val="5D2221"/>
                </a:solidFill>
                <a:hlinkClick r:id="rId2"/>
              </a:rPr>
              <a:t>。</a:t>
            </a:r>
            <a:endParaRPr lang="zh-TW" altLang="en-US" sz="2550" dirty="0">
              <a:solidFill>
                <a:srgbClr val="5D222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1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04355" y="273844"/>
            <a:ext cx="2232734" cy="3135182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r>
              <a:rPr lang="zh-TW" altLang="en-US" b="1" dirty="0" smtClean="0">
                <a:solidFill>
                  <a:srgbClr val="FF0000"/>
                </a:solidFill>
              </a:rPr>
              <a:t>那一科</a:t>
            </a:r>
            <a:r>
              <a:rPr lang="en-US" altLang="zh-TW" b="1" dirty="0" smtClean="0">
                <a:solidFill>
                  <a:srgbClr val="FF0000"/>
                </a:solidFill>
              </a:rPr>
              <a:t>?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45" y="164076"/>
            <a:ext cx="7026097" cy="4979425"/>
          </a:xfrm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31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434" y="90538"/>
            <a:ext cx="7886700" cy="3395057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121914" y="2780676"/>
            <a:ext cx="2232734" cy="31351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300" b="1" dirty="0">
                <a:solidFill>
                  <a:srgbClr val="FF0000"/>
                </a:solidFill>
              </a:rPr>
              <a:t>1.</a:t>
            </a:r>
            <a:r>
              <a:rPr lang="zh-TW" altLang="en-US" sz="3300" b="1" dirty="0">
                <a:solidFill>
                  <a:srgbClr val="FF0000"/>
                </a:solidFill>
              </a:rPr>
              <a:t>那一科</a:t>
            </a:r>
            <a:r>
              <a:rPr lang="en-US" altLang="zh-TW" sz="3300" b="1" dirty="0" smtClean="0">
                <a:solidFill>
                  <a:srgbClr val="FF0000"/>
                </a:solidFill>
              </a:rPr>
              <a:t>?</a:t>
            </a:r>
            <a:endParaRPr lang="zh-TW" altLang="en-US" sz="3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62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44" y="-103203"/>
            <a:ext cx="5672831" cy="5844593"/>
          </a:xfrm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11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89601" y="472891"/>
            <a:ext cx="2600046" cy="3531297"/>
          </a:xfrm>
        </p:spPr>
        <p:txBody>
          <a:bodyPr>
            <a:normAutofit/>
          </a:bodyPr>
          <a:lstStyle/>
          <a:p>
            <a:pPr algn="ctr">
              <a:spcAft>
                <a:spcPts val="2700"/>
              </a:spcAft>
            </a:pPr>
            <a:r>
              <a:rPr lang="zh-TW" altLang="en-US" sz="21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  <a:r>
              <a:rPr lang="en-US" altLang="zh-TW" sz="21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1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1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1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5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5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5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沒有版本</a:t>
            </a:r>
            <a:r>
              <a:rPr lang="en-US" altLang="zh-TW" sz="405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5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5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5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5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只有根本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3"/>
            <a:ext cx="4163783" cy="5153196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56938" y="4904189"/>
            <a:ext cx="23150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50" dirty="0">
                <a:solidFill>
                  <a:prstClr val="white"/>
                </a:solidFill>
              </a:rPr>
              <a:t>http://www.tvoao.com/a/181554.aspx</a:t>
            </a:r>
          </a:p>
        </p:txBody>
      </p:sp>
    </p:spTree>
    <p:extLst>
      <p:ext uri="{BB962C8B-B14F-4D97-AF65-F5344CB8AC3E}">
        <p14:creationId xmlns:p14="http://schemas.microsoft.com/office/powerpoint/2010/main" val="29182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650" y="2116160"/>
            <a:ext cx="6553200" cy="85725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我國國民教育</a:t>
            </a:r>
            <a:r>
              <a:rPr lang="zh-TW" altLang="en-US" sz="4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三波課程改革</a:t>
            </a:r>
            <a:endParaRPr lang="en-US" sz="4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AE08F-B0D1-40BF-86F2-9ED93507FC6E}" type="slidenum">
              <a:rPr lang="en-US" sz="1050">
                <a:solidFill>
                  <a:srgbClr val="000000"/>
                </a:solidFill>
                <a:latin typeface="Arial"/>
                <a:ea typeface="PMingLiU" panose="02020500000000000000" pitchFamily="18" charset="-120"/>
              </a:rPr>
              <a:pPr>
                <a:defRPr/>
              </a:pPr>
              <a:t>28</a:t>
            </a:fld>
            <a:endParaRPr lang="en-US" sz="1050" dirty="0">
              <a:solidFill>
                <a:srgbClr val="000000"/>
              </a:solidFill>
              <a:latin typeface="Arial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03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824" y="114300"/>
            <a:ext cx="6136177" cy="118332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zh-TW" altLang="en-US" sz="3975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三波課程發展</a:t>
            </a:r>
            <a:r>
              <a:rPr lang="en-US" altLang="zh-TW" sz="165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5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李淳臻老師，</a:t>
            </a:r>
            <a:r>
              <a:rPr lang="en-US" altLang="zh-TW" sz="15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en-US" sz="15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sz="15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325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和其與</a:t>
            </a:r>
            <a:r>
              <a:rPr lang="zh-TW" altLang="en-US" sz="3975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課程目標</a:t>
            </a:r>
            <a:r>
              <a:rPr lang="zh-TW" altLang="en-US" sz="2325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的關係</a:t>
            </a:r>
            <a:endParaRPr lang="en-US" sz="1650" b="1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27400"/>
            <a:ext cx="8150087" cy="360180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第一波 ：</a:t>
            </a:r>
            <a:r>
              <a:rPr lang="zh-TW" altLang="en-US" sz="405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取向</a:t>
            </a:r>
            <a:endParaRPr lang="en-US" altLang="zh-TW" sz="27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教科書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教學法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紙筆評量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目標：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知識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)+</a:t>
            </a: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升學</a:t>
            </a:r>
            <a:endParaRPr lang="en-US" altLang="zh-TW" sz="36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第二波 ：</a:t>
            </a:r>
            <a:r>
              <a:rPr lang="zh-TW" altLang="en-US" sz="405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取向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教科書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+(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補充教材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教學法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多元評量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pPr lvl="1"/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目標：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知識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能力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)+</a:t>
            </a: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升學</a:t>
            </a:r>
            <a:endParaRPr lang="en-US" altLang="zh-TW" sz="36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AE08F-B0D1-40BF-86F2-9ED93507FC6E}" type="slidenum">
              <a:rPr lang="en-US" sz="1050">
                <a:solidFill>
                  <a:srgbClr val="000000"/>
                </a:solidFill>
                <a:latin typeface="Arial"/>
                <a:ea typeface="PMingLiU" panose="02020500000000000000" pitchFamily="18" charset="-120"/>
              </a:rPr>
              <a:pPr>
                <a:defRPr/>
              </a:pPr>
              <a:t>29</a:t>
            </a:fld>
            <a:endParaRPr lang="en-US" sz="1050" dirty="0">
              <a:solidFill>
                <a:srgbClr val="000000"/>
              </a:solidFill>
              <a:latin typeface="Arial"/>
              <a:ea typeface="PMingLiU" panose="02020500000000000000" pitchFamily="18" charset="-120"/>
            </a:endParaRPr>
          </a:p>
        </p:txBody>
      </p:sp>
      <p:sp>
        <p:nvSpPr>
          <p:cNvPr id="9" name="Cloud Callout 8"/>
          <p:cNvSpPr/>
          <p:nvPr/>
        </p:nvSpPr>
        <p:spPr bwMode="auto">
          <a:xfrm>
            <a:off x="444690" y="187810"/>
            <a:ext cx="2366124" cy="946107"/>
          </a:xfrm>
          <a:prstGeom prst="cloudCallout">
            <a:avLst>
              <a:gd name="adj1" fmla="val 40519"/>
              <a:gd name="adj2" fmla="val 58455"/>
            </a:avLst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5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課綱？</a:t>
            </a:r>
            <a:endParaRPr lang="en-US" sz="45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6947278" y="1602615"/>
            <a:ext cx="2018765" cy="913824"/>
          </a:xfrm>
          <a:prstGeom prst="wedgeRoundRectCallout">
            <a:avLst>
              <a:gd name="adj1" fmla="val -106085"/>
              <a:gd name="adj2" fmla="val -2449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3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填鴨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；不一定學到知識</a:t>
            </a:r>
            <a:endParaRPr 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6845521" y="3376451"/>
            <a:ext cx="2222279" cy="1473845"/>
          </a:xfrm>
          <a:prstGeom prst="wedgeRoundRectCallout">
            <a:avLst>
              <a:gd name="adj1" fmla="val -116958"/>
              <a:gd name="adj2" fmla="val -2283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3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廟會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；可能</a:t>
            </a:r>
            <a:r>
              <a:rPr lang="zh-TW" altLang="en-US" sz="33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有趣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，但不一定有知識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能力</a:t>
            </a:r>
            <a:endParaRPr 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7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150" y="-9522"/>
            <a:ext cx="8137922" cy="771524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工作坊目標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 </a:t>
            </a:r>
            <a:r>
              <a:rPr lang="zh-CN" altLang="en-US" smtClean="0"/>
              <a:t>「 让</a:t>
            </a:r>
            <a:r>
              <a:rPr lang="en-US" altLang="zh-CN" smtClean="0"/>
              <a:t>PPT</a:t>
            </a:r>
            <a:r>
              <a:rPr lang="zh-CN" altLang="en-US" smtClean="0"/>
              <a:t>设计简单起来！」</a:t>
            </a:r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3</a:t>
            </a:fld>
            <a:endParaRPr lang="zh-CN" altLang="en-US"/>
          </a:p>
        </p:txBody>
      </p:sp>
      <p:grpSp>
        <p:nvGrpSpPr>
          <p:cNvPr id="60" name="群組 59"/>
          <p:cNvGrpSpPr/>
          <p:nvPr/>
        </p:nvGrpSpPr>
        <p:grpSpPr>
          <a:xfrm>
            <a:off x="851176" y="1519772"/>
            <a:ext cx="2620913" cy="2625694"/>
            <a:chOff x="851176" y="1308388"/>
            <a:chExt cx="2831912" cy="2837078"/>
          </a:xfrm>
        </p:grpSpPr>
        <p:grpSp>
          <p:nvGrpSpPr>
            <p:cNvPr id="6" name="îṡḻïḋè"/>
            <p:cNvGrpSpPr/>
            <p:nvPr/>
          </p:nvGrpSpPr>
          <p:grpSpPr>
            <a:xfrm>
              <a:off x="851176" y="1308388"/>
              <a:ext cx="2831912" cy="2791996"/>
              <a:chOff x="673100" y="1289222"/>
              <a:chExt cx="4699484" cy="4633248"/>
            </a:xfrm>
          </p:grpSpPr>
          <p:sp>
            <p:nvSpPr>
              <p:cNvPr id="46" name="íṧ1ïḍé"/>
              <p:cNvSpPr/>
              <p:nvPr/>
            </p:nvSpPr>
            <p:spPr bwMode="auto">
              <a:xfrm>
                <a:off x="683864" y="3631514"/>
                <a:ext cx="4659328" cy="1069721"/>
              </a:xfrm>
              <a:custGeom>
                <a:avLst/>
                <a:gdLst>
                  <a:gd name="T0" fmla="*/ 9269 w 11255"/>
                  <a:gd name="T1" fmla="*/ 379 h 2584"/>
                  <a:gd name="T2" fmla="*/ 820 w 11255"/>
                  <a:gd name="T3" fmla="*/ 0 h 2584"/>
                  <a:gd name="T4" fmla="*/ 35 w 11255"/>
                  <a:gd name="T5" fmla="*/ 166 h 2584"/>
                  <a:gd name="T6" fmla="*/ 0 w 11255"/>
                  <a:gd name="T7" fmla="*/ 2492 h 2584"/>
                  <a:gd name="T8" fmla="*/ 4 w 11255"/>
                  <a:gd name="T9" fmla="*/ 2541 h 2584"/>
                  <a:gd name="T10" fmla="*/ 787 w 11255"/>
                  <a:gd name="T11" fmla="*/ 2584 h 2584"/>
                  <a:gd name="T12" fmla="*/ 9305 w 11255"/>
                  <a:gd name="T13" fmla="*/ 2489 h 2584"/>
                  <a:gd name="T14" fmla="*/ 11255 w 11255"/>
                  <a:gd name="T15" fmla="*/ 1461 h 2584"/>
                  <a:gd name="T16" fmla="*/ 9269 w 11255"/>
                  <a:gd name="T17" fmla="*/ 379 h 2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55" h="2584">
                    <a:moveTo>
                      <a:pt x="9269" y="379"/>
                    </a:moveTo>
                    <a:lnTo>
                      <a:pt x="820" y="0"/>
                    </a:lnTo>
                    <a:lnTo>
                      <a:pt x="35" y="166"/>
                    </a:lnTo>
                    <a:lnTo>
                      <a:pt x="0" y="2492"/>
                    </a:lnTo>
                    <a:lnTo>
                      <a:pt x="4" y="2541"/>
                    </a:lnTo>
                    <a:lnTo>
                      <a:pt x="787" y="2584"/>
                    </a:lnTo>
                    <a:lnTo>
                      <a:pt x="9305" y="2489"/>
                    </a:lnTo>
                    <a:lnTo>
                      <a:pt x="11255" y="1461"/>
                    </a:lnTo>
                    <a:lnTo>
                      <a:pt x="9269" y="379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7" name="ïṧḷïḓe"/>
              <p:cNvSpPr/>
              <p:nvPr/>
            </p:nvSpPr>
            <p:spPr bwMode="auto">
              <a:xfrm>
                <a:off x="683864" y="3631513"/>
                <a:ext cx="339463" cy="1069722"/>
              </a:xfrm>
              <a:custGeom>
                <a:avLst/>
                <a:gdLst>
                  <a:gd name="T0" fmla="*/ 787 w 820"/>
                  <a:gd name="T1" fmla="*/ 2584 h 2584"/>
                  <a:gd name="T2" fmla="*/ 820 w 820"/>
                  <a:gd name="T3" fmla="*/ 0 h 2584"/>
                  <a:gd name="T4" fmla="*/ 35 w 820"/>
                  <a:gd name="T5" fmla="*/ 166 h 2584"/>
                  <a:gd name="T6" fmla="*/ 0 w 820"/>
                  <a:gd name="T7" fmla="*/ 2492 h 2584"/>
                  <a:gd name="T8" fmla="*/ 4 w 820"/>
                  <a:gd name="T9" fmla="*/ 2541 h 2584"/>
                  <a:gd name="T10" fmla="*/ 787 w 820"/>
                  <a:gd name="T11" fmla="*/ 2584 h 2584"/>
                  <a:gd name="T12" fmla="*/ 787 w 820"/>
                  <a:gd name="T13" fmla="*/ 2584 h 2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0" h="2584">
                    <a:moveTo>
                      <a:pt x="787" y="2584"/>
                    </a:moveTo>
                    <a:lnTo>
                      <a:pt x="820" y="0"/>
                    </a:lnTo>
                    <a:lnTo>
                      <a:pt x="35" y="166"/>
                    </a:lnTo>
                    <a:lnTo>
                      <a:pt x="0" y="2492"/>
                    </a:lnTo>
                    <a:lnTo>
                      <a:pt x="4" y="2541"/>
                    </a:lnTo>
                    <a:lnTo>
                      <a:pt x="787" y="2584"/>
                    </a:lnTo>
                    <a:lnTo>
                      <a:pt x="787" y="258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8" name="îšḻïḓê"/>
              <p:cNvSpPr/>
              <p:nvPr/>
            </p:nvSpPr>
            <p:spPr bwMode="auto">
              <a:xfrm>
                <a:off x="717810" y="1289222"/>
                <a:ext cx="4582328" cy="1537931"/>
              </a:xfrm>
              <a:custGeom>
                <a:avLst/>
                <a:gdLst>
                  <a:gd name="T0" fmla="*/ 9109 w 11069"/>
                  <a:gd name="T1" fmla="*/ 1397 h 3715"/>
                  <a:gd name="T2" fmla="*/ 825 w 11069"/>
                  <a:gd name="T3" fmla="*/ 0 h 3715"/>
                  <a:gd name="T4" fmla="*/ 811 w 11069"/>
                  <a:gd name="T5" fmla="*/ 2 h 3715"/>
                  <a:gd name="T6" fmla="*/ 36 w 11069"/>
                  <a:gd name="T7" fmla="*/ 605 h 3715"/>
                  <a:gd name="T8" fmla="*/ 0 w 11069"/>
                  <a:gd name="T9" fmla="*/ 2891 h 3715"/>
                  <a:gd name="T10" fmla="*/ 7951 w 11069"/>
                  <a:gd name="T11" fmla="*/ 3715 h 3715"/>
                  <a:gd name="T12" fmla="*/ 9140 w 11069"/>
                  <a:gd name="T13" fmla="*/ 3437 h 3715"/>
                  <a:gd name="T14" fmla="*/ 11069 w 11069"/>
                  <a:gd name="T15" fmla="*/ 2685 h 3715"/>
                  <a:gd name="T16" fmla="*/ 9109 w 11069"/>
                  <a:gd name="T17" fmla="*/ 1397 h 3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69" h="3715">
                    <a:moveTo>
                      <a:pt x="9109" y="1397"/>
                    </a:moveTo>
                    <a:lnTo>
                      <a:pt x="825" y="0"/>
                    </a:lnTo>
                    <a:lnTo>
                      <a:pt x="811" y="2"/>
                    </a:lnTo>
                    <a:lnTo>
                      <a:pt x="36" y="605"/>
                    </a:lnTo>
                    <a:lnTo>
                      <a:pt x="0" y="2891"/>
                    </a:lnTo>
                    <a:lnTo>
                      <a:pt x="7951" y="3715"/>
                    </a:lnTo>
                    <a:lnTo>
                      <a:pt x="9140" y="3437"/>
                    </a:lnTo>
                    <a:lnTo>
                      <a:pt x="11069" y="2685"/>
                    </a:lnTo>
                    <a:lnTo>
                      <a:pt x="9109" y="1397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9" name="íṣļíde"/>
              <p:cNvSpPr/>
              <p:nvPr/>
            </p:nvSpPr>
            <p:spPr bwMode="auto">
              <a:xfrm>
                <a:off x="717811" y="1290049"/>
                <a:ext cx="335736" cy="1195984"/>
              </a:xfrm>
              <a:custGeom>
                <a:avLst/>
                <a:gdLst>
                  <a:gd name="T0" fmla="*/ 780 w 811"/>
                  <a:gd name="T1" fmla="*/ 2480 h 2889"/>
                  <a:gd name="T2" fmla="*/ 811 w 811"/>
                  <a:gd name="T3" fmla="*/ 0 h 2889"/>
                  <a:gd name="T4" fmla="*/ 36 w 811"/>
                  <a:gd name="T5" fmla="*/ 603 h 2889"/>
                  <a:gd name="T6" fmla="*/ 0 w 811"/>
                  <a:gd name="T7" fmla="*/ 2889 h 2889"/>
                  <a:gd name="T8" fmla="*/ 780 w 811"/>
                  <a:gd name="T9" fmla="*/ 2480 h 2889"/>
                  <a:gd name="T10" fmla="*/ 780 w 811"/>
                  <a:gd name="T11" fmla="*/ 2480 h 2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1" h="2889">
                    <a:moveTo>
                      <a:pt x="780" y="2480"/>
                    </a:moveTo>
                    <a:lnTo>
                      <a:pt x="811" y="0"/>
                    </a:lnTo>
                    <a:lnTo>
                      <a:pt x="36" y="603"/>
                    </a:lnTo>
                    <a:lnTo>
                      <a:pt x="0" y="2889"/>
                    </a:lnTo>
                    <a:lnTo>
                      <a:pt x="780" y="2480"/>
                    </a:lnTo>
                    <a:lnTo>
                      <a:pt x="780" y="248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50" name="ïṡľiḍe"/>
              <p:cNvSpPr/>
              <p:nvPr/>
            </p:nvSpPr>
            <p:spPr bwMode="auto">
              <a:xfrm>
                <a:off x="1040713" y="1289222"/>
                <a:ext cx="4259425" cy="1422846"/>
              </a:xfrm>
              <a:custGeom>
                <a:avLst/>
                <a:gdLst>
                  <a:gd name="T0" fmla="*/ 0 w 10289"/>
                  <a:gd name="T1" fmla="*/ 2482 h 3437"/>
                  <a:gd name="T2" fmla="*/ 31 w 10289"/>
                  <a:gd name="T3" fmla="*/ 2 h 3437"/>
                  <a:gd name="T4" fmla="*/ 45 w 10289"/>
                  <a:gd name="T5" fmla="*/ 0 h 3437"/>
                  <a:gd name="T6" fmla="*/ 8329 w 10289"/>
                  <a:gd name="T7" fmla="*/ 1397 h 3437"/>
                  <a:gd name="T8" fmla="*/ 10289 w 10289"/>
                  <a:gd name="T9" fmla="*/ 2685 h 3437"/>
                  <a:gd name="T10" fmla="*/ 8360 w 10289"/>
                  <a:gd name="T11" fmla="*/ 3437 h 3437"/>
                  <a:gd name="T12" fmla="*/ 0 w 10289"/>
                  <a:gd name="T13" fmla="*/ 2482 h 3437"/>
                  <a:gd name="T14" fmla="*/ 0 w 10289"/>
                  <a:gd name="T15" fmla="*/ 2482 h 3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89" h="3437">
                    <a:moveTo>
                      <a:pt x="0" y="2482"/>
                    </a:moveTo>
                    <a:lnTo>
                      <a:pt x="31" y="2"/>
                    </a:lnTo>
                    <a:lnTo>
                      <a:pt x="45" y="0"/>
                    </a:lnTo>
                    <a:lnTo>
                      <a:pt x="8329" y="1397"/>
                    </a:lnTo>
                    <a:lnTo>
                      <a:pt x="10289" y="2685"/>
                    </a:lnTo>
                    <a:lnTo>
                      <a:pt x="8360" y="3437"/>
                    </a:lnTo>
                    <a:lnTo>
                      <a:pt x="0" y="2482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51" name="ïšľiḍê"/>
              <p:cNvSpPr/>
              <p:nvPr/>
            </p:nvSpPr>
            <p:spPr bwMode="auto">
              <a:xfrm>
                <a:off x="701251" y="2448777"/>
                <a:ext cx="4619173" cy="1282920"/>
              </a:xfrm>
              <a:custGeom>
                <a:avLst/>
                <a:gdLst>
                  <a:gd name="T0" fmla="*/ 9187 w 11158"/>
                  <a:gd name="T1" fmla="*/ 896 h 3099"/>
                  <a:gd name="T2" fmla="*/ 818 w 11158"/>
                  <a:gd name="T3" fmla="*/ 0 h 3099"/>
                  <a:gd name="T4" fmla="*/ 36 w 11158"/>
                  <a:gd name="T5" fmla="*/ 385 h 3099"/>
                  <a:gd name="T6" fmla="*/ 0 w 11158"/>
                  <a:gd name="T7" fmla="*/ 2675 h 3099"/>
                  <a:gd name="T8" fmla="*/ 0 w 11158"/>
                  <a:gd name="T9" fmla="*/ 2720 h 3099"/>
                  <a:gd name="T10" fmla="*/ 7994 w 11158"/>
                  <a:gd name="T11" fmla="*/ 3099 h 3099"/>
                  <a:gd name="T12" fmla="*/ 8029 w 11158"/>
                  <a:gd name="T13" fmla="*/ 3099 h 3099"/>
                  <a:gd name="T14" fmla="*/ 8150 w 11158"/>
                  <a:gd name="T15" fmla="*/ 3084 h 3099"/>
                  <a:gd name="T16" fmla="*/ 9220 w 11158"/>
                  <a:gd name="T17" fmla="*/ 2971 h 3099"/>
                  <a:gd name="T18" fmla="*/ 11158 w 11158"/>
                  <a:gd name="T19" fmla="*/ 2085 h 3099"/>
                  <a:gd name="T20" fmla="*/ 9187 w 11158"/>
                  <a:gd name="T21" fmla="*/ 896 h 30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58" h="3099">
                    <a:moveTo>
                      <a:pt x="9187" y="896"/>
                    </a:moveTo>
                    <a:lnTo>
                      <a:pt x="818" y="0"/>
                    </a:lnTo>
                    <a:lnTo>
                      <a:pt x="36" y="385"/>
                    </a:lnTo>
                    <a:lnTo>
                      <a:pt x="0" y="2675"/>
                    </a:lnTo>
                    <a:lnTo>
                      <a:pt x="0" y="2720"/>
                    </a:lnTo>
                    <a:lnTo>
                      <a:pt x="7994" y="3099"/>
                    </a:lnTo>
                    <a:lnTo>
                      <a:pt x="8029" y="3099"/>
                    </a:lnTo>
                    <a:lnTo>
                      <a:pt x="8150" y="3084"/>
                    </a:lnTo>
                    <a:lnTo>
                      <a:pt x="9220" y="2971"/>
                    </a:lnTo>
                    <a:lnTo>
                      <a:pt x="11158" y="2085"/>
                    </a:lnTo>
                    <a:lnTo>
                      <a:pt x="9187" y="89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52" name="iṧ1íḍê"/>
              <p:cNvSpPr/>
              <p:nvPr/>
            </p:nvSpPr>
            <p:spPr bwMode="auto">
              <a:xfrm>
                <a:off x="701251" y="2448777"/>
                <a:ext cx="338635" cy="1126023"/>
              </a:xfrm>
              <a:custGeom>
                <a:avLst/>
                <a:gdLst>
                  <a:gd name="T0" fmla="*/ 785 w 818"/>
                  <a:gd name="T1" fmla="*/ 2531 h 2720"/>
                  <a:gd name="T2" fmla="*/ 818 w 818"/>
                  <a:gd name="T3" fmla="*/ 0 h 2720"/>
                  <a:gd name="T4" fmla="*/ 36 w 818"/>
                  <a:gd name="T5" fmla="*/ 385 h 2720"/>
                  <a:gd name="T6" fmla="*/ 0 w 818"/>
                  <a:gd name="T7" fmla="*/ 2675 h 2720"/>
                  <a:gd name="T8" fmla="*/ 0 w 818"/>
                  <a:gd name="T9" fmla="*/ 2720 h 2720"/>
                  <a:gd name="T10" fmla="*/ 785 w 818"/>
                  <a:gd name="T11" fmla="*/ 2531 h 2720"/>
                  <a:gd name="T12" fmla="*/ 785 w 818"/>
                  <a:gd name="T13" fmla="*/ 2531 h 2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8" h="2720">
                    <a:moveTo>
                      <a:pt x="785" y="2531"/>
                    </a:moveTo>
                    <a:lnTo>
                      <a:pt x="818" y="0"/>
                    </a:lnTo>
                    <a:lnTo>
                      <a:pt x="36" y="385"/>
                    </a:lnTo>
                    <a:lnTo>
                      <a:pt x="0" y="2675"/>
                    </a:lnTo>
                    <a:lnTo>
                      <a:pt x="0" y="2720"/>
                    </a:lnTo>
                    <a:lnTo>
                      <a:pt x="785" y="2531"/>
                    </a:lnTo>
                    <a:lnTo>
                      <a:pt x="785" y="253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53" name="iṣḷiḑè"/>
              <p:cNvSpPr/>
              <p:nvPr/>
            </p:nvSpPr>
            <p:spPr bwMode="auto">
              <a:xfrm>
                <a:off x="1026224" y="2448777"/>
                <a:ext cx="4294200" cy="1229930"/>
              </a:xfrm>
              <a:custGeom>
                <a:avLst/>
                <a:gdLst>
                  <a:gd name="T0" fmla="*/ 0 w 10373"/>
                  <a:gd name="T1" fmla="*/ 2531 h 2971"/>
                  <a:gd name="T2" fmla="*/ 33 w 10373"/>
                  <a:gd name="T3" fmla="*/ 0 h 2971"/>
                  <a:gd name="T4" fmla="*/ 8402 w 10373"/>
                  <a:gd name="T5" fmla="*/ 896 h 2971"/>
                  <a:gd name="T6" fmla="*/ 10373 w 10373"/>
                  <a:gd name="T7" fmla="*/ 2085 h 2971"/>
                  <a:gd name="T8" fmla="*/ 8435 w 10373"/>
                  <a:gd name="T9" fmla="*/ 2971 h 2971"/>
                  <a:gd name="T10" fmla="*/ 0 w 10373"/>
                  <a:gd name="T11" fmla="*/ 2531 h 2971"/>
                  <a:gd name="T12" fmla="*/ 0 w 10373"/>
                  <a:gd name="T13" fmla="*/ 2531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73" h="2971">
                    <a:moveTo>
                      <a:pt x="0" y="2531"/>
                    </a:moveTo>
                    <a:lnTo>
                      <a:pt x="33" y="0"/>
                    </a:lnTo>
                    <a:lnTo>
                      <a:pt x="8402" y="896"/>
                    </a:lnTo>
                    <a:lnTo>
                      <a:pt x="10373" y="2085"/>
                    </a:lnTo>
                    <a:lnTo>
                      <a:pt x="8435" y="2971"/>
                    </a:lnTo>
                    <a:lnTo>
                      <a:pt x="0" y="2531"/>
                    </a:lnTo>
                    <a:lnTo>
                      <a:pt x="0" y="253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54" name="îşlídé"/>
              <p:cNvSpPr/>
              <p:nvPr/>
            </p:nvSpPr>
            <p:spPr bwMode="auto">
              <a:xfrm>
                <a:off x="673100" y="4754223"/>
                <a:ext cx="4699484" cy="1168247"/>
              </a:xfrm>
              <a:custGeom>
                <a:avLst/>
                <a:gdLst>
                  <a:gd name="T0" fmla="*/ 11340 w 11352"/>
                  <a:gd name="T1" fmla="*/ 1014 h 2822"/>
                  <a:gd name="T2" fmla="*/ 9357 w 11352"/>
                  <a:gd name="T3" fmla="*/ 47 h 2822"/>
                  <a:gd name="T4" fmla="*/ 9336 w 11352"/>
                  <a:gd name="T5" fmla="*/ 47 h 2822"/>
                  <a:gd name="T6" fmla="*/ 8147 w 11352"/>
                  <a:gd name="T7" fmla="*/ 0 h 2822"/>
                  <a:gd name="T8" fmla="*/ 8031 w 11352"/>
                  <a:gd name="T9" fmla="*/ 2 h 2822"/>
                  <a:gd name="T10" fmla="*/ 45 w 11352"/>
                  <a:gd name="T11" fmla="*/ 137 h 2822"/>
                  <a:gd name="T12" fmla="*/ 38 w 11352"/>
                  <a:gd name="T13" fmla="*/ 142 h 2822"/>
                  <a:gd name="T14" fmla="*/ 38 w 11352"/>
                  <a:gd name="T15" fmla="*/ 189 h 2822"/>
                  <a:gd name="T16" fmla="*/ 28 w 11352"/>
                  <a:gd name="T17" fmla="*/ 808 h 2822"/>
                  <a:gd name="T18" fmla="*/ 0 w 11352"/>
                  <a:gd name="T19" fmla="*/ 2543 h 2822"/>
                  <a:gd name="T20" fmla="*/ 794 w 11352"/>
                  <a:gd name="T21" fmla="*/ 2822 h 2822"/>
                  <a:gd name="T22" fmla="*/ 815 w 11352"/>
                  <a:gd name="T23" fmla="*/ 2822 h 2822"/>
                  <a:gd name="T24" fmla="*/ 9418 w 11352"/>
                  <a:gd name="T25" fmla="*/ 2172 h 2822"/>
                  <a:gd name="T26" fmla="*/ 11352 w 11352"/>
                  <a:gd name="T27" fmla="*/ 1023 h 2822"/>
                  <a:gd name="T28" fmla="*/ 11340 w 11352"/>
                  <a:gd name="T29" fmla="*/ 1014 h 2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52" h="2822">
                    <a:moveTo>
                      <a:pt x="11340" y="1014"/>
                    </a:moveTo>
                    <a:lnTo>
                      <a:pt x="9357" y="47"/>
                    </a:lnTo>
                    <a:lnTo>
                      <a:pt x="9336" y="47"/>
                    </a:lnTo>
                    <a:lnTo>
                      <a:pt x="8147" y="0"/>
                    </a:lnTo>
                    <a:lnTo>
                      <a:pt x="8031" y="2"/>
                    </a:lnTo>
                    <a:lnTo>
                      <a:pt x="45" y="137"/>
                    </a:lnTo>
                    <a:lnTo>
                      <a:pt x="38" y="142"/>
                    </a:lnTo>
                    <a:lnTo>
                      <a:pt x="38" y="189"/>
                    </a:lnTo>
                    <a:lnTo>
                      <a:pt x="28" y="808"/>
                    </a:lnTo>
                    <a:lnTo>
                      <a:pt x="0" y="2543"/>
                    </a:lnTo>
                    <a:lnTo>
                      <a:pt x="794" y="2822"/>
                    </a:lnTo>
                    <a:lnTo>
                      <a:pt x="815" y="2822"/>
                    </a:lnTo>
                    <a:lnTo>
                      <a:pt x="9418" y="2172"/>
                    </a:lnTo>
                    <a:lnTo>
                      <a:pt x="11352" y="1023"/>
                    </a:lnTo>
                    <a:lnTo>
                      <a:pt x="11340" y="101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55" name="ïşḷïďe"/>
              <p:cNvSpPr/>
              <p:nvPr/>
            </p:nvSpPr>
            <p:spPr bwMode="auto">
              <a:xfrm>
                <a:off x="1001799" y="4773680"/>
                <a:ext cx="4370785" cy="1148790"/>
              </a:xfrm>
              <a:custGeom>
                <a:avLst/>
                <a:gdLst>
                  <a:gd name="T0" fmla="*/ 8542 w 10558"/>
                  <a:gd name="T1" fmla="*/ 0 h 2775"/>
                  <a:gd name="T2" fmla="*/ 35 w 10558"/>
                  <a:gd name="T3" fmla="*/ 156 h 2775"/>
                  <a:gd name="T4" fmla="*/ 0 w 10558"/>
                  <a:gd name="T5" fmla="*/ 2775 h 2775"/>
                  <a:gd name="T6" fmla="*/ 21 w 10558"/>
                  <a:gd name="T7" fmla="*/ 2775 h 2775"/>
                  <a:gd name="T8" fmla="*/ 8624 w 10558"/>
                  <a:gd name="T9" fmla="*/ 2125 h 2775"/>
                  <a:gd name="T10" fmla="*/ 10558 w 10558"/>
                  <a:gd name="T11" fmla="*/ 976 h 2775"/>
                  <a:gd name="T12" fmla="*/ 10546 w 10558"/>
                  <a:gd name="T13" fmla="*/ 967 h 2775"/>
                  <a:gd name="T14" fmla="*/ 8563 w 10558"/>
                  <a:gd name="T15" fmla="*/ 0 h 2775"/>
                  <a:gd name="T16" fmla="*/ 8542 w 10558"/>
                  <a:gd name="T17" fmla="*/ 0 h 2775"/>
                  <a:gd name="T18" fmla="*/ 8542 w 10558"/>
                  <a:gd name="T19" fmla="*/ 0 h 2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58" h="2775">
                    <a:moveTo>
                      <a:pt x="8542" y="0"/>
                    </a:moveTo>
                    <a:lnTo>
                      <a:pt x="35" y="156"/>
                    </a:lnTo>
                    <a:lnTo>
                      <a:pt x="0" y="2775"/>
                    </a:lnTo>
                    <a:lnTo>
                      <a:pt x="21" y="2775"/>
                    </a:lnTo>
                    <a:lnTo>
                      <a:pt x="8624" y="2125"/>
                    </a:lnTo>
                    <a:lnTo>
                      <a:pt x="10558" y="976"/>
                    </a:lnTo>
                    <a:lnTo>
                      <a:pt x="10546" y="967"/>
                    </a:lnTo>
                    <a:lnTo>
                      <a:pt x="8563" y="0"/>
                    </a:lnTo>
                    <a:lnTo>
                      <a:pt x="8542" y="0"/>
                    </a:lnTo>
                    <a:lnTo>
                      <a:pt x="8542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56" name="íšľîdê"/>
              <p:cNvSpPr/>
              <p:nvPr/>
            </p:nvSpPr>
            <p:spPr bwMode="auto">
              <a:xfrm>
                <a:off x="673100" y="4810938"/>
                <a:ext cx="343189" cy="1111532"/>
              </a:xfrm>
              <a:custGeom>
                <a:avLst/>
                <a:gdLst>
                  <a:gd name="T0" fmla="*/ 45 w 829"/>
                  <a:gd name="T1" fmla="*/ 0 h 2685"/>
                  <a:gd name="T2" fmla="*/ 829 w 829"/>
                  <a:gd name="T3" fmla="*/ 66 h 2685"/>
                  <a:gd name="T4" fmla="*/ 794 w 829"/>
                  <a:gd name="T5" fmla="*/ 2685 h 2685"/>
                  <a:gd name="T6" fmla="*/ 0 w 829"/>
                  <a:gd name="T7" fmla="*/ 2406 h 2685"/>
                  <a:gd name="T8" fmla="*/ 28 w 829"/>
                  <a:gd name="T9" fmla="*/ 671 h 2685"/>
                  <a:gd name="T10" fmla="*/ 38 w 829"/>
                  <a:gd name="T11" fmla="*/ 52 h 2685"/>
                  <a:gd name="T12" fmla="*/ 38 w 829"/>
                  <a:gd name="T13" fmla="*/ 5 h 2685"/>
                  <a:gd name="T14" fmla="*/ 45 w 829"/>
                  <a:gd name="T15" fmla="*/ 0 h 2685"/>
                  <a:gd name="T16" fmla="*/ 45 w 829"/>
                  <a:gd name="T17" fmla="*/ 0 h 2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9" h="2685">
                    <a:moveTo>
                      <a:pt x="45" y="0"/>
                    </a:moveTo>
                    <a:lnTo>
                      <a:pt x="829" y="66"/>
                    </a:lnTo>
                    <a:lnTo>
                      <a:pt x="794" y="2685"/>
                    </a:lnTo>
                    <a:lnTo>
                      <a:pt x="0" y="2406"/>
                    </a:lnTo>
                    <a:lnTo>
                      <a:pt x="28" y="671"/>
                    </a:lnTo>
                    <a:lnTo>
                      <a:pt x="38" y="52"/>
                    </a:lnTo>
                    <a:lnTo>
                      <a:pt x="38" y="5"/>
                    </a:lnTo>
                    <a:lnTo>
                      <a:pt x="45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57" name="ïṥľiḑê"/>
              <p:cNvSpPr/>
              <p:nvPr/>
            </p:nvSpPr>
            <p:spPr bwMode="auto">
              <a:xfrm>
                <a:off x="1009665" y="3631513"/>
                <a:ext cx="4333527" cy="1069722"/>
              </a:xfrm>
              <a:custGeom>
                <a:avLst/>
                <a:gdLst>
                  <a:gd name="T0" fmla="*/ 0 w 10468"/>
                  <a:gd name="T1" fmla="*/ 2584 h 2584"/>
                  <a:gd name="T2" fmla="*/ 33 w 10468"/>
                  <a:gd name="T3" fmla="*/ 0 h 2584"/>
                  <a:gd name="T4" fmla="*/ 8482 w 10468"/>
                  <a:gd name="T5" fmla="*/ 379 h 2584"/>
                  <a:gd name="T6" fmla="*/ 10468 w 10468"/>
                  <a:gd name="T7" fmla="*/ 1461 h 2584"/>
                  <a:gd name="T8" fmla="*/ 8518 w 10468"/>
                  <a:gd name="T9" fmla="*/ 2489 h 2584"/>
                  <a:gd name="T10" fmla="*/ 0 w 10468"/>
                  <a:gd name="T11" fmla="*/ 2584 h 2584"/>
                  <a:gd name="T12" fmla="*/ 0 w 10468"/>
                  <a:gd name="T13" fmla="*/ 2584 h 2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68" h="2584">
                    <a:moveTo>
                      <a:pt x="0" y="2584"/>
                    </a:moveTo>
                    <a:lnTo>
                      <a:pt x="33" y="0"/>
                    </a:lnTo>
                    <a:lnTo>
                      <a:pt x="8482" y="379"/>
                    </a:lnTo>
                    <a:lnTo>
                      <a:pt x="10468" y="1461"/>
                    </a:lnTo>
                    <a:lnTo>
                      <a:pt x="8518" y="2489"/>
                    </a:lnTo>
                    <a:lnTo>
                      <a:pt x="0" y="2584"/>
                    </a:lnTo>
                    <a:lnTo>
                      <a:pt x="0" y="258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</p:grpSp>
        <p:grpSp>
          <p:nvGrpSpPr>
            <p:cNvPr id="7" name="ï$1îḑe"/>
            <p:cNvGrpSpPr/>
            <p:nvPr/>
          </p:nvGrpSpPr>
          <p:grpSpPr>
            <a:xfrm>
              <a:off x="1872937" y="1320976"/>
              <a:ext cx="853056" cy="2824490"/>
              <a:chOff x="2630515" y="1629223"/>
              <a:chExt cx="1415624" cy="4687171"/>
            </a:xfrm>
          </p:grpSpPr>
          <p:sp>
            <p:nvSpPr>
              <p:cNvPr id="35" name="ïşlïḋè"/>
              <p:cNvSpPr/>
              <p:nvPr/>
            </p:nvSpPr>
            <p:spPr bwMode="auto">
              <a:xfrm>
                <a:off x="3197116" y="1732720"/>
                <a:ext cx="801660" cy="4538066"/>
              </a:xfrm>
              <a:custGeom>
                <a:avLst/>
                <a:gdLst>
                  <a:gd name="T0" fmla="*/ 43 w 457"/>
                  <a:gd name="T1" fmla="*/ 0 h 2587"/>
                  <a:gd name="T2" fmla="*/ 0 w 457"/>
                  <a:gd name="T3" fmla="*/ 47 h 2587"/>
                  <a:gd name="T4" fmla="*/ 405 w 457"/>
                  <a:gd name="T5" fmla="*/ 2587 h 2587"/>
                  <a:gd name="T6" fmla="*/ 457 w 457"/>
                  <a:gd name="T7" fmla="*/ 2563 h 2587"/>
                  <a:gd name="T8" fmla="*/ 43 w 457"/>
                  <a:gd name="T9" fmla="*/ 0 h 2587"/>
                  <a:gd name="T10" fmla="*/ 43 w 457"/>
                  <a:gd name="T11" fmla="*/ 0 h 2587"/>
                  <a:gd name="T12" fmla="*/ 43 w 457"/>
                  <a:gd name="T13" fmla="*/ 0 h 2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7" h="2587">
                    <a:moveTo>
                      <a:pt x="43" y="0"/>
                    </a:moveTo>
                    <a:lnTo>
                      <a:pt x="0" y="47"/>
                    </a:lnTo>
                    <a:lnTo>
                      <a:pt x="405" y="2587"/>
                    </a:lnTo>
                    <a:lnTo>
                      <a:pt x="457" y="2563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36" name="íŝḷiḑè"/>
              <p:cNvSpPr/>
              <p:nvPr/>
            </p:nvSpPr>
            <p:spPr bwMode="auto">
              <a:xfrm>
                <a:off x="2856805" y="2625599"/>
                <a:ext cx="571862" cy="126301"/>
              </a:xfrm>
              <a:custGeom>
                <a:avLst/>
                <a:gdLst>
                  <a:gd name="T0" fmla="*/ 326 w 326"/>
                  <a:gd name="T1" fmla="*/ 37 h 72"/>
                  <a:gd name="T2" fmla="*/ 279 w 326"/>
                  <a:gd name="T3" fmla="*/ 72 h 72"/>
                  <a:gd name="T4" fmla="*/ 0 w 326"/>
                  <a:gd name="T5" fmla="*/ 44 h 72"/>
                  <a:gd name="T6" fmla="*/ 22 w 326"/>
                  <a:gd name="T7" fmla="*/ 0 h 72"/>
                  <a:gd name="T8" fmla="*/ 326 w 326"/>
                  <a:gd name="T9" fmla="*/ 37 h 72"/>
                  <a:gd name="T10" fmla="*/ 326 w 326"/>
                  <a:gd name="T11" fmla="*/ 37 h 72"/>
                  <a:gd name="T12" fmla="*/ 326 w 326"/>
                  <a:gd name="T13" fmla="*/ 3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6" h="72">
                    <a:moveTo>
                      <a:pt x="326" y="37"/>
                    </a:moveTo>
                    <a:lnTo>
                      <a:pt x="279" y="72"/>
                    </a:lnTo>
                    <a:lnTo>
                      <a:pt x="0" y="44"/>
                    </a:lnTo>
                    <a:lnTo>
                      <a:pt x="22" y="0"/>
                    </a:lnTo>
                    <a:lnTo>
                      <a:pt x="326" y="37"/>
                    </a:lnTo>
                    <a:lnTo>
                      <a:pt x="326" y="37"/>
                    </a:lnTo>
                    <a:lnTo>
                      <a:pt x="326" y="3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37" name="ïṡḷïdè"/>
              <p:cNvSpPr/>
              <p:nvPr/>
            </p:nvSpPr>
            <p:spPr bwMode="auto">
              <a:xfrm>
                <a:off x="2630515" y="1629223"/>
                <a:ext cx="731494" cy="4687171"/>
              </a:xfrm>
              <a:custGeom>
                <a:avLst/>
                <a:gdLst>
                  <a:gd name="T0" fmla="*/ 44 w 417"/>
                  <a:gd name="T1" fmla="*/ 0 h 2672"/>
                  <a:gd name="T2" fmla="*/ 0 w 417"/>
                  <a:gd name="T3" fmla="*/ 47 h 2672"/>
                  <a:gd name="T4" fmla="*/ 366 w 417"/>
                  <a:gd name="T5" fmla="*/ 2672 h 2672"/>
                  <a:gd name="T6" fmla="*/ 417 w 417"/>
                  <a:gd name="T7" fmla="*/ 2650 h 2672"/>
                  <a:gd name="T8" fmla="*/ 44 w 417"/>
                  <a:gd name="T9" fmla="*/ 0 h 2672"/>
                  <a:gd name="T10" fmla="*/ 44 w 417"/>
                  <a:gd name="T11" fmla="*/ 0 h 2672"/>
                  <a:gd name="T12" fmla="*/ 44 w 417"/>
                  <a:gd name="T13" fmla="*/ 0 h 2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7" h="2672">
                    <a:moveTo>
                      <a:pt x="44" y="0"/>
                    </a:moveTo>
                    <a:lnTo>
                      <a:pt x="0" y="47"/>
                    </a:lnTo>
                    <a:lnTo>
                      <a:pt x="366" y="2672"/>
                    </a:lnTo>
                    <a:lnTo>
                      <a:pt x="417" y="265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38" name="i$ḻïdé"/>
              <p:cNvSpPr/>
              <p:nvPr/>
            </p:nvSpPr>
            <p:spPr bwMode="auto">
              <a:xfrm>
                <a:off x="3907558" y="6228685"/>
                <a:ext cx="138580" cy="42101"/>
              </a:xfrm>
              <a:custGeom>
                <a:avLst/>
                <a:gdLst>
                  <a:gd name="T0" fmla="*/ 0 w 79"/>
                  <a:gd name="T1" fmla="*/ 24 h 24"/>
                  <a:gd name="T2" fmla="*/ 27 w 79"/>
                  <a:gd name="T3" fmla="*/ 24 h 24"/>
                  <a:gd name="T4" fmla="*/ 79 w 79"/>
                  <a:gd name="T5" fmla="*/ 0 h 24"/>
                  <a:gd name="T6" fmla="*/ 52 w 79"/>
                  <a:gd name="T7" fmla="*/ 0 h 24"/>
                  <a:gd name="T8" fmla="*/ 0 w 79"/>
                  <a:gd name="T9" fmla="*/ 24 h 24"/>
                  <a:gd name="T10" fmla="*/ 0 w 79"/>
                  <a:gd name="T11" fmla="*/ 24 h 24"/>
                  <a:gd name="T12" fmla="*/ 0 w 79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24">
                    <a:moveTo>
                      <a:pt x="0" y="24"/>
                    </a:moveTo>
                    <a:lnTo>
                      <a:pt x="27" y="24"/>
                    </a:lnTo>
                    <a:lnTo>
                      <a:pt x="79" y="0"/>
                    </a:lnTo>
                    <a:lnTo>
                      <a:pt x="52" y="0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39" name="íṣļïḍê"/>
              <p:cNvSpPr/>
              <p:nvPr/>
            </p:nvSpPr>
            <p:spPr bwMode="auto">
              <a:xfrm>
                <a:off x="2776114" y="2073030"/>
                <a:ext cx="564845" cy="142089"/>
              </a:xfrm>
              <a:custGeom>
                <a:avLst/>
                <a:gdLst>
                  <a:gd name="T0" fmla="*/ 322 w 322"/>
                  <a:gd name="T1" fmla="*/ 49 h 81"/>
                  <a:gd name="T2" fmla="*/ 275 w 322"/>
                  <a:gd name="T3" fmla="*/ 81 h 81"/>
                  <a:gd name="T4" fmla="*/ 0 w 322"/>
                  <a:gd name="T5" fmla="*/ 38 h 81"/>
                  <a:gd name="T6" fmla="*/ 24 w 322"/>
                  <a:gd name="T7" fmla="*/ 0 h 81"/>
                  <a:gd name="T8" fmla="*/ 322 w 322"/>
                  <a:gd name="T9" fmla="*/ 49 h 81"/>
                  <a:gd name="T10" fmla="*/ 322 w 322"/>
                  <a:gd name="T11" fmla="*/ 49 h 81"/>
                  <a:gd name="T12" fmla="*/ 322 w 322"/>
                  <a:gd name="T13" fmla="*/ 4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2" h="81">
                    <a:moveTo>
                      <a:pt x="322" y="49"/>
                    </a:moveTo>
                    <a:lnTo>
                      <a:pt x="275" y="81"/>
                    </a:lnTo>
                    <a:lnTo>
                      <a:pt x="0" y="38"/>
                    </a:lnTo>
                    <a:lnTo>
                      <a:pt x="24" y="0"/>
                    </a:lnTo>
                    <a:lnTo>
                      <a:pt x="322" y="49"/>
                    </a:lnTo>
                    <a:lnTo>
                      <a:pt x="322" y="49"/>
                    </a:lnTo>
                    <a:lnTo>
                      <a:pt x="322" y="4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0" name="ïṥlíḑe"/>
              <p:cNvSpPr/>
              <p:nvPr/>
            </p:nvSpPr>
            <p:spPr bwMode="auto">
              <a:xfrm>
                <a:off x="2935744" y="3195706"/>
                <a:ext cx="582387" cy="107006"/>
              </a:xfrm>
              <a:custGeom>
                <a:avLst/>
                <a:gdLst>
                  <a:gd name="T0" fmla="*/ 332 w 332"/>
                  <a:gd name="T1" fmla="*/ 29 h 61"/>
                  <a:gd name="T2" fmla="*/ 284 w 332"/>
                  <a:gd name="T3" fmla="*/ 61 h 61"/>
                  <a:gd name="T4" fmla="*/ 0 w 332"/>
                  <a:gd name="T5" fmla="*/ 36 h 61"/>
                  <a:gd name="T6" fmla="*/ 22 w 332"/>
                  <a:gd name="T7" fmla="*/ 0 h 61"/>
                  <a:gd name="T8" fmla="*/ 332 w 332"/>
                  <a:gd name="T9" fmla="*/ 29 h 61"/>
                  <a:gd name="T10" fmla="*/ 332 w 332"/>
                  <a:gd name="T11" fmla="*/ 29 h 61"/>
                  <a:gd name="T12" fmla="*/ 332 w 332"/>
                  <a:gd name="T13" fmla="*/ 2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2" h="61">
                    <a:moveTo>
                      <a:pt x="332" y="29"/>
                    </a:moveTo>
                    <a:lnTo>
                      <a:pt x="284" y="61"/>
                    </a:lnTo>
                    <a:lnTo>
                      <a:pt x="0" y="36"/>
                    </a:lnTo>
                    <a:lnTo>
                      <a:pt x="22" y="0"/>
                    </a:lnTo>
                    <a:lnTo>
                      <a:pt x="332" y="29"/>
                    </a:lnTo>
                    <a:lnTo>
                      <a:pt x="332" y="29"/>
                    </a:lnTo>
                    <a:lnTo>
                      <a:pt x="332" y="2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1" name="íSḷíḍè"/>
              <p:cNvSpPr/>
              <p:nvPr/>
            </p:nvSpPr>
            <p:spPr bwMode="auto">
              <a:xfrm>
                <a:off x="3018189" y="3785112"/>
                <a:ext cx="587650" cy="71923"/>
              </a:xfrm>
              <a:custGeom>
                <a:avLst/>
                <a:gdLst>
                  <a:gd name="T0" fmla="*/ 335 w 335"/>
                  <a:gd name="T1" fmla="*/ 11 h 41"/>
                  <a:gd name="T2" fmla="*/ 287 w 335"/>
                  <a:gd name="T3" fmla="*/ 41 h 41"/>
                  <a:gd name="T4" fmla="*/ 0 w 335"/>
                  <a:gd name="T5" fmla="*/ 34 h 41"/>
                  <a:gd name="T6" fmla="*/ 23 w 335"/>
                  <a:gd name="T7" fmla="*/ 0 h 41"/>
                  <a:gd name="T8" fmla="*/ 335 w 335"/>
                  <a:gd name="T9" fmla="*/ 11 h 41"/>
                  <a:gd name="T10" fmla="*/ 335 w 335"/>
                  <a:gd name="T11" fmla="*/ 11 h 41"/>
                  <a:gd name="T12" fmla="*/ 335 w 335"/>
                  <a:gd name="T13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5" h="41">
                    <a:moveTo>
                      <a:pt x="335" y="11"/>
                    </a:moveTo>
                    <a:lnTo>
                      <a:pt x="287" y="41"/>
                    </a:lnTo>
                    <a:lnTo>
                      <a:pt x="0" y="34"/>
                    </a:lnTo>
                    <a:lnTo>
                      <a:pt x="23" y="0"/>
                    </a:lnTo>
                    <a:lnTo>
                      <a:pt x="335" y="11"/>
                    </a:lnTo>
                    <a:lnTo>
                      <a:pt x="335" y="11"/>
                    </a:lnTo>
                    <a:lnTo>
                      <a:pt x="335" y="1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2" name="í$lïḓé"/>
              <p:cNvSpPr/>
              <p:nvPr/>
            </p:nvSpPr>
            <p:spPr bwMode="auto">
              <a:xfrm>
                <a:off x="3105899" y="4404337"/>
                <a:ext cx="599929" cy="61397"/>
              </a:xfrm>
              <a:custGeom>
                <a:avLst/>
                <a:gdLst>
                  <a:gd name="T0" fmla="*/ 342 w 342"/>
                  <a:gd name="T1" fmla="*/ 6 h 35"/>
                  <a:gd name="T2" fmla="*/ 294 w 342"/>
                  <a:gd name="T3" fmla="*/ 35 h 35"/>
                  <a:gd name="T4" fmla="*/ 0 w 342"/>
                  <a:gd name="T5" fmla="*/ 31 h 35"/>
                  <a:gd name="T6" fmla="*/ 23 w 342"/>
                  <a:gd name="T7" fmla="*/ 0 h 35"/>
                  <a:gd name="T8" fmla="*/ 342 w 342"/>
                  <a:gd name="T9" fmla="*/ 6 h 35"/>
                  <a:gd name="T10" fmla="*/ 342 w 342"/>
                  <a:gd name="T11" fmla="*/ 6 h 35"/>
                  <a:gd name="T12" fmla="*/ 342 w 342"/>
                  <a:gd name="T13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2" h="35">
                    <a:moveTo>
                      <a:pt x="342" y="6"/>
                    </a:moveTo>
                    <a:lnTo>
                      <a:pt x="294" y="35"/>
                    </a:lnTo>
                    <a:lnTo>
                      <a:pt x="0" y="31"/>
                    </a:lnTo>
                    <a:lnTo>
                      <a:pt x="23" y="0"/>
                    </a:lnTo>
                    <a:lnTo>
                      <a:pt x="342" y="6"/>
                    </a:lnTo>
                    <a:lnTo>
                      <a:pt x="342" y="6"/>
                    </a:lnTo>
                    <a:lnTo>
                      <a:pt x="342" y="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3" name="işľïďè"/>
              <p:cNvSpPr/>
              <p:nvPr/>
            </p:nvSpPr>
            <p:spPr bwMode="auto">
              <a:xfrm>
                <a:off x="3191853" y="5048122"/>
                <a:ext cx="613962" cy="36839"/>
              </a:xfrm>
              <a:custGeom>
                <a:avLst/>
                <a:gdLst>
                  <a:gd name="T0" fmla="*/ 350 w 350"/>
                  <a:gd name="T1" fmla="*/ 0 h 21"/>
                  <a:gd name="T2" fmla="*/ 300 w 350"/>
                  <a:gd name="T3" fmla="*/ 19 h 21"/>
                  <a:gd name="T4" fmla="*/ 0 w 350"/>
                  <a:gd name="T5" fmla="*/ 21 h 21"/>
                  <a:gd name="T6" fmla="*/ 25 w 350"/>
                  <a:gd name="T7" fmla="*/ 2 h 21"/>
                  <a:gd name="T8" fmla="*/ 350 w 350"/>
                  <a:gd name="T9" fmla="*/ 0 h 21"/>
                  <a:gd name="T10" fmla="*/ 350 w 350"/>
                  <a:gd name="T11" fmla="*/ 0 h 21"/>
                  <a:gd name="T12" fmla="*/ 350 w 350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0" h="21">
                    <a:moveTo>
                      <a:pt x="350" y="0"/>
                    </a:moveTo>
                    <a:lnTo>
                      <a:pt x="300" y="19"/>
                    </a:lnTo>
                    <a:lnTo>
                      <a:pt x="0" y="21"/>
                    </a:lnTo>
                    <a:lnTo>
                      <a:pt x="25" y="2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4" name="işḻîḍé"/>
              <p:cNvSpPr/>
              <p:nvPr/>
            </p:nvSpPr>
            <p:spPr bwMode="auto">
              <a:xfrm>
                <a:off x="3290087" y="5697169"/>
                <a:ext cx="620980" cy="42101"/>
              </a:xfrm>
              <a:custGeom>
                <a:avLst/>
                <a:gdLst>
                  <a:gd name="T0" fmla="*/ 354 w 354"/>
                  <a:gd name="T1" fmla="*/ 0 h 24"/>
                  <a:gd name="T2" fmla="*/ 303 w 354"/>
                  <a:gd name="T3" fmla="*/ 15 h 24"/>
                  <a:gd name="T4" fmla="*/ 0 w 354"/>
                  <a:gd name="T5" fmla="*/ 24 h 24"/>
                  <a:gd name="T6" fmla="*/ 23 w 354"/>
                  <a:gd name="T7" fmla="*/ 9 h 24"/>
                  <a:gd name="T8" fmla="*/ 354 w 354"/>
                  <a:gd name="T9" fmla="*/ 0 h 24"/>
                  <a:gd name="T10" fmla="*/ 354 w 354"/>
                  <a:gd name="T11" fmla="*/ 0 h 24"/>
                  <a:gd name="T12" fmla="*/ 354 w 354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4" h="24">
                    <a:moveTo>
                      <a:pt x="354" y="0"/>
                    </a:moveTo>
                    <a:lnTo>
                      <a:pt x="303" y="15"/>
                    </a:lnTo>
                    <a:lnTo>
                      <a:pt x="0" y="24"/>
                    </a:lnTo>
                    <a:lnTo>
                      <a:pt x="23" y="9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5" name="ïṣlïde"/>
              <p:cNvSpPr/>
              <p:nvPr/>
            </p:nvSpPr>
            <p:spPr bwMode="auto">
              <a:xfrm>
                <a:off x="2704191" y="1629223"/>
                <a:ext cx="1341948" cy="4648579"/>
              </a:xfrm>
              <a:custGeom>
                <a:avLst/>
                <a:gdLst>
                  <a:gd name="T0" fmla="*/ 738 w 765"/>
                  <a:gd name="T1" fmla="*/ 2622 h 2650"/>
                  <a:gd name="T2" fmla="*/ 765 w 765"/>
                  <a:gd name="T3" fmla="*/ 2622 h 2650"/>
                  <a:gd name="T4" fmla="*/ 351 w 765"/>
                  <a:gd name="T5" fmla="*/ 59 h 2650"/>
                  <a:gd name="T6" fmla="*/ 324 w 765"/>
                  <a:gd name="T7" fmla="*/ 59 h 2650"/>
                  <a:gd name="T8" fmla="*/ 356 w 765"/>
                  <a:gd name="T9" fmla="*/ 261 h 2650"/>
                  <a:gd name="T10" fmla="*/ 58 w 765"/>
                  <a:gd name="T11" fmla="*/ 212 h 2650"/>
                  <a:gd name="T12" fmla="*/ 28 w 765"/>
                  <a:gd name="T13" fmla="*/ 0 h 2650"/>
                  <a:gd name="T14" fmla="*/ 0 w 765"/>
                  <a:gd name="T15" fmla="*/ 0 h 2650"/>
                  <a:gd name="T16" fmla="*/ 375 w 765"/>
                  <a:gd name="T17" fmla="*/ 2650 h 2650"/>
                  <a:gd name="T18" fmla="*/ 403 w 765"/>
                  <a:gd name="T19" fmla="*/ 2650 h 2650"/>
                  <a:gd name="T20" fmla="*/ 357 w 765"/>
                  <a:gd name="T21" fmla="*/ 2328 h 2650"/>
                  <a:gd name="T22" fmla="*/ 688 w 765"/>
                  <a:gd name="T23" fmla="*/ 2318 h 2650"/>
                  <a:gd name="T24" fmla="*/ 738 w 765"/>
                  <a:gd name="T25" fmla="*/ 2622 h 2650"/>
                  <a:gd name="T26" fmla="*/ 738 w 765"/>
                  <a:gd name="T27" fmla="*/ 2622 h 2650"/>
                  <a:gd name="T28" fmla="*/ 738 w 765"/>
                  <a:gd name="T29" fmla="*/ 2622 h 2650"/>
                  <a:gd name="T30" fmla="*/ 252 w 765"/>
                  <a:gd name="T31" fmla="*/ 1582 h 2650"/>
                  <a:gd name="T32" fmla="*/ 571 w 765"/>
                  <a:gd name="T33" fmla="*/ 1588 h 2650"/>
                  <a:gd name="T34" fmla="*/ 622 w 765"/>
                  <a:gd name="T35" fmla="*/ 1904 h 2650"/>
                  <a:gd name="T36" fmla="*/ 297 w 765"/>
                  <a:gd name="T37" fmla="*/ 1904 h 2650"/>
                  <a:gd name="T38" fmla="*/ 252 w 765"/>
                  <a:gd name="T39" fmla="*/ 1582 h 2650"/>
                  <a:gd name="T40" fmla="*/ 252 w 765"/>
                  <a:gd name="T41" fmla="*/ 1582 h 2650"/>
                  <a:gd name="T42" fmla="*/ 252 w 765"/>
                  <a:gd name="T43" fmla="*/ 1582 h 2650"/>
                  <a:gd name="T44" fmla="*/ 457 w 765"/>
                  <a:gd name="T45" fmla="*/ 881 h 2650"/>
                  <a:gd name="T46" fmla="*/ 148 w 765"/>
                  <a:gd name="T47" fmla="*/ 852 h 2650"/>
                  <a:gd name="T48" fmla="*/ 109 w 765"/>
                  <a:gd name="T49" fmla="*/ 568 h 2650"/>
                  <a:gd name="T50" fmla="*/ 411 w 765"/>
                  <a:gd name="T51" fmla="*/ 605 h 2650"/>
                  <a:gd name="T52" fmla="*/ 457 w 765"/>
                  <a:gd name="T53" fmla="*/ 881 h 2650"/>
                  <a:gd name="T54" fmla="*/ 457 w 765"/>
                  <a:gd name="T55" fmla="*/ 881 h 2650"/>
                  <a:gd name="T56" fmla="*/ 457 w 765"/>
                  <a:gd name="T57" fmla="*/ 881 h 2650"/>
                  <a:gd name="T58" fmla="*/ 463 w 765"/>
                  <a:gd name="T59" fmla="*/ 922 h 2650"/>
                  <a:gd name="T60" fmla="*/ 508 w 765"/>
                  <a:gd name="T61" fmla="*/ 1199 h 2650"/>
                  <a:gd name="T62" fmla="*/ 196 w 765"/>
                  <a:gd name="T63" fmla="*/ 1188 h 2650"/>
                  <a:gd name="T64" fmla="*/ 154 w 765"/>
                  <a:gd name="T65" fmla="*/ 891 h 2650"/>
                  <a:gd name="T66" fmla="*/ 463 w 765"/>
                  <a:gd name="T67" fmla="*/ 922 h 2650"/>
                  <a:gd name="T68" fmla="*/ 463 w 765"/>
                  <a:gd name="T69" fmla="*/ 922 h 2650"/>
                  <a:gd name="T70" fmla="*/ 463 w 765"/>
                  <a:gd name="T71" fmla="*/ 922 h 2650"/>
                  <a:gd name="T72" fmla="*/ 514 w 765"/>
                  <a:gd name="T73" fmla="*/ 1240 h 2650"/>
                  <a:gd name="T74" fmla="*/ 564 w 765"/>
                  <a:gd name="T75" fmla="*/ 1545 h 2650"/>
                  <a:gd name="T76" fmla="*/ 245 w 765"/>
                  <a:gd name="T77" fmla="*/ 1538 h 2650"/>
                  <a:gd name="T78" fmla="*/ 202 w 765"/>
                  <a:gd name="T79" fmla="*/ 1229 h 2650"/>
                  <a:gd name="T80" fmla="*/ 514 w 765"/>
                  <a:gd name="T81" fmla="*/ 1240 h 2650"/>
                  <a:gd name="T82" fmla="*/ 514 w 765"/>
                  <a:gd name="T83" fmla="*/ 1240 h 2650"/>
                  <a:gd name="T84" fmla="*/ 514 w 765"/>
                  <a:gd name="T85" fmla="*/ 1240 h 2650"/>
                  <a:gd name="T86" fmla="*/ 363 w 765"/>
                  <a:gd name="T87" fmla="*/ 302 h 2650"/>
                  <a:gd name="T88" fmla="*/ 406 w 765"/>
                  <a:gd name="T89" fmla="*/ 564 h 2650"/>
                  <a:gd name="T90" fmla="*/ 103 w 765"/>
                  <a:gd name="T91" fmla="*/ 529 h 2650"/>
                  <a:gd name="T92" fmla="*/ 63 w 765"/>
                  <a:gd name="T93" fmla="*/ 253 h 2650"/>
                  <a:gd name="T94" fmla="*/ 363 w 765"/>
                  <a:gd name="T95" fmla="*/ 302 h 2650"/>
                  <a:gd name="T96" fmla="*/ 363 w 765"/>
                  <a:gd name="T97" fmla="*/ 302 h 2650"/>
                  <a:gd name="T98" fmla="*/ 363 w 765"/>
                  <a:gd name="T99" fmla="*/ 302 h 2650"/>
                  <a:gd name="T100" fmla="*/ 350 w 765"/>
                  <a:gd name="T101" fmla="*/ 2281 h 2650"/>
                  <a:gd name="T102" fmla="*/ 303 w 765"/>
                  <a:gd name="T103" fmla="*/ 1949 h 2650"/>
                  <a:gd name="T104" fmla="*/ 629 w 765"/>
                  <a:gd name="T105" fmla="*/ 1949 h 2650"/>
                  <a:gd name="T106" fmla="*/ 681 w 765"/>
                  <a:gd name="T107" fmla="*/ 2273 h 2650"/>
                  <a:gd name="T108" fmla="*/ 350 w 765"/>
                  <a:gd name="T109" fmla="*/ 2281 h 2650"/>
                  <a:gd name="T110" fmla="*/ 350 w 765"/>
                  <a:gd name="T111" fmla="*/ 2281 h 2650"/>
                  <a:gd name="T112" fmla="*/ 350 w 765"/>
                  <a:gd name="T113" fmla="*/ 2281 h 2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65" h="2650">
                    <a:moveTo>
                      <a:pt x="738" y="2622"/>
                    </a:moveTo>
                    <a:lnTo>
                      <a:pt x="765" y="2622"/>
                    </a:lnTo>
                    <a:lnTo>
                      <a:pt x="351" y="59"/>
                    </a:lnTo>
                    <a:lnTo>
                      <a:pt x="324" y="59"/>
                    </a:lnTo>
                    <a:lnTo>
                      <a:pt x="356" y="261"/>
                    </a:lnTo>
                    <a:lnTo>
                      <a:pt x="58" y="212"/>
                    </a:lnTo>
                    <a:lnTo>
                      <a:pt x="28" y="0"/>
                    </a:lnTo>
                    <a:lnTo>
                      <a:pt x="0" y="0"/>
                    </a:lnTo>
                    <a:lnTo>
                      <a:pt x="375" y="2650"/>
                    </a:lnTo>
                    <a:lnTo>
                      <a:pt x="403" y="2650"/>
                    </a:lnTo>
                    <a:lnTo>
                      <a:pt x="357" y="2328"/>
                    </a:lnTo>
                    <a:lnTo>
                      <a:pt x="688" y="2318"/>
                    </a:lnTo>
                    <a:lnTo>
                      <a:pt x="738" y="2622"/>
                    </a:lnTo>
                    <a:lnTo>
                      <a:pt x="738" y="2622"/>
                    </a:lnTo>
                    <a:lnTo>
                      <a:pt x="738" y="2622"/>
                    </a:lnTo>
                    <a:close/>
                    <a:moveTo>
                      <a:pt x="252" y="1582"/>
                    </a:moveTo>
                    <a:lnTo>
                      <a:pt x="571" y="1588"/>
                    </a:lnTo>
                    <a:lnTo>
                      <a:pt x="622" y="1904"/>
                    </a:lnTo>
                    <a:lnTo>
                      <a:pt x="297" y="1904"/>
                    </a:lnTo>
                    <a:lnTo>
                      <a:pt x="252" y="1582"/>
                    </a:lnTo>
                    <a:lnTo>
                      <a:pt x="252" y="1582"/>
                    </a:lnTo>
                    <a:lnTo>
                      <a:pt x="252" y="1582"/>
                    </a:lnTo>
                    <a:close/>
                    <a:moveTo>
                      <a:pt x="457" y="881"/>
                    </a:moveTo>
                    <a:lnTo>
                      <a:pt x="148" y="852"/>
                    </a:lnTo>
                    <a:lnTo>
                      <a:pt x="109" y="568"/>
                    </a:lnTo>
                    <a:lnTo>
                      <a:pt x="411" y="605"/>
                    </a:lnTo>
                    <a:lnTo>
                      <a:pt x="457" y="881"/>
                    </a:lnTo>
                    <a:lnTo>
                      <a:pt x="457" y="881"/>
                    </a:lnTo>
                    <a:lnTo>
                      <a:pt x="457" y="881"/>
                    </a:lnTo>
                    <a:close/>
                    <a:moveTo>
                      <a:pt x="463" y="922"/>
                    </a:moveTo>
                    <a:lnTo>
                      <a:pt x="508" y="1199"/>
                    </a:lnTo>
                    <a:lnTo>
                      <a:pt x="196" y="1188"/>
                    </a:lnTo>
                    <a:lnTo>
                      <a:pt x="154" y="891"/>
                    </a:lnTo>
                    <a:lnTo>
                      <a:pt x="463" y="922"/>
                    </a:lnTo>
                    <a:lnTo>
                      <a:pt x="463" y="922"/>
                    </a:lnTo>
                    <a:lnTo>
                      <a:pt x="463" y="922"/>
                    </a:lnTo>
                    <a:close/>
                    <a:moveTo>
                      <a:pt x="514" y="1240"/>
                    </a:moveTo>
                    <a:lnTo>
                      <a:pt x="564" y="1545"/>
                    </a:lnTo>
                    <a:lnTo>
                      <a:pt x="245" y="1538"/>
                    </a:lnTo>
                    <a:lnTo>
                      <a:pt x="202" y="1229"/>
                    </a:lnTo>
                    <a:lnTo>
                      <a:pt x="514" y="1240"/>
                    </a:lnTo>
                    <a:lnTo>
                      <a:pt x="514" y="1240"/>
                    </a:lnTo>
                    <a:lnTo>
                      <a:pt x="514" y="1240"/>
                    </a:lnTo>
                    <a:close/>
                    <a:moveTo>
                      <a:pt x="363" y="302"/>
                    </a:moveTo>
                    <a:lnTo>
                      <a:pt x="406" y="564"/>
                    </a:lnTo>
                    <a:lnTo>
                      <a:pt x="103" y="529"/>
                    </a:lnTo>
                    <a:lnTo>
                      <a:pt x="63" y="253"/>
                    </a:lnTo>
                    <a:lnTo>
                      <a:pt x="363" y="302"/>
                    </a:lnTo>
                    <a:lnTo>
                      <a:pt x="363" y="302"/>
                    </a:lnTo>
                    <a:lnTo>
                      <a:pt x="363" y="302"/>
                    </a:lnTo>
                    <a:close/>
                    <a:moveTo>
                      <a:pt x="350" y="2281"/>
                    </a:moveTo>
                    <a:lnTo>
                      <a:pt x="303" y="1949"/>
                    </a:lnTo>
                    <a:lnTo>
                      <a:pt x="629" y="1949"/>
                    </a:lnTo>
                    <a:lnTo>
                      <a:pt x="681" y="2273"/>
                    </a:lnTo>
                    <a:lnTo>
                      <a:pt x="350" y="2281"/>
                    </a:lnTo>
                    <a:lnTo>
                      <a:pt x="350" y="2281"/>
                    </a:lnTo>
                    <a:lnTo>
                      <a:pt x="350" y="228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68290"/>
                  </a:solidFill>
                  <a:effectLst/>
                  <a:uLnTx/>
                  <a:uFillTx/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</p:grpSp>
      </p:grpSp>
      <p:grpSp>
        <p:nvGrpSpPr>
          <p:cNvPr id="8" name="iṧḻïḓe"/>
          <p:cNvGrpSpPr/>
          <p:nvPr/>
        </p:nvGrpSpPr>
        <p:grpSpPr>
          <a:xfrm>
            <a:off x="4086236" y="2095947"/>
            <a:ext cx="459180" cy="459180"/>
            <a:chOff x="673100" y="2712315"/>
            <a:chExt cx="612240" cy="612240"/>
          </a:xfrm>
        </p:grpSpPr>
        <p:sp>
          <p:nvSpPr>
            <p:cNvPr id="33" name="iṡḷîḍe">
              <a:extLst>
                <a:ext uri="{FF2B5EF4-FFF2-40B4-BE49-F238E27FC236}">
                  <a16:creationId xmlns="" xmlns:a16="http://schemas.microsoft.com/office/drawing/2014/main" id="{49E5FCD6-F454-4BEA-8994-5DD06E9F79D7}"/>
                </a:ext>
              </a:extLst>
            </p:cNvPr>
            <p:cNvSpPr/>
            <p:nvPr/>
          </p:nvSpPr>
          <p:spPr>
            <a:xfrm>
              <a:off x="673100" y="2712315"/>
              <a:ext cx="612240" cy="61224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34" name="îšḻîḓê">
              <a:extLst>
                <a:ext uri="{FF2B5EF4-FFF2-40B4-BE49-F238E27FC236}">
                  <a16:creationId xmlns="" xmlns:a16="http://schemas.microsoft.com/office/drawing/2014/main" id="{69219ADF-3EB0-46A5-BEC3-B77D2E5AE861}"/>
                </a:ext>
              </a:extLst>
            </p:cNvPr>
            <p:cNvSpPr/>
            <p:nvPr/>
          </p:nvSpPr>
          <p:spPr bwMode="auto">
            <a:xfrm>
              <a:off x="805608" y="2851417"/>
              <a:ext cx="347224" cy="334037"/>
            </a:xfrm>
            <a:custGeom>
              <a:avLst/>
              <a:gdLst>
                <a:gd name="connsiteX0" fmla="*/ 195114 w 608814"/>
                <a:gd name="connsiteY0" fmla="*/ 351627 h 585693"/>
                <a:gd name="connsiteX1" fmla="*/ 258290 w 608814"/>
                <a:gd name="connsiteY1" fmla="*/ 351627 h 585693"/>
                <a:gd name="connsiteX2" fmla="*/ 282731 w 608814"/>
                <a:gd name="connsiteY2" fmla="*/ 376018 h 585693"/>
                <a:gd name="connsiteX3" fmla="*/ 282731 w 608814"/>
                <a:gd name="connsiteY3" fmla="*/ 561210 h 585693"/>
                <a:gd name="connsiteX4" fmla="*/ 258290 w 608814"/>
                <a:gd name="connsiteY4" fmla="*/ 585693 h 585693"/>
                <a:gd name="connsiteX5" fmla="*/ 195114 w 608814"/>
                <a:gd name="connsiteY5" fmla="*/ 585693 h 585693"/>
                <a:gd name="connsiteX6" fmla="*/ 170673 w 608814"/>
                <a:gd name="connsiteY6" fmla="*/ 561210 h 585693"/>
                <a:gd name="connsiteX7" fmla="*/ 170673 w 608814"/>
                <a:gd name="connsiteY7" fmla="*/ 376018 h 585693"/>
                <a:gd name="connsiteX8" fmla="*/ 195114 w 608814"/>
                <a:gd name="connsiteY8" fmla="*/ 351627 h 585693"/>
                <a:gd name="connsiteX9" fmla="*/ 358100 w 608814"/>
                <a:gd name="connsiteY9" fmla="*/ 249872 h 585693"/>
                <a:gd name="connsiteX10" fmla="*/ 421316 w 608814"/>
                <a:gd name="connsiteY10" fmla="*/ 249872 h 585693"/>
                <a:gd name="connsiteX11" fmla="*/ 445737 w 608814"/>
                <a:gd name="connsiteY11" fmla="*/ 274267 h 585693"/>
                <a:gd name="connsiteX12" fmla="*/ 445737 w 608814"/>
                <a:gd name="connsiteY12" fmla="*/ 561206 h 585693"/>
                <a:gd name="connsiteX13" fmla="*/ 421316 w 608814"/>
                <a:gd name="connsiteY13" fmla="*/ 585693 h 585693"/>
                <a:gd name="connsiteX14" fmla="*/ 358100 w 608814"/>
                <a:gd name="connsiteY14" fmla="*/ 585693 h 585693"/>
                <a:gd name="connsiteX15" fmla="*/ 333679 w 608814"/>
                <a:gd name="connsiteY15" fmla="*/ 561206 h 585693"/>
                <a:gd name="connsiteX16" fmla="*/ 333679 w 608814"/>
                <a:gd name="connsiteY16" fmla="*/ 274267 h 585693"/>
                <a:gd name="connsiteX17" fmla="*/ 358100 w 608814"/>
                <a:gd name="connsiteY17" fmla="*/ 249872 h 585693"/>
                <a:gd name="connsiteX18" fmla="*/ 140260 w 608814"/>
                <a:gd name="connsiteY18" fmla="*/ 224680 h 585693"/>
                <a:gd name="connsiteX19" fmla="*/ 191844 w 608814"/>
                <a:gd name="connsiteY19" fmla="*/ 276122 h 585693"/>
                <a:gd name="connsiteX20" fmla="*/ 140260 w 608814"/>
                <a:gd name="connsiteY20" fmla="*/ 327564 h 585693"/>
                <a:gd name="connsiteX21" fmla="*/ 88676 w 608814"/>
                <a:gd name="connsiteY21" fmla="*/ 276122 h 585693"/>
                <a:gd name="connsiteX22" fmla="*/ 140260 w 608814"/>
                <a:gd name="connsiteY22" fmla="*/ 224680 h 585693"/>
                <a:gd name="connsiteX23" fmla="*/ 521177 w 608814"/>
                <a:gd name="connsiteY23" fmla="*/ 148117 h 585693"/>
                <a:gd name="connsiteX24" fmla="*/ 584301 w 608814"/>
                <a:gd name="connsiteY24" fmla="*/ 148117 h 585693"/>
                <a:gd name="connsiteX25" fmla="*/ 608814 w 608814"/>
                <a:gd name="connsiteY25" fmla="*/ 172601 h 585693"/>
                <a:gd name="connsiteX26" fmla="*/ 608814 w 608814"/>
                <a:gd name="connsiteY26" fmla="*/ 561209 h 585693"/>
                <a:gd name="connsiteX27" fmla="*/ 584301 w 608814"/>
                <a:gd name="connsiteY27" fmla="*/ 585693 h 585693"/>
                <a:gd name="connsiteX28" fmla="*/ 521177 w 608814"/>
                <a:gd name="connsiteY28" fmla="*/ 585693 h 585693"/>
                <a:gd name="connsiteX29" fmla="*/ 496756 w 608814"/>
                <a:gd name="connsiteY29" fmla="*/ 561209 h 585693"/>
                <a:gd name="connsiteX30" fmla="*/ 496756 w 608814"/>
                <a:gd name="connsiteY30" fmla="*/ 172601 h 585693"/>
                <a:gd name="connsiteX31" fmla="*/ 521177 w 608814"/>
                <a:gd name="connsiteY31" fmla="*/ 148117 h 585693"/>
                <a:gd name="connsiteX32" fmla="*/ 116229 w 608814"/>
                <a:gd name="connsiteY32" fmla="*/ 131322 h 585693"/>
                <a:gd name="connsiteX33" fmla="*/ 164246 w 608814"/>
                <a:gd name="connsiteY33" fmla="*/ 131322 h 585693"/>
                <a:gd name="connsiteX34" fmla="*/ 184061 w 608814"/>
                <a:gd name="connsiteY34" fmla="*/ 151113 h 585693"/>
                <a:gd name="connsiteX35" fmla="*/ 184061 w 608814"/>
                <a:gd name="connsiteY35" fmla="*/ 171457 h 585693"/>
                <a:gd name="connsiteX36" fmla="*/ 208669 w 608814"/>
                <a:gd name="connsiteY36" fmla="*/ 186094 h 585693"/>
                <a:gd name="connsiteX37" fmla="*/ 226641 w 608814"/>
                <a:gd name="connsiteY37" fmla="*/ 175692 h 585693"/>
                <a:gd name="connsiteX38" fmla="*/ 253737 w 608814"/>
                <a:gd name="connsiteY38" fmla="*/ 182964 h 585693"/>
                <a:gd name="connsiteX39" fmla="*/ 277792 w 608814"/>
                <a:gd name="connsiteY39" fmla="*/ 224572 h 585693"/>
                <a:gd name="connsiteX40" fmla="*/ 279727 w 608814"/>
                <a:gd name="connsiteY40" fmla="*/ 239577 h 585693"/>
                <a:gd name="connsiteX41" fmla="*/ 270511 w 608814"/>
                <a:gd name="connsiteY41" fmla="*/ 251544 h 585693"/>
                <a:gd name="connsiteX42" fmla="*/ 252355 w 608814"/>
                <a:gd name="connsiteY42" fmla="*/ 262038 h 585693"/>
                <a:gd name="connsiteX43" fmla="*/ 253829 w 608814"/>
                <a:gd name="connsiteY43" fmla="*/ 276122 h 585693"/>
                <a:gd name="connsiteX44" fmla="*/ 252355 w 608814"/>
                <a:gd name="connsiteY44" fmla="*/ 290206 h 585693"/>
                <a:gd name="connsiteX45" fmla="*/ 270511 w 608814"/>
                <a:gd name="connsiteY45" fmla="*/ 300700 h 585693"/>
                <a:gd name="connsiteX46" fmla="*/ 278714 w 608814"/>
                <a:gd name="connsiteY46" fmla="*/ 325094 h 585693"/>
                <a:gd name="connsiteX47" fmla="*/ 258253 w 608814"/>
                <a:gd name="connsiteY47" fmla="*/ 321136 h 585693"/>
                <a:gd name="connsiteX48" fmla="*/ 195858 w 608814"/>
                <a:gd name="connsiteY48" fmla="*/ 321136 h 585693"/>
                <a:gd name="connsiteX49" fmla="*/ 212171 w 608814"/>
                <a:gd name="connsiteY49" fmla="*/ 276122 h 585693"/>
                <a:gd name="connsiteX50" fmla="*/ 140191 w 608814"/>
                <a:gd name="connsiteY50" fmla="*/ 204320 h 585693"/>
                <a:gd name="connsiteX51" fmla="*/ 68304 w 608814"/>
                <a:gd name="connsiteY51" fmla="*/ 276122 h 585693"/>
                <a:gd name="connsiteX52" fmla="*/ 140191 w 608814"/>
                <a:gd name="connsiteY52" fmla="*/ 348016 h 585693"/>
                <a:gd name="connsiteX53" fmla="*/ 148486 w 608814"/>
                <a:gd name="connsiteY53" fmla="*/ 347095 h 585693"/>
                <a:gd name="connsiteX54" fmla="*/ 140099 w 608814"/>
                <a:gd name="connsiteY54" fmla="*/ 376000 h 585693"/>
                <a:gd name="connsiteX55" fmla="*/ 140099 w 608814"/>
                <a:gd name="connsiteY55" fmla="*/ 420922 h 585693"/>
                <a:gd name="connsiteX56" fmla="*/ 116229 w 608814"/>
                <a:gd name="connsiteY56" fmla="*/ 420922 h 585693"/>
                <a:gd name="connsiteX57" fmla="*/ 96413 w 608814"/>
                <a:gd name="connsiteY57" fmla="*/ 401131 h 585693"/>
                <a:gd name="connsiteX58" fmla="*/ 96413 w 608814"/>
                <a:gd name="connsiteY58" fmla="*/ 380787 h 585693"/>
                <a:gd name="connsiteX59" fmla="*/ 71806 w 608814"/>
                <a:gd name="connsiteY59" fmla="*/ 366150 h 585693"/>
                <a:gd name="connsiteX60" fmla="*/ 53742 w 608814"/>
                <a:gd name="connsiteY60" fmla="*/ 376552 h 585693"/>
                <a:gd name="connsiteX61" fmla="*/ 38719 w 608814"/>
                <a:gd name="connsiteY61" fmla="*/ 378577 h 585693"/>
                <a:gd name="connsiteX62" fmla="*/ 26738 w 608814"/>
                <a:gd name="connsiteY62" fmla="*/ 369372 h 585693"/>
                <a:gd name="connsiteX63" fmla="*/ 2683 w 608814"/>
                <a:gd name="connsiteY63" fmla="*/ 327764 h 585693"/>
                <a:gd name="connsiteX64" fmla="*/ 9872 w 608814"/>
                <a:gd name="connsiteY64" fmla="*/ 300700 h 585693"/>
                <a:gd name="connsiteX65" fmla="*/ 28120 w 608814"/>
                <a:gd name="connsiteY65" fmla="*/ 290206 h 585693"/>
                <a:gd name="connsiteX66" fmla="*/ 26645 w 608814"/>
                <a:gd name="connsiteY66" fmla="*/ 276122 h 585693"/>
                <a:gd name="connsiteX67" fmla="*/ 28120 w 608814"/>
                <a:gd name="connsiteY67" fmla="*/ 262038 h 585693"/>
                <a:gd name="connsiteX68" fmla="*/ 9872 w 608814"/>
                <a:gd name="connsiteY68" fmla="*/ 251544 h 585693"/>
                <a:gd name="connsiteX69" fmla="*/ 2683 w 608814"/>
                <a:gd name="connsiteY69" fmla="*/ 224572 h 585693"/>
                <a:gd name="connsiteX70" fmla="*/ 26738 w 608814"/>
                <a:gd name="connsiteY70" fmla="*/ 182964 h 585693"/>
                <a:gd name="connsiteX71" fmla="*/ 38719 w 608814"/>
                <a:gd name="connsiteY71" fmla="*/ 173759 h 585693"/>
                <a:gd name="connsiteX72" fmla="*/ 53742 w 608814"/>
                <a:gd name="connsiteY72" fmla="*/ 175692 h 585693"/>
                <a:gd name="connsiteX73" fmla="*/ 71806 w 608814"/>
                <a:gd name="connsiteY73" fmla="*/ 186094 h 585693"/>
                <a:gd name="connsiteX74" fmla="*/ 96413 w 608814"/>
                <a:gd name="connsiteY74" fmla="*/ 171457 h 585693"/>
                <a:gd name="connsiteX75" fmla="*/ 96413 w 608814"/>
                <a:gd name="connsiteY75" fmla="*/ 151113 h 585693"/>
                <a:gd name="connsiteX76" fmla="*/ 116229 w 608814"/>
                <a:gd name="connsiteY76" fmla="*/ 131322 h 585693"/>
                <a:gd name="connsiteX77" fmla="*/ 445756 w 608814"/>
                <a:gd name="connsiteY77" fmla="*/ 83476 h 585693"/>
                <a:gd name="connsiteX78" fmla="*/ 414140 w 608814"/>
                <a:gd name="connsiteY78" fmla="*/ 115044 h 585693"/>
                <a:gd name="connsiteX79" fmla="*/ 445756 w 608814"/>
                <a:gd name="connsiteY79" fmla="*/ 146520 h 585693"/>
                <a:gd name="connsiteX80" fmla="*/ 477371 w 608814"/>
                <a:gd name="connsiteY80" fmla="*/ 115044 h 585693"/>
                <a:gd name="connsiteX81" fmla="*/ 445756 w 608814"/>
                <a:gd name="connsiteY81" fmla="*/ 83476 h 585693"/>
                <a:gd name="connsiteX82" fmla="*/ 426676 w 608814"/>
                <a:gd name="connsiteY82" fmla="*/ 0 h 585693"/>
                <a:gd name="connsiteX83" fmla="*/ 464835 w 608814"/>
                <a:gd name="connsiteY83" fmla="*/ 0 h 585693"/>
                <a:gd name="connsiteX84" fmla="*/ 480597 w 608814"/>
                <a:gd name="connsiteY84" fmla="*/ 15738 h 585693"/>
                <a:gd name="connsiteX85" fmla="*/ 480597 w 608814"/>
                <a:gd name="connsiteY85" fmla="*/ 31936 h 585693"/>
                <a:gd name="connsiteX86" fmla="*/ 500138 w 608814"/>
                <a:gd name="connsiteY86" fmla="*/ 43533 h 585693"/>
                <a:gd name="connsiteX87" fmla="*/ 514425 w 608814"/>
                <a:gd name="connsiteY87" fmla="*/ 35249 h 585693"/>
                <a:gd name="connsiteX88" fmla="*/ 535901 w 608814"/>
                <a:gd name="connsiteY88" fmla="*/ 40956 h 585693"/>
                <a:gd name="connsiteX89" fmla="*/ 554981 w 608814"/>
                <a:gd name="connsiteY89" fmla="*/ 73996 h 585693"/>
                <a:gd name="connsiteX90" fmla="*/ 556640 w 608814"/>
                <a:gd name="connsiteY90" fmla="*/ 85961 h 585693"/>
                <a:gd name="connsiteX91" fmla="*/ 549266 w 608814"/>
                <a:gd name="connsiteY91" fmla="*/ 95440 h 585693"/>
                <a:gd name="connsiteX92" fmla="*/ 534887 w 608814"/>
                <a:gd name="connsiteY92" fmla="*/ 103815 h 585693"/>
                <a:gd name="connsiteX93" fmla="*/ 535993 w 608814"/>
                <a:gd name="connsiteY93" fmla="*/ 115044 h 585693"/>
                <a:gd name="connsiteX94" fmla="*/ 535717 w 608814"/>
                <a:gd name="connsiteY94" fmla="*/ 117621 h 585693"/>
                <a:gd name="connsiteX95" fmla="*/ 521153 w 608814"/>
                <a:gd name="connsiteY95" fmla="*/ 117621 h 585693"/>
                <a:gd name="connsiteX96" fmla="*/ 466126 w 608814"/>
                <a:gd name="connsiteY96" fmla="*/ 172565 h 585693"/>
                <a:gd name="connsiteX97" fmla="*/ 466126 w 608814"/>
                <a:gd name="connsiteY97" fmla="*/ 229719 h 585693"/>
                <a:gd name="connsiteX98" fmla="*/ 466126 w 608814"/>
                <a:gd name="connsiteY98" fmla="*/ 242604 h 585693"/>
                <a:gd name="connsiteX99" fmla="*/ 453590 w 608814"/>
                <a:gd name="connsiteY99" fmla="*/ 229995 h 585693"/>
                <a:gd name="connsiteX100" fmla="*/ 421330 w 608814"/>
                <a:gd name="connsiteY100" fmla="*/ 219319 h 585693"/>
                <a:gd name="connsiteX101" fmla="*/ 411928 w 608814"/>
                <a:gd name="connsiteY101" fmla="*/ 219319 h 585693"/>
                <a:gd name="connsiteX102" fmla="*/ 410914 w 608814"/>
                <a:gd name="connsiteY102" fmla="*/ 214257 h 585693"/>
                <a:gd name="connsiteX103" fmla="*/ 410914 w 608814"/>
                <a:gd name="connsiteY103" fmla="*/ 198059 h 585693"/>
                <a:gd name="connsiteX104" fmla="*/ 391373 w 608814"/>
                <a:gd name="connsiteY104" fmla="*/ 186463 h 585693"/>
                <a:gd name="connsiteX105" fmla="*/ 377086 w 608814"/>
                <a:gd name="connsiteY105" fmla="*/ 194746 h 585693"/>
                <a:gd name="connsiteX106" fmla="*/ 365104 w 608814"/>
                <a:gd name="connsiteY106" fmla="*/ 196310 h 585693"/>
                <a:gd name="connsiteX107" fmla="*/ 355610 w 608814"/>
                <a:gd name="connsiteY107" fmla="*/ 189040 h 585693"/>
                <a:gd name="connsiteX108" fmla="*/ 336530 w 608814"/>
                <a:gd name="connsiteY108" fmla="*/ 155999 h 585693"/>
                <a:gd name="connsiteX109" fmla="*/ 342245 w 608814"/>
                <a:gd name="connsiteY109" fmla="*/ 134463 h 585693"/>
                <a:gd name="connsiteX110" fmla="*/ 356716 w 608814"/>
                <a:gd name="connsiteY110" fmla="*/ 126180 h 585693"/>
                <a:gd name="connsiteX111" fmla="*/ 355518 w 608814"/>
                <a:gd name="connsiteY111" fmla="*/ 115044 h 585693"/>
                <a:gd name="connsiteX112" fmla="*/ 356716 w 608814"/>
                <a:gd name="connsiteY112" fmla="*/ 103815 h 585693"/>
                <a:gd name="connsiteX113" fmla="*/ 342245 w 608814"/>
                <a:gd name="connsiteY113" fmla="*/ 95440 h 585693"/>
                <a:gd name="connsiteX114" fmla="*/ 336530 w 608814"/>
                <a:gd name="connsiteY114" fmla="*/ 73996 h 585693"/>
                <a:gd name="connsiteX115" fmla="*/ 355610 w 608814"/>
                <a:gd name="connsiteY115" fmla="*/ 40956 h 585693"/>
                <a:gd name="connsiteX116" fmla="*/ 365104 w 608814"/>
                <a:gd name="connsiteY116" fmla="*/ 33685 h 585693"/>
                <a:gd name="connsiteX117" fmla="*/ 377086 w 608814"/>
                <a:gd name="connsiteY117" fmla="*/ 35249 h 585693"/>
                <a:gd name="connsiteX118" fmla="*/ 391373 w 608814"/>
                <a:gd name="connsiteY118" fmla="*/ 43533 h 585693"/>
                <a:gd name="connsiteX119" fmla="*/ 410914 w 608814"/>
                <a:gd name="connsiteY119" fmla="*/ 31936 h 585693"/>
                <a:gd name="connsiteX120" fmla="*/ 410914 w 608814"/>
                <a:gd name="connsiteY120" fmla="*/ 15738 h 585693"/>
                <a:gd name="connsiteX121" fmla="*/ 426676 w 608814"/>
                <a:gd name="connsiteY121" fmla="*/ 0 h 58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608814" h="585693">
                  <a:moveTo>
                    <a:pt x="195114" y="351627"/>
                  </a:moveTo>
                  <a:lnTo>
                    <a:pt x="258290" y="351627"/>
                  </a:lnTo>
                  <a:cubicBezTo>
                    <a:pt x="271848" y="351627"/>
                    <a:pt x="282731" y="362580"/>
                    <a:pt x="282731" y="376018"/>
                  </a:cubicBezTo>
                  <a:lnTo>
                    <a:pt x="282731" y="561210"/>
                  </a:lnTo>
                  <a:cubicBezTo>
                    <a:pt x="282731" y="574740"/>
                    <a:pt x="271848" y="585693"/>
                    <a:pt x="258290" y="585693"/>
                  </a:cubicBezTo>
                  <a:lnTo>
                    <a:pt x="195114" y="585693"/>
                  </a:lnTo>
                  <a:cubicBezTo>
                    <a:pt x="181556" y="585693"/>
                    <a:pt x="170673" y="574740"/>
                    <a:pt x="170673" y="561210"/>
                  </a:cubicBezTo>
                  <a:lnTo>
                    <a:pt x="170673" y="376018"/>
                  </a:lnTo>
                  <a:cubicBezTo>
                    <a:pt x="170673" y="362580"/>
                    <a:pt x="181556" y="351627"/>
                    <a:pt x="195114" y="351627"/>
                  </a:cubicBezTo>
                  <a:close/>
                  <a:moveTo>
                    <a:pt x="358100" y="249872"/>
                  </a:moveTo>
                  <a:lnTo>
                    <a:pt x="421316" y="249872"/>
                  </a:lnTo>
                  <a:cubicBezTo>
                    <a:pt x="434771" y="249872"/>
                    <a:pt x="445737" y="260735"/>
                    <a:pt x="445737" y="274267"/>
                  </a:cubicBezTo>
                  <a:lnTo>
                    <a:pt x="445737" y="561206"/>
                  </a:lnTo>
                  <a:cubicBezTo>
                    <a:pt x="445737" y="574738"/>
                    <a:pt x="434771" y="585693"/>
                    <a:pt x="421316" y="585693"/>
                  </a:cubicBezTo>
                  <a:lnTo>
                    <a:pt x="358100" y="585693"/>
                  </a:lnTo>
                  <a:cubicBezTo>
                    <a:pt x="344645" y="585693"/>
                    <a:pt x="333679" y="574738"/>
                    <a:pt x="333679" y="561206"/>
                  </a:cubicBezTo>
                  <a:lnTo>
                    <a:pt x="333679" y="274267"/>
                  </a:lnTo>
                  <a:cubicBezTo>
                    <a:pt x="333679" y="260735"/>
                    <a:pt x="344645" y="249872"/>
                    <a:pt x="358100" y="249872"/>
                  </a:cubicBezTo>
                  <a:close/>
                  <a:moveTo>
                    <a:pt x="140260" y="224680"/>
                  </a:moveTo>
                  <a:cubicBezTo>
                    <a:pt x="168749" y="224680"/>
                    <a:pt x="191844" y="247711"/>
                    <a:pt x="191844" y="276122"/>
                  </a:cubicBezTo>
                  <a:cubicBezTo>
                    <a:pt x="191844" y="304533"/>
                    <a:pt x="168749" y="327564"/>
                    <a:pt x="140260" y="327564"/>
                  </a:cubicBezTo>
                  <a:cubicBezTo>
                    <a:pt x="111771" y="327564"/>
                    <a:pt x="88676" y="304533"/>
                    <a:pt x="88676" y="276122"/>
                  </a:cubicBezTo>
                  <a:cubicBezTo>
                    <a:pt x="88676" y="247711"/>
                    <a:pt x="111771" y="224680"/>
                    <a:pt x="140260" y="224680"/>
                  </a:cubicBezTo>
                  <a:close/>
                  <a:moveTo>
                    <a:pt x="521177" y="148117"/>
                  </a:moveTo>
                  <a:lnTo>
                    <a:pt x="584301" y="148117"/>
                  </a:lnTo>
                  <a:cubicBezTo>
                    <a:pt x="597848" y="148117"/>
                    <a:pt x="608814" y="159070"/>
                    <a:pt x="608814" y="172601"/>
                  </a:cubicBezTo>
                  <a:lnTo>
                    <a:pt x="608814" y="561209"/>
                  </a:lnTo>
                  <a:cubicBezTo>
                    <a:pt x="608814" y="574740"/>
                    <a:pt x="597848" y="585693"/>
                    <a:pt x="584301" y="585693"/>
                  </a:cubicBezTo>
                  <a:lnTo>
                    <a:pt x="521177" y="585693"/>
                  </a:lnTo>
                  <a:cubicBezTo>
                    <a:pt x="507722" y="585693"/>
                    <a:pt x="496756" y="574740"/>
                    <a:pt x="496756" y="561209"/>
                  </a:cubicBezTo>
                  <a:lnTo>
                    <a:pt x="496756" y="172601"/>
                  </a:lnTo>
                  <a:cubicBezTo>
                    <a:pt x="496756" y="159070"/>
                    <a:pt x="507722" y="148117"/>
                    <a:pt x="521177" y="148117"/>
                  </a:cubicBezTo>
                  <a:close/>
                  <a:moveTo>
                    <a:pt x="116229" y="131322"/>
                  </a:moveTo>
                  <a:lnTo>
                    <a:pt x="164246" y="131322"/>
                  </a:lnTo>
                  <a:cubicBezTo>
                    <a:pt x="175214" y="131322"/>
                    <a:pt x="184061" y="140159"/>
                    <a:pt x="184061" y="151113"/>
                  </a:cubicBezTo>
                  <a:lnTo>
                    <a:pt x="184061" y="171457"/>
                  </a:lnTo>
                  <a:cubicBezTo>
                    <a:pt x="193001" y="175231"/>
                    <a:pt x="201019" y="180386"/>
                    <a:pt x="208669" y="186094"/>
                  </a:cubicBezTo>
                  <a:lnTo>
                    <a:pt x="226641" y="175692"/>
                  </a:lnTo>
                  <a:cubicBezTo>
                    <a:pt x="236134" y="170261"/>
                    <a:pt x="248300" y="173482"/>
                    <a:pt x="253737" y="182964"/>
                  </a:cubicBezTo>
                  <a:lnTo>
                    <a:pt x="277792" y="224572"/>
                  </a:lnTo>
                  <a:cubicBezTo>
                    <a:pt x="280465" y="229083"/>
                    <a:pt x="281110" y="234514"/>
                    <a:pt x="279727" y="239577"/>
                  </a:cubicBezTo>
                  <a:cubicBezTo>
                    <a:pt x="278437" y="244640"/>
                    <a:pt x="275119" y="248966"/>
                    <a:pt x="270511" y="251544"/>
                  </a:cubicBezTo>
                  <a:lnTo>
                    <a:pt x="252355" y="262038"/>
                  </a:lnTo>
                  <a:cubicBezTo>
                    <a:pt x="253000" y="266733"/>
                    <a:pt x="253829" y="271335"/>
                    <a:pt x="253829" y="276122"/>
                  </a:cubicBezTo>
                  <a:cubicBezTo>
                    <a:pt x="253829" y="281001"/>
                    <a:pt x="253000" y="285604"/>
                    <a:pt x="252355" y="290206"/>
                  </a:cubicBezTo>
                  <a:lnTo>
                    <a:pt x="270511" y="300700"/>
                  </a:lnTo>
                  <a:cubicBezTo>
                    <a:pt x="279174" y="305671"/>
                    <a:pt x="282308" y="316165"/>
                    <a:pt x="278714" y="325094"/>
                  </a:cubicBezTo>
                  <a:cubicBezTo>
                    <a:pt x="272354" y="322609"/>
                    <a:pt x="265442" y="321136"/>
                    <a:pt x="258253" y="321136"/>
                  </a:cubicBezTo>
                  <a:lnTo>
                    <a:pt x="195858" y="321136"/>
                  </a:lnTo>
                  <a:cubicBezTo>
                    <a:pt x="205904" y="308709"/>
                    <a:pt x="212171" y="293244"/>
                    <a:pt x="212171" y="276122"/>
                  </a:cubicBezTo>
                  <a:cubicBezTo>
                    <a:pt x="212171" y="236539"/>
                    <a:pt x="179914" y="204320"/>
                    <a:pt x="140191" y="204320"/>
                  </a:cubicBezTo>
                  <a:cubicBezTo>
                    <a:pt x="100561" y="204320"/>
                    <a:pt x="68304" y="236539"/>
                    <a:pt x="68304" y="276122"/>
                  </a:cubicBezTo>
                  <a:cubicBezTo>
                    <a:pt x="68304" y="315797"/>
                    <a:pt x="100561" y="348016"/>
                    <a:pt x="140191" y="348016"/>
                  </a:cubicBezTo>
                  <a:cubicBezTo>
                    <a:pt x="143048" y="348016"/>
                    <a:pt x="145721" y="347463"/>
                    <a:pt x="148486" y="347095"/>
                  </a:cubicBezTo>
                  <a:cubicBezTo>
                    <a:pt x="143233" y="355564"/>
                    <a:pt x="140099" y="365414"/>
                    <a:pt x="140099" y="376000"/>
                  </a:cubicBezTo>
                  <a:lnTo>
                    <a:pt x="140099" y="420922"/>
                  </a:lnTo>
                  <a:lnTo>
                    <a:pt x="116229" y="420922"/>
                  </a:lnTo>
                  <a:cubicBezTo>
                    <a:pt x="105261" y="420922"/>
                    <a:pt x="96413" y="412085"/>
                    <a:pt x="96413" y="401131"/>
                  </a:cubicBezTo>
                  <a:lnTo>
                    <a:pt x="96413" y="380787"/>
                  </a:lnTo>
                  <a:cubicBezTo>
                    <a:pt x="87474" y="377013"/>
                    <a:pt x="79455" y="371950"/>
                    <a:pt x="71806" y="366150"/>
                  </a:cubicBezTo>
                  <a:lnTo>
                    <a:pt x="53742" y="376552"/>
                  </a:lnTo>
                  <a:cubicBezTo>
                    <a:pt x="49226" y="379222"/>
                    <a:pt x="43788" y="379866"/>
                    <a:pt x="38719" y="378577"/>
                  </a:cubicBezTo>
                  <a:cubicBezTo>
                    <a:pt x="33650" y="377197"/>
                    <a:pt x="29318" y="373883"/>
                    <a:pt x="26738" y="369372"/>
                  </a:cubicBezTo>
                  <a:lnTo>
                    <a:pt x="2683" y="327764"/>
                  </a:lnTo>
                  <a:cubicBezTo>
                    <a:pt x="-2847" y="318282"/>
                    <a:pt x="471" y="306131"/>
                    <a:pt x="9872" y="300700"/>
                  </a:cubicBezTo>
                  <a:lnTo>
                    <a:pt x="28120" y="290206"/>
                  </a:lnTo>
                  <a:cubicBezTo>
                    <a:pt x="27475" y="285604"/>
                    <a:pt x="26645" y="281001"/>
                    <a:pt x="26645" y="276122"/>
                  </a:cubicBezTo>
                  <a:cubicBezTo>
                    <a:pt x="26645" y="271335"/>
                    <a:pt x="27475" y="266733"/>
                    <a:pt x="28120" y="262038"/>
                  </a:cubicBezTo>
                  <a:lnTo>
                    <a:pt x="9872" y="251544"/>
                  </a:lnTo>
                  <a:cubicBezTo>
                    <a:pt x="471" y="246113"/>
                    <a:pt x="-2847" y="233962"/>
                    <a:pt x="2683" y="224572"/>
                  </a:cubicBezTo>
                  <a:lnTo>
                    <a:pt x="26738" y="182964"/>
                  </a:lnTo>
                  <a:cubicBezTo>
                    <a:pt x="29318" y="178361"/>
                    <a:pt x="33650" y="175139"/>
                    <a:pt x="38719" y="173759"/>
                  </a:cubicBezTo>
                  <a:cubicBezTo>
                    <a:pt x="43788" y="172378"/>
                    <a:pt x="49226" y="173114"/>
                    <a:pt x="53742" y="175692"/>
                  </a:cubicBezTo>
                  <a:lnTo>
                    <a:pt x="71806" y="186094"/>
                  </a:lnTo>
                  <a:cubicBezTo>
                    <a:pt x="79455" y="180386"/>
                    <a:pt x="87474" y="175231"/>
                    <a:pt x="96413" y="171457"/>
                  </a:cubicBezTo>
                  <a:lnTo>
                    <a:pt x="96413" y="151113"/>
                  </a:lnTo>
                  <a:cubicBezTo>
                    <a:pt x="96413" y="140159"/>
                    <a:pt x="105261" y="131322"/>
                    <a:pt x="116229" y="131322"/>
                  </a:cubicBezTo>
                  <a:close/>
                  <a:moveTo>
                    <a:pt x="445756" y="83476"/>
                  </a:moveTo>
                  <a:cubicBezTo>
                    <a:pt x="428335" y="83476"/>
                    <a:pt x="414140" y="97557"/>
                    <a:pt x="414140" y="115044"/>
                  </a:cubicBezTo>
                  <a:cubicBezTo>
                    <a:pt x="414140" y="132438"/>
                    <a:pt x="428335" y="146520"/>
                    <a:pt x="445756" y="146520"/>
                  </a:cubicBezTo>
                  <a:cubicBezTo>
                    <a:pt x="463176" y="146520"/>
                    <a:pt x="477371" y="132438"/>
                    <a:pt x="477371" y="115044"/>
                  </a:cubicBezTo>
                  <a:cubicBezTo>
                    <a:pt x="477371" y="97557"/>
                    <a:pt x="463176" y="83476"/>
                    <a:pt x="445756" y="83476"/>
                  </a:cubicBezTo>
                  <a:close/>
                  <a:moveTo>
                    <a:pt x="426676" y="0"/>
                  </a:moveTo>
                  <a:lnTo>
                    <a:pt x="464835" y="0"/>
                  </a:lnTo>
                  <a:cubicBezTo>
                    <a:pt x="473500" y="0"/>
                    <a:pt x="480597" y="7087"/>
                    <a:pt x="480597" y="15738"/>
                  </a:cubicBezTo>
                  <a:lnTo>
                    <a:pt x="480597" y="31936"/>
                  </a:lnTo>
                  <a:cubicBezTo>
                    <a:pt x="487694" y="34881"/>
                    <a:pt x="494054" y="38931"/>
                    <a:pt x="500138" y="43533"/>
                  </a:cubicBezTo>
                  <a:lnTo>
                    <a:pt x="514425" y="35249"/>
                  </a:lnTo>
                  <a:cubicBezTo>
                    <a:pt x="521983" y="30924"/>
                    <a:pt x="531569" y="33501"/>
                    <a:pt x="535901" y="40956"/>
                  </a:cubicBezTo>
                  <a:lnTo>
                    <a:pt x="554981" y="73996"/>
                  </a:lnTo>
                  <a:cubicBezTo>
                    <a:pt x="557101" y="77585"/>
                    <a:pt x="557654" y="81911"/>
                    <a:pt x="556640" y="85961"/>
                  </a:cubicBezTo>
                  <a:cubicBezTo>
                    <a:pt x="555534" y="89918"/>
                    <a:pt x="552861" y="93415"/>
                    <a:pt x="549266" y="95440"/>
                  </a:cubicBezTo>
                  <a:lnTo>
                    <a:pt x="534887" y="103815"/>
                  </a:lnTo>
                  <a:cubicBezTo>
                    <a:pt x="535348" y="107497"/>
                    <a:pt x="535993" y="111178"/>
                    <a:pt x="535993" y="115044"/>
                  </a:cubicBezTo>
                  <a:cubicBezTo>
                    <a:pt x="535993" y="115872"/>
                    <a:pt x="535809" y="116700"/>
                    <a:pt x="535717" y="117621"/>
                  </a:cubicBezTo>
                  <a:lnTo>
                    <a:pt x="521153" y="117621"/>
                  </a:lnTo>
                  <a:cubicBezTo>
                    <a:pt x="490828" y="117621"/>
                    <a:pt x="466126" y="142286"/>
                    <a:pt x="466126" y="172565"/>
                  </a:cubicBezTo>
                  <a:lnTo>
                    <a:pt x="466126" y="229719"/>
                  </a:lnTo>
                  <a:lnTo>
                    <a:pt x="466126" y="242604"/>
                  </a:lnTo>
                  <a:cubicBezTo>
                    <a:pt x="462715" y="237726"/>
                    <a:pt x="458383" y="233493"/>
                    <a:pt x="453590" y="229995"/>
                  </a:cubicBezTo>
                  <a:cubicBezTo>
                    <a:pt x="444465" y="223369"/>
                    <a:pt x="433404" y="219319"/>
                    <a:pt x="421330" y="219319"/>
                  </a:cubicBezTo>
                  <a:lnTo>
                    <a:pt x="411928" y="219319"/>
                  </a:lnTo>
                  <a:cubicBezTo>
                    <a:pt x="411375" y="217755"/>
                    <a:pt x="410914" y="216098"/>
                    <a:pt x="410914" y="214257"/>
                  </a:cubicBezTo>
                  <a:lnTo>
                    <a:pt x="410914" y="198059"/>
                  </a:lnTo>
                  <a:cubicBezTo>
                    <a:pt x="403817" y="195114"/>
                    <a:pt x="397457" y="191064"/>
                    <a:pt x="391373" y="186463"/>
                  </a:cubicBezTo>
                  <a:lnTo>
                    <a:pt x="377086" y="194746"/>
                  </a:lnTo>
                  <a:cubicBezTo>
                    <a:pt x="373492" y="196863"/>
                    <a:pt x="369160" y="197415"/>
                    <a:pt x="365104" y="196310"/>
                  </a:cubicBezTo>
                  <a:cubicBezTo>
                    <a:pt x="361140" y="195206"/>
                    <a:pt x="357638" y="192629"/>
                    <a:pt x="355610" y="189040"/>
                  </a:cubicBezTo>
                  <a:lnTo>
                    <a:pt x="336530" y="155999"/>
                  </a:lnTo>
                  <a:cubicBezTo>
                    <a:pt x="332198" y="148452"/>
                    <a:pt x="334687" y="138881"/>
                    <a:pt x="342245" y="134463"/>
                  </a:cubicBezTo>
                  <a:lnTo>
                    <a:pt x="356716" y="126180"/>
                  </a:lnTo>
                  <a:cubicBezTo>
                    <a:pt x="356163" y="122498"/>
                    <a:pt x="355518" y="118817"/>
                    <a:pt x="355518" y="115044"/>
                  </a:cubicBezTo>
                  <a:cubicBezTo>
                    <a:pt x="355518" y="111178"/>
                    <a:pt x="356163" y="107497"/>
                    <a:pt x="356716" y="103815"/>
                  </a:cubicBezTo>
                  <a:lnTo>
                    <a:pt x="342245" y="95440"/>
                  </a:lnTo>
                  <a:cubicBezTo>
                    <a:pt x="334687" y="91115"/>
                    <a:pt x="332198" y="81543"/>
                    <a:pt x="336530" y="73996"/>
                  </a:cubicBezTo>
                  <a:lnTo>
                    <a:pt x="355610" y="40956"/>
                  </a:lnTo>
                  <a:cubicBezTo>
                    <a:pt x="357638" y="37366"/>
                    <a:pt x="361140" y="34789"/>
                    <a:pt x="365104" y="33685"/>
                  </a:cubicBezTo>
                  <a:cubicBezTo>
                    <a:pt x="369160" y="32580"/>
                    <a:pt x="373492" y="33133"/>
                    <a:pt x="377086" y="35249"/>
                  </a:cubicBezTo>
                  <a:lnTo>
                    <a:pt x="391373" y="43533"/>
                  </a:lnTo>
                  <a:cubicBezTo>
                    <a:pt x="397457" y="38931"/>
                    <a:pt x="403817" y="34881"/>
                    <a:pt x="410914" y="31936"/>
                  </a:cubicBezTo>
                  <a:lnTo>
                    <a:pt x="410914" y="15738"/>
                  </a:lnTo>
                  <a:cubicBezTo>
                    <a:pt x="410914" y="7087"/>
                    <a:pt x="418011" y="0"/>
                    <a:pt x="4266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grpSp>
        <p:nvGrpSpPr>
          <p:cNvPr id="9" name="íṡľïḋe"/>
          <p:cNvGrpSpPr/>
          <p:nvPr/>
        </p:nvGrpSpPr>
        <p:grpSpPr>
          <a:xfrm>
            <a:off x="4086236" y="4014254"/>
            <a:ext cx="459180" cy="459180"/>
            <a:chOff x="673100" y="5362844"/>
            <a:chExt cx="612240" cy="612240"/>
          </a:xfrm>
        </p:grpSpPr>
        <p:sp>
          <p:nvSpPr>
            <p:cNvPr id="31" name="íṥḻïḓé">
              <a:extLst>
                <a:ext uri="{FF2B5EF4-FFF2-40B4-BE49-F238E27FC236}">
                  <a16:creationId xmlns="" xmlns:a16="http://schemas.microsoft.com/office/drawing/2014/main" id="{3D333C29-5581-4C99-85CF-C40B89AD74EC}"/>
                </a:ext>
              </a:extLst>
            </p:cNvPr>
            <p:cNvSpPr/>
            <p:nvPr/>
          </p:nvSpPr>
          <p:spPr>
            <a:xfrm>
              <a:off x="673100" y="5362844"/>
              <a:ext cx="612240" cy="61224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32" name="îSļïḍé">
              <a:extLst>
                <a:ext uri="{FF2B5EF4-FFF2-40B4-BE49-F238E27FC236}">
                  <a16:creationId xmlns="" xmlns:a16="http://schemas.microsoft.com/office/drawing/2014/main" id="{84ACBC9F-47FC-4009-8EBC-AE5DBE6C4D07}"/>
                </a:ext>
              </a:extLst>
            </p:cNvPr>
            <p:cNvSpPr/>
            <p:nvPr/>
          </p:nvSpPr>
          <p:spPr bwMode="auto">
            <a:xfrm>
              <a:off x="805611" y="5502000"/>
              <a:ext cx="347219" cy="333928"/>
            </a:xfrm>
            <a:custGeom>
              <a:avLst/>
              <a:gdLst>
                <a:gd name="connsiteX0" fmla="*/ 61288 w 609549"/>
                <a:gd name="connsiteY0" fmla="*/ 383285 h 586216"/>
                <a:gd name="connsiteX1" fmla="*/ 71162 w 609549"/>
                <a:gd name="connsiteY1" fmla="*/ 387101 h 586216"/>
                <a:gd name="connsiteX2" fmla="*/ 120018 w 609549"/>
                <a:gd name="connsiteY2" fmla="*/ 435892 h 586216"/>
                <a:gd name="connsiteX3" fmla="*/ 120018 w 609549"/>
                <a:gd name="connsiteY3" fmla="*/ 454200 h 586216"/>
                <a:gd name="connsiteX4" fmla="*/ 56639 w 609549"/>
                <a:gd name="connsiteY4" fmla="*/ 517543 h 586216"/>
                <a:gd name="connsiteX5" fmla="*/ 35592 w 609549"/>
                <a:gd name="connsiteY5" fmla="*/ 513644 h 586216"/>
                <a:gd name="connsiteX6" fmla="*/ 51877 w 609549"/>
                <a:gd name="connsiteY6" fmla="*/ 388099 h 586216"/>
                <a:gd name="connsiteX7" fmla="*/ 61288 w 609549"/>
                <a:gd name="connsiteY7" fmla="*/ 383285 h 586216"/>
                <a:gd name="connsiteX8" fmla="*/ 235245 w 609549"/>
                <a:gd name="connsiteY8" fmla="*/ 302810 h 586216"/>
                <a:gd name="connsiteX9" fmla="*/ 306042 w 609549"/>
                <a:gd name="connsiteY9" fmla="*/ 373466 h 586216"/>
                <a:gd name="connsiteX10" fmla="*/ 258717 w 609549"/>
                <a:gd name="connsiteY10" fmla="*/ 420680 h 586216"/>
                <a:gd name="connsiteX11" fmla="*/ 230246 w 609549"/>
                <a:gd name="connsiteY11" fmla="*/ 550152 h 586216"/>
                <a:gd name="connsiteX12" fmla="*/ 92223 w 609549"/>
                <a:gd name="connsiteY12" fmla="*/ 575305 h 586216"/>
                <a:gd name="connsiteX13" fmla="*/ 88748 w 609549"/>
                <a:gd name="connsiteY13" fmla="*/ 556143 h 586216"/>
                <a:gd name="connsiteX14" fmla="*/ 165115 w 609549"/>
                <a:gd name="connsiteY14" fmla="*/ 479877 h 586216"/>
                <a:gd name="connsiteX15" fmla="*/ 165115 w 609549"/>
                <a:gd name="connsiteY15" fmla="*/ 446308 h 586216"/>
                <a:gd name="connsiteX16" fmla="*/ 88700 w 609549"/>
                <a:gd name="connsiteY16" fmla="*/ 369995 h 586216"/>
                <a:gd name="connsiteX17" fmla="*/ 92128 w 609549"/>
                <a:gd name="connsiteY17" fmla="*/ 350976 h 586216"/>
                <a:gd name="connsiteX18" fmla="*/ 189111 w 609549"/>
                <a:gd name="connsiteY18" fmla="*/ 348884 h 586216"/>
                <a:gd name="connsiteX19" fmla="*/ 257958 w 609549"/>
                <a:gd name="connsiteY19" fmla="*/ 161679 h 586216"/>
                <a:gd name="connsiteX20" fmla="*/ 317251 w 609549"/>
                <a:gd name="connsiteY20" fmla="*/ 220879 h 586216"/>
                <a:gd name="connsiteX21" fmla="*/ 388070 w 609549"/>
                <a:gd name="connsiteY21" fmla="*/ 291586 h 586216"/>
                <a:gd name="connsiteX22" fmla="*/ 604906 w 609549"/>
                <a:gd name="connsiteY22" fmla="*/ 508130 h 586216"/>
                <a:gd name="connsiteX23" fmla="*/ 604906 w 609549"/>
                <a:gd name="connsiteY23" fmla="*/ 530526 h 586216"/>
                <a:gd name="connsiteX24" fmla="*/ 556567 w 609549"/>
                <a:gd name="connsiteY24" fmla="*/ 578789 h 586216"/>
                <a:gd name="connsiteX25" fmla="*/ 545327 w 609549"/>
                <a:gd name="connsiteY25" fmla="*/ 583449 h 586216"/>
                <a:gd name="connsiteX26" fmla="*/ 534135 w 609549"/>
                <a:gd name="connsiteY26" fmla="*/ 578789 h 586216"/>
                <a:gd name="connsiteX27" fmla="*/ 317251 w 609549"/>
                <a:gd name="connsiteY27" fmla="*/ 362293 h 586216"/>
                <a:gd name="connsiteX28" fmla="*/ 246481 w 609549"/>
                <a:gd name="connsiteY28" fmla="*/ 291586 h 586216"/>
                <a:gd name="connsiteX29" fmla="*/ 187140 w 609549"/>
                <a:gd name="connsiteY29" fmla="*/ 232339 h 586216"/>
                <a:gd name="connsiteX30" fmla="*/ 58606 w 609549"/>
                <a:gd name="connsiteY30" fmla="*/ 160814 h 586216"/>
                <a:gd name="connsiteX31" fmla="*/ 126401 w 609549"/>
                <a:gd name="connsiteY31" fmla="*/ 228498 h 586216"/>
                <a:gd name="connsiteX32" fmla="*/ 111975 w 609549"/>
                <a:gd name="connsiteY32" fmla="*/ 242899 h 586216"/>
                <a:gd name="connsiteX33" fmla="*/ 119307 w 609549"/>
                <a:gd name="connsiteY33" fmla="*/ 250219 h 586216"/>
                <a:gd name="connsiteX34" fmla="*/ 119307 w 609549"/>
                <a:gd name="connsiteY34" fmla="*/ 277692 h 586216"/>
                <a:gd name="connsiteX35" fmla="*/ 115641 w 609549"/>
                <a:gd name="connsiteY35" fmla="*/ 281352 h 586216"/>
                <a:gd name="connsiteX36" fmla="*/ 88123 w 609549"/>
                <a:gd name="connsiteY36" fmla="*/ 281352 h 586216"/>
                <a:gd name="connsiteX37" fmla="*/ 5712 w 609549"/>
                <a:gd name="connsiteY37" fmla="*/ 199029 h 586216"/>
                <a:gd name="connsiteX38" fmla="*/ 5712 w 609549"/>
                <a:gd name="connsiteY38" fmla="*/ 171604 h 586216"/>
                <a:gd name="connsiteX39" fmla="*/ 9378 w 609549"/>
                <a:gd name="connsiteY39" fmla="*/ 167944 h 586216"/>
                <a:gd name="connsiteX40" fmla="*/ 36849 w 609549"/>
                <a:gd name="connsiteY40" fmla="*/ 167944 h 586216"/>
                <a:gd name="connsiteX41" fmla="*/ 44180 w 609549"/>
                <a:gd name="connsiteY41" fmla="*/ 175264 h 586216"/>
                <a:gd name="connsiteX42" fmla="*/ 585775 w 609549"/>
                <a:gd name="connsiteY42" fmla="*/ 66370 h 586216"/>
                <a:gd name="connsiteX43" fmla="*/ 595263 w 609549"/>
                <a:gd name="connsiteY43" fmla="*/ 73839 h 586216"/>
                <a:gd name="connsiteX44" fmla="*/ 578978 w 609549"/>
                <a:gd name="connsiteY44" fmla="*/ 199341 h 586216"/>
                <a:gd name="connsiteX45" fmla="*/ 559693 w 609549"/>
                <a:gd name="connsiteY45" fmla="*/ 200387 h 586216"/>
                <a:gd name="connsiteX46" fmla="*/ 510789 w 609549"/>
                <a:gd name="connsiteY46" fmla="*/ 151612 h 586216"/>
                <a:gd name="connsiteX47" fmla="*/ 510789 w 609549"/>
                <a:gd name="connsiteY47" fmla="*/ 133262 h 586216"/>
                <a:gd name="connsiteX48" fmla="*/ 574216 w 609549"/>
                <a:gd name="connsiteY48" fmla="*/ 69988 h 586216"/>
                <a:gd name="connsiteX49" fmla="*/ 585775 w 609549"/>
                <a:gd name="connsiteY49" fmla="*/ 66370 h 586216"/>
                <a:gd name="connsiteX50" fmla="*/ 158702 w 609549"/>
                <a:gd name="connsiteY50" fmla="*/ 26758 h 586216"/>
                <a:gd name="connsiteX51" fmla="*/ 172463 w 609549"/>
                <a:gd name="connsiteY51" fmla="*/ 32464 h 586216"/>
                <a:gd name="connsiteX52" fmla="*/ 179701 w 609549"/>
                <a:gd name="connsiteY52" fmla="*/ 39691 h 586216"/>
                <a:gd name="connsiteX53" fmla="*/ 246935 w 609549"/>
                <a:gd name="connsiteY53" fmla="*/ 106831 h 586216"/>
                <a:gd name="connsiteX54" fmla="*/ 254886 w 609549"/>
                <a:gd name="connsiteY54" fmla="*/ 114819 h 586216"/>
                <a:gd name="connsiteX55" fmla="*/ 257600 w 609549"/>
                <a:gd name="connsiteY55" fmla="*/ 138879 h 586216"/>
                <a:gd name="connsiteX56" fmla="*/ 254886 w 609549"/>
                <a:gd name="connsiteY56" fmla="*/ 142255 h 586216"/>
                <a:gd name="connsiteX57" fmla="*/ 252315 w 609549"/>
                <a:gd name="connsiteY57" fmla="*/ 144823 h 586216"/>
                <a:gd name="connsiteX58" fmla="*/ 246696 w 609549"/>
                <a:gd name="connsiteY58" fmla="*/ 150434 h 586216"/>
                <a:gd name="connsiteX59" fmla="*/ 175892 w 609549"/>
                <a:gd name="connsiteY59" fmla="*/ 221140 h 586216"/>
                <a:gd name="connsiteX60" fmla="*/ 172463 w 609549"/>
                <a:gd name="connsiteY60" fmla="*/ 224611 h 586216"/>
                <a:gd name="connsiteX61" fmla="*/ 170130 w 609549"/>
                <a:gd name="connsiteY61" fmla="*/ 226560 h 586216"/>
                <a:gd name="connsiteX62" fmla="*/ 162274 w 609549"/>
                <a:gd name="connsiteY62" fmla="*/ 229936 h 586216"/>
                <a:gd name="connsiteX63" fmla="*/ 158702 w 609549"/>
                <a:gd name="connsiteY63" fmla="*/ 230269 h 586216"/>
                <a:gd name="connsiteX64" fmla="*/ 144942 w 609549"/>
                <a:gd name="connsiteY64" fmla="*/ 224611 h 586216"/>
                <a:gd name="connsiteX65" fmla="*/ 137609 w 609549"/>
                <a:gd name="connsiteY65" fmla="*/ 217288 h 586216"/>
                <a:gd name="connsiteX66" fmla="*/ 69804 w 609549"/>
                <a:gd name="connsiteY66" fmla="*/ 149578 h 586216"/>
                <a:gd name="connsiteX67" fmla="*/ 62519 w 609549"/>
                <a:gd name="connsiteY67" fmla="*/ 142255 h 586216"/>
                <a:gd name="connsiteX68" fmla="*/ 62519 w 609549"/>
                <a:gd name="connsiteY68" fmla="*/ 114819 h 586216"/>
                <a:gd name="connsiteX69" fmla="*/ 144942 w 609549"/>
                <a:gd name="connsiteY69" fmla="*/ 32464 h 586216"/>
                <a:gd name="connsiteX70" fmla="*/ 158702 w 609549"/>
                <a:gd name="connsiteY70" fmla="*/ 26758 h 586216"/>
                <a:gd name="connsiteX71" fmla="*/ 254809 w 609549"/>
                <a:gd name="connsiteY71" fmla="*/ 6542 h 586216"/>
                <a:gd name="connsiteX72" fmla="*/ 321015 w 609549"/>
                <a:gd name="connsiteY72" fmla="*/ 29913 h 586216"/>
                <a:gd name="connsiteX73" fmla="*/ 260017 w 609549"/>
                <a:gd name="connsiteY73" fmla="*/ 97465 h 586216"/>
                <a:gd name="connsiteX74" fmla="*/ 193067 w 609549"/>
                <a:gd name="connsiteY74" fmla="*/ 30626 h 586216"/>
                <a:gd name="connsiteX75" fmla="*/ 254809 w 609549"/>
                <a:gd name="connsiteY75" fmla="*/ 6542 h 586216"/>
                <a:gd name="connsiteX76" fmla="*/ 503105 w 609549"/>
                <a:gd name="connsiteY76" fmla="*/ 953 h 586216"/>
                <a:gd name="connsiteX77" fmla="*/ 538560 w 609549"/>
                <a:gd name="connsiteY77" fmla="*/ 10911 h 586216"/>
                <a:gd name="connsiteX78" fmla="*/ 542083 w 609549"/>
                <a:gd name="connsiteY78" fmla="*/ 30073 h 586216"/>
                <a:gd name="connsiteX79" fmla="*/ 465709 w 609549"/>
                <a:gd name="connsiteY79" fmla="*/ 106341 h 586216"/>
                <a:gd name="connsiteX80" fmla="*/ 465709 w 609549"/>
                <a:gd name="connsiteY80" fmla="*/ 139911 h 586216"/>
                <a:gd name="connsiteX81" fmla="*/ 542131 w 609549"/>
                <a:gd name="connsiteY81" fmla="*/ 216227 h 586216"/>
                <a:gd name="connsiteX82" fmla="*/ 538655 w 609549"/>
                <a:gd name="connsiteY82" fmla="*/ 235246 h 586216"/>
                <a:gd name="connsiteX83" fmla="*/ 442187 w 609549"/>
                <a:gd name="connsiteY83" fmla="*/ 237528 h 586216"/>
                <a:gd name="connsiteX84" fmla="*/ 399238 w 609549"/>
                <a:gd name="connsiteY84" fmla="*/ 280370 h 586216"/>
                <a:gd name="connsiteX85" fmla="*/ 328482 w 609549"/>
                <a:gd name="connsiteY85" fmla="*/ 209712 h 586216"/>
                <a:gd name="connsiteX86" fmla="*/ 372240 w 609549"/>
                <a:gd name="connsiteY86" fmla="*/ 166015 h 586216"/>
                <a:gd name="connsiteX87" fmla="*/ 400571 w 609549"/>
                <a:gd name="connsiteY87" fmla="*/ 36064 h 586216"/>
                <a:gd name="connsiteX88" fmla="*/ 503105 w 609549"/>
                <a:gd name="connsiteY88" fmla="*/ 953 h 5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grpSp>
        <p:nvGrpSpPr>
          <p:cNvPr id="10" name="iṣ1íḋè"/>
          <p:cNvGrpSpPr/>
          <p:nvPr/>
        </p:nvGrpSpPr>
        <p:grpSpPr>
          <a:xfrm>
            <a:off x="4086236" y="3055101"/>
            <a:ext cx="459180" cy="459180"/>
            <a:chOff x="673100" y="4037580"/>
            <a:chExt cx="612240" cy="612240"/>
          </a:xfrm>
        </p:grpSpPr>
        <p:sp>
          <p:nvSpPr>
            <p:cNvPr id="29" name="íŝḷiḍé">
              <a:extLst>
                <a:ext uri="{FF2B5EF4-FFF2-40B4-BE49-F238E27FC236}">
                  <a16:creationId xmlns="" xmlns:a16="http://schemas.microsoft.com/office/drawing/2014/main" id="{FF3F2656-EDA2-4387-9C41-D8CD4989B67A}"/>
                </a:ext>
              </a:extLst>
            </p:cNvPr>
            <p:cNvSpPr/>
            <p:nvPr/>
          </p:nvSpPr>
          <p:spPr>
            <a:xfrm>
              <a:off x="673100" y="4037580"/>
              <a:ext cx="612240" cy="6122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30" name="iṩ1íḓè">
              <a:extLst>
                <a:ext uri="{FF2B5EF4-FFF2-40B4-BE49-F238E27FC236}">
                  <a16:creationId xmlns="" xmlns:a16="http://schemas.microsoft.com/office/drawing/2014/main" id="{E39D3C6E-C0B7-463E-B2CD-A62FF7030570}"/>
                </a:ext>
              </a:extLst>
            </p:cNvPr>
            <p:cNvSpPr/>
            <p:nvPr/>
          </p:nvSpPr>
          <p:spPr bwMode="auto">
            <a:xfrm>
              <a:off x="805611" y="4170416"/>
              <a:ext cx="347219" cy="346569"/>
            </a:xfrm>
            <a:custGeom>
              <a:avLst/>
              <a:gdLst>
                <a:gd name="connsiteX0" fmla="*/ 290910 w 605702"/>
                <a:gd name="connsiteY0" fmla="*/ 156336 h 604568"/>
                <a:gd name="connsiteX1" fmla="*/ 335849 w 605702"/>
                <a:gd name="connsiteY1" fmla="*/ 164992 h 604568"/>
                <a:gd name="connsiteX2" fmla="*/ 288310 w 605702"/>
                <a:gd name="connsiteY2" fmla="*/ 212456 h 604568"/>
                <a:gd name="connsiteX3" fmla="*/ 203632 w 605702"/>
                <a:gd name="connsiteY3" fmla="*/ 244717 h 604568"/>
                <a:gd name="connsiteX4" fmla="*/ 203632 w 605702"/>
                <a:gd name="connsiteY4" fmla="*/ 401388 h 604568"/>
                <a:gd name="connsiteX5" fmla="*/ 360547 w 605702"/>
                <a:gd name="connsiteY5" fmla="*/ 401388 h 604568"/>
                <a:gd name="connsiteX6" fmla="*/ 392859 w 605702"/>
                <a:gd name="connsiteY6" fmla="*/ 316749 h 604568"/>
                <a:gd name="connsiteX7" fmla="*/ 440397 w 605702"/>
                <a:gd name="connsiteY7" fmla="*/ 269284 h 604568"/>
                <a:gd name="connsiteX8" fmla="*/ 400287 w 605702"/>
                <a:gd name="connsiteY8" fmla="*/ 441065 h 604568"/>
                <a:gd name="connsiteX9" fmla="*/ 163892 w 605702"/>
                <a:gd name="connsiteY9" fmla="*/ 441065 h 604568"/>
                <a:gd name="connsiteX10" fmla="*/ 163892 w 605702"/>
                <a:gd name="connsiteY10" fmla="*/ 205040 h 604568"/>
                <a:gd name="connsiteX11" fmla="*/ 290910 w 605702"/>
                <a:gd name="connsiteY11" fmla="*/ 156336 h 604568"/>
                <a:gd name="connsiteX12" fmla="*/ 246542 w 605702"/>
                <a:gd name="connsiteY12" fmla="*/ 43775 h 604568"/>
                <a:gd name="connsiteX13" fmla="*/ 422196 w 605702"/>
                <a:gd name="connsiteY13" fmla="*/ 78723 h 604568"/>
                <a:gd name="connsiteX14" fmla="*/ 376794 w 605702"/>
                <a:gd name="connsiteY14" fmla="*/ 124054 h 604568"/>
                <a:gd name="connsiteX15" fmla="*/ 126109 w 605702"/>
                <a:gd name="connsiteY15" fmla="*/ 167345 h 604568"/>
                <a:gd name="connsiteX16" fmla="*/ 126109 w 605702"/>
                <a:gd name="connsiteY16" fmla="*/ 478820 h 604568"/>
                <a:gd name="connsiteX17" fmla="*/ 438073 w 605702"/>
                <a:gd name="connsiteY17" fmla="*/ 478820 h 604568"/>
                <a:gd name="connsiteX18" fmla="*/ 481432 w 605702"/>
                <a:gd name="connsiteY18" fmla="*/ 228527 h 604568"/>
                <a:gd name="connsiteX19" fmla="*/ 526741 w 605702"/>
                <a:gd name="connsiteY19" fmla="*/ 183011 h 604568"/>
                <a:gd name="connsiteX20" fmla="*/ 481432 w 605702"/>
                <a:gd name="connsiteY20" fmla="*/ 522111 h 604568"/>
                <a:gd name="connsiteX21" fmla="*/ 82657 w 605702"/>
                <a:gd name="connsiteY21" fmla="*/ 522111 h 604568"/>
                <a:gd name="connsiteX22" fmla="*/ 82657 w 605702"/>
                <a:gd name="connsiteY22" fmla="*/ 123961 h 604568"/>
                <a:gd name="connsiteX23" fmla="*/ 246542 w 605702"/>
                <a:gd name="connsiteY23" fmla="*/ 43775 h 604568"/>
                <a:gd name="connsiteX24" fmla="*/ 536061 w 605702"/>
                <a:gd name="connsiteY24" fmla="*/ 0 h 604568"/>
                <a:gd name="connsiteX25" fmla="*/ 544232 w 605702"/>
                <a:gd name="connsiteY25" fmla="*/ 61368 h 604568"/>
                <a:gd name="connsiteX26" fmla="*/ 605702 w 605702"/>
                <a:gd name="connsiteY26" fmla="*/ 69526 h 604568"/>
                <a:gd name="connsiteX27" fmla="*/ 524361 w 605702"/>
                <a:gd name="connsiteY27" fmla="*/ 150732 h 604568"/>
                <a:gd name="connsiteX28" fmla="*/ 498361 w 605702"/>
                <a:gd name="connsiteY28" fmla="*/ 147302 h 604568"/>
                <a:gd name="connsiteX29" fmla="*/ 337721 w 605702"/>
                <a:gd name="connsiteY29" fmla="*/ 307767 h 604568"/>
                <a:gd name="connsiteX30" fmla="*/ 339764 w 605702"/>
                <a:gd name="connsiteY30" fmla="*/ 323063 h 604568"/>
                <a:gd name="connsiteX31" fmla="*/ 282101 w 605702"/>
                <a:gd name="connsiteY31" fmla="*/ 380630 h 604568"/>
                <a:gd name="connsiteX32" fmla="*/ 224437 w 605702"/>
                <a:gd name="connsiteY32" fmla="*/ 323063 h 604568"/>
                <a:gd name="connsiteX33" fmla="*/ 282101 w 605702"/>
                <a:gd name="connsiteY33" fmla="*/ 265495 h 604568"/>
                <a:gd name="connsiteX34" fmla="*/ 297422 w 605702"/>
                <a:gd name="connsiteY34" fmla="*/ 267535 h 604568"/>
                <a:gd name="connsiteX35" fmla="*/ 458155 w 605702"/>
                <a:gd name="connsiteY35" fmla="*/ 107162 h 604568"/>
                <a:gd name="connsiteX36" fmla="*/ 454719 w 605702"/>
                <a:gd name="connsiteY36" fmla="*/ 81206 h 60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5702" h="604568">
                  <a:moveTo>
                    <a:pt x="290910" y="156336"/>
                  </a:moveTo>
                  <a:cubicBezTo>
                    <a:pt x="306137" y="157147"/>
                    <a:pt x="321272" y="160032"/>
                    <a:pt x="335849" y="164992"/>
                  </a:cubicBezTo>
                  <a:lnTo>
                    <a:pt x="288310" y="212456"/>
                  </a:lnTo>
                  <a:cubicBezTo>
                    <a:pt x="257856" y="210695"/>
                    <a:pt x="226844" y="221449"/>
                    <a:pt x="203632" y="244717"/>
                  </a:cubicBezTo>
                  <a:cubicBezTo>
                    <a:pt x="160271" y="287918"/>
                    <a:pt x="160271" y="358187"/>
                    <a:pt x="203632" y="401388"/>
                  </a:cubicBezTo>
                  <a:cubicBezTo>
                    <a:pt x="246900" y="444680"/>
                    <a:pt x="317279" y="444680"/>
                    <a:pt x="360547" y="401388"/>
                  </a:cubicBezTo>
                  <a:cubicBezTo>
                    <a:pt x="383852" y="378211"/>
                    <a:pt x="394623" y="347156"/>
                    <a:pt x="392859" y="316749"/>
                  </a:cubicBezTo>
                  <a:lnTo>
                    <a:pt x="440397" y="269284"/>
                  </a:lnTo>
                  <a:cubicBezTo>
                    <a:pt x="460267" y="327595"/>
                    <a:pt x="446897" y="394620"/>
                    <a:pt x="400287" y="441065"/>
                  </a:cubicBezTo>
                  <a:cubicBezTo>
                    <a:pt x="335106" y="506236"/>
                    <a:pt x="229073" y="506236"/>
                    <a:pt x="163892" y="441065"/>
                  </a:cubicBezTo>
                  <a:cubicBezTo>
                    <a:pt x="98619" y="375987"/>
                    <a:pt x="98619" y="270118"/>
                    <a:pt x="163892" y="205040"/>
                  </a:cubicBezTo>
                  <a:cubicBezTo>
                    <a:pt x="198711" y="170137"/>
                    <a:pt x="245228" y="153902"/>
                    <a:pt x="290910" y="156336"/>
                  </a:cubicBezTo>
                  <a:close/>
                  <a:moveTo>
                    <a:pt x="246542" y="43775"/>
                  </a:moveTo>
                  <a:cubicBezTo>
                    <a:pt x="306463" y="36243"/>
                    <a:pt x="368345" y="47900"/>
                    <a:pt x="422196" y="78723"/>
                  </a:cubicBezTo>
                  <a:lnTo>
                    <a:pt x="376794" y="124054"/>
                  </a:lnTo>
                  <a:cubicBezTo>
                    <a:pt x="294811" y="85305"/>
                    <a:pt x="193980" y="99581"/>
                    <a:pt x="126109" y="167345"/>
                  </a:cubicBezTo>
                  <a:cubicBezTo>
                    <a:pt x="39948" y="253371"/>
                    <a:pt x="39948" y="392793"/>
                    <a:pt x="126109" y="478820"/>
                  </a:cubicBezTo>
                  <a:cubicBezTo>
                    <a:pt x="212271" y="564846"/>
                    <a:pt x="351912" y="564846"/>
                    <a:pt x="438073" y="478820"/>
                  </a:cubicBezTo>
                  <a:cubicBezTo>
                    <a:pt x="505944" y="411055"/>
                    <a:pt x="520428" y="310382"/>
                    <a:pt x="481432" y="228527"/>
                  </a:cubicBezTo>
                  <a:lnTo>
                    <a:pt x="526741" y="183011"/>
                  </a:lnTo>
                  <a:cubicBezTo>
                    <a:pt x="588484" y="290544"/>
                    <a:pt x="573350" y="430244"/>
                    <a:pt x="481432" y="522111"/>
                  </a:cubicBezTo>
                  <a:cubicBezTo>
                    <a:pt x="371316" y="632054"/>
                    <a:pt x="192866" y="632054"/>
                    <a:pt x="82657" y="522111"/>
                  </a:cubicBezTo>
                  <a:cubicBezTo>
                    <a:pt x="-27552" y="412168"/>
                    <a:pt x="-27552" y="233997"/>
                    <a:pt x="82657" y="123961"/>
                  </a:cubicBezTo>
                  <a:cubicBezTo>
                    <a:pt x="128662" y="78028"/>
                    <a:pt x="186622" y="51307"/>
                    <a:pt x="246542" y="43775"/>
                  </a:cubicBezTo>
                  <a:close/>
                  <a:moveTo>
                    <a:pt x="536061" y="0"/>
                  </a:moveTo>
                  <a:lnTo>
                    <a:pt x="544232" y="61368"/>
                  </a:lnTo>
                  <a:lnTo>
                    <a:pt x="605702" y="69526"/>
                  </a:lnTo>
                  <a:lnTo>
                    <a:pt x="524361" y="150732"/>
                  </a:lnTo>
                  <a:lnTo>
                    <a:pt x="498361" y="147302"/>
                  </a:lnTo>
                  <a:lnTo>
                    <a:pt x="337721" y="307767"/>
                  </a:lnTo>
                  <a:cubicBezTo>
                    <a:pt x="339021" y="312588"/>
                    <a:pt x="339764" y="317779"/>
                    <a:pt x="339764" y="323063"/>
                  </a:cubicBezTo>
                  <a:cubicBezTo>
                    <a:pt x="339764" y="354859"/>
                    <a:pt x="313950" y="380630"/>
                    <a:pt x="282101" y="380630"/>
                  </a:cubicBezTo>
                  <a:cubicBezTo>
                    <a:pt x="250251" y="380630"/>
                    <a:pt x="224437" y="354859"/>
                    <a:pt x="224437" y="323063"/>
                  </a:cubicBezTo>
                  <a:cubicBezTo>
                    <a:pt x="224437" y="291266"/>
                    <a:pt x="250251" y="265495"/>
                    <a:pt x="282101" y="265495"/>
                  </a:cubicBezTo>
                  <a:cubicBezTo>
                    <a:pt x="287393" y="265495"/>
                    <a:pt x="292500" y="266237"/>
                    <a:pt x="297422" y="267535"/>
                  </a:cubicBezTo>
                  <a:lnTo>
                    <a:pt x="458155" y="107162"/>
                  </a:lnTo>
                  <a:lnTo>
                    <a:pt x="454719" y="812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 fontScale="70000" lnSpcReduction="20000"/>
            </a:bodyPr>
            <a:lstStyle/>
            <a:p>
              <a:endParaRPr lang="zh-CN" altLang="en-US"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grpSp>
        <p:nvGrpSpPr>
          <p:cNvPr id="11" name="ïṡ1íďê"/>
          <p:cNvGrpSpPr/>
          <p:nvPr/>
        </p:nvGrpSpPr>
        <p:grpSpPr>
          <a:xfrm>
            <a:off x="4086236" y="1136792"/>
            <a:ext cx="459180" cy="459180"/>
            <a:chOff x="673100" y="1387050"/>
            <a:chExt cx="612240" cy="612240"/>
          </a:xfrm>
        </p:grpSpPr>
        <p:sp>
          <p:nvSpPr>
            <p:cNvPr id="27" name="ïṥľíde">
              <a:extLst>
                <a:ext uri="{FF2B5EF4-FFF2-40B4-BE49-F238E27FC236}">
                  <a16:creationId xmlns="" xmlns:a16="http://schemas.microsoft.com/office/drawing/2014/main" id="{B46C66CE-4D94-4C03-8AC8-15270CF50A47}"/>
                </a:ext>
              </a:extLst>
            </p:cNvPr>
            <p:cNvSpPr/>
            <p:nvPr/>
          </p:nvSpPr>
          <p:spPr>
            <a:xfrm>
              <a:off x="673100" y="1387050"/>
              <a:ext cx="612240" cy="6122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28" name="îṩlïḍê">
              <a:extLst>
                <a:ext uri="{FF2B5EF4-FFF2-40B4-BE49-F238E27FC236}">
                  <a16:creationId xmlns="" xmlns:a16="http://schemas.microsoft.com/office/drawing/2014/main" id="{CF8D14C0-6589-4B2E-B416-4EE9325875C7}"/>
                </a:ext>
              </a:extLst>
            </p:cNvPr>
            <p:cNvSpPr/>
            <p:nvPr/>
          </p:nvSpPr>
          <p:spPr bwMode="auto">
            <a:xfrm>
              <a:off x="784788" y="1535795"/>
              <a:ext cx="388864" cy="314750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6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sp>
        <p:nvSpPr>
          <p:cNvPr id="26" name="íśḻiḋê">
            <a:extLst>
              <a:ext uri="{FF2B5EF4-FFF2-40B4-BE49-F238E27FC236}">
                <a16:creationId xmlns="" xmlns:a16="http://schemas.microsoft.com/office/drawing/2014/main" id="{EF252DFE-7337-4C80-B83C-FAC4FF6A4540}"/>
              </a:ext>
            </a:extLst>
          </p:cNvPr>
          <p:cNvSpPr txBox="1"/>
          <p:nvPr/>
        </p:nvSpPr>
        <p:spPr bwMode="auto">
          <a:xfrm>
            <a:off x="4729727" y="1292645"/>
            <a:ext cx="3689767" cy="29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en-US" sz="2400" b="1" dirty="0">
                <a:latin typeface="Noto Sans TC Bold" pitchFamily="34" charset="-120"/>
                <a:ea typeface="Noto Sans TC Bold" pitchFamily="34" charset="-120"/>
              </a:rPr>
              <a:t>新總綱中課發會任務內涵</a:t>
            </a:r>
          </a:p>
        </p:txBody>
      </p:sp>
      <p:sp>
        <p:nvSpPr>
          <p:cNvPr id="24" name="ïSḻîďe">
            <a:extLst>
              <a:ext uri="{FF2B5EF4-FFF2-40B4-BE49-F238E27FC236}">
                <a16:creationId xmlns="" xmlns:a16="http://schemas.microsoft.com/office/drawing/2014/main" id="{93D52DCD-D33F-46EA-B8C5-50E6F96D716D}"/>
              </a:ext>
            </a:extLst>
          </p:cNvPr>
          <p:cNvSpPr txBox="1"/>
          <p:nvPr/>
        </p:nvSpPr>
        <p:spPr bwMode="auto">
          <a:xfrm>
            <a:off x="4730333" y="2251801"/>
            <a:ext cx="3689767" cy="29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en-US" sz="2400" b="1" dirty="0">
                <a:latin typeface="Noto Sans TC Bold" pitchFamily="34" charset="-120"/>
                <a:ea typeface="Noto Sans TC Bold" pitchFamily="34" charset="-120"/>
              </a:rPr>
              <a:t>完成任務應有知能盤整</a:t>
            </a:r>
          </a:p>
        </p:txBody>
      </p:sp>
      <p:sp>
        <p:nvSpPr>
          <p:cNvPr id="22" name="íśľïḋè">
            <a:extLst>
              <a:ext uri="{FF2B5EF4-FFF2-40B4-BE49-F238E27FC236}">
                <a16:creationId xmlns="" xmlns:a16="http://schemas.microsoft.com/office/drawing/2014/main" id="{35B34A5E-116F-4909-A29E-AAE1A402D3AE}"/>
              </a:ext>
            </a:extLst>
          </p:cNvPr>
          <p:cNvSpPr txBox="1"/>
          <p:nvPr/>
        </p:nvSpPr>
        <p:spPr bwMode="auto">
          <a:xfrm>
            <a:off x="4729120" y="3210955"/>
            <a:ext cx="3689767" cy="29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en-US" sz="2400" b="1" dirty="0">
                <a:latin typeface="Noto Sans TC Bold" pitchFamily="34" charset="-120"/>
                <a:ea typeface="Noto Sans TC Bold" pitchFamily="34" charset="-120"/>
              </a:rPr>
              <a:t>跨領域協同教學原則</a:t>
            </a:r>
          </a:p>
        </p:txBody>
      </p:sp>
      <p:sp>
        <p:nvSpPr>
          <p:cNvPr id="20" name="íŝlîdè">
            <a:extLst>
              <a:ext uri="{FF2B5EF4-FFF2-40B4-BE49-F238E27FC236}">
                <a16:creationId xmlns="" xmlns:a16="http://schemas.microsoft.com/office/drawing/2014/main" id="{8AD7D110-3745-49CD-8C10-C0386852A84F}"/>
              </a:ext>
            </a:extLst>
          </p:cNvPr>
          <p:cNvSpPr txBox="1"/>
          <p:nvPr/>
        </p:nvSpPr>
        <p:spPr bwMode="auto">
          <a:xfrm>
            <a:off x="4730332" y="4170108"/>
            <a:ext cx="4318417" cy="29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en-US" sz="2400" b="1" dirty="0">
                <a:latin typeface="Noto Sans TC Bold" pitchFamily="34" charset="-120"/>
                <a:ea typeface="Noto Sans TC Bold" pitchFamily="34" charset="-120"/>
              </a:rPr>
              <a:t>規劃課發會</a:t>
            </a:r>
            <a:r>
              <a:rPr lang="en-US" altLang="zh-TW" sz="2400" b="1" dirty="0">
                <a:latin typeface="Noto Sans TC Bold" pitchFamily="34" charset="-120"/>
                <a:ea typeface="Noto Sans TC Bold" pitchFamily="34" charset="-120"/>
              </a:rPr>
              <a:t>107</a:t>
            </a:r>
            <a:r>
              <a:rPr lang="zh-TW" altLang="en-US" sz="2400" b="1" dirty="0">
                <a:latin typeface="Noto Sans TC Bold" pitchFamily="34" charset="-120"/>
                <a:ea typeface="Noto Sans TC Bold" pitchFamily="34" charset="-120"/>
              </a:rPr>
              <a:t>學年運作進程</a:t>
            </a:r>
          </a:p>
        </p:txBody>
      </p:sp>
      <p:cxnSp>
        <p:nvCxnSpPr>
          <p:cNvPr id="16" name="直接连接符 58">
            <a:extLst>
              <a:ext uri="{FF2B5EF4-FFF2-40B4-BE49-F238E27FC236}">
                <a16:creationId xmlns="" xmlns:a16="http://schemas.microsoft.com/office/drawing/2014/main" id="{90835BC7-EDA6-4EB8-B0D7-BFFDC34101BC}"/>
              </a:ext>
            </a:extLst>
          </p:cNvPr>
          <p:cNvCxnSpPr/>
          <p:nvPr/>
        </p:nvCxnSpPr>
        <p:spPr>
          <a:xfrm>
            <a:off x="4638675" y="1769760"/>
            <a:ext cx="357187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59">
            <a:extLst>
              <a:ext uri="{FF2B5EF4-FFF2-40B4-BE49-F238E27FC236}">
                <a16:creationId xmlns="" xmlns:a16="http://schemas.microsoft.com/office/drawing/2014/main" id="{F7A5818E-FEF6-4B1F-AD32-EC0B05E97710}"/>
              </a:ext>
            </a:extLst>
          </p:cNvPr>
          <p:cNvCxnSpPr/>
          <p:nvPr/>
        </p:nvCxnSpPr>
        <p:spPr>
          <a:xfrm>
            <a:off x="4638675" y="2728914"/>
            <a:ext cx="357187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60">
            <a:extLst>
              <a:ext uri="{FF2B5EF4-FFF2-40B4-BE49-F238E27FC236}">
                <a16:creationId xmlns="" xmlns:a16="http://schemas.microsoft.com/office/drawing/2014/main" id="{AF86F114-77F2-41BC-AAC1-5F3BEF0C282B}"/>
              </a:ext>
            </a:extLst>
          </p:cNvPr>
          <p:cNvCxnSpPr/>
          <p:nvPr/>
        </p:nvCxnSpPr>
        <p:spPr>
          <a:xfrm>
            <a:off x="4638675" y="3688069"/>
            <a:ext cx="3571875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群組 88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90" name="群組 89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1" name="矩形 90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74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7337" y="122996"/>
            <a:ext cx="8199783" cy="832403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zh-TW" altLang="en-US" sz="15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第一、二波課程學生學習的</a:t>
            </a:r>
            <a:r>
              <a:rPr lang="zh-TW" altLang="en-US" sz="405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認知層級</a:t>
            </a:r>
            <a:endParaRPr lang="en-US" sz="405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AE08F-B0D1-40BF-86F2-9ED93507FC6E}" type="slidenum">
              <a:rPr lang="en-US" sz="1050">
                <a:solidFill>
                  <a:srgbClr val="000000"/>
                </a:solidFill>
                <a:latin typeface="Arial"/>
                <a:ea typeface="PMingLiU" panose="02020500000000000000" pitchFamily="18" charset="-120"/>
              </a:rPr>
              <a:pPr>
                <a:defRPr/>
              </a:pPr>
              <a:t>30</a:t>
            </a:fld>
            <a:endParaRPr lang="en-US" sz="1050" dirty="0">
              <a:solidFill>
                <a:srgbClr val="000000"/>
              </a:solidFill>
              <a:latin typeface="Arial"/>
              <a:ea typeface="PMingLiU" panose="02020500000000000000" pitchFamily="18" charset="-12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47850" y="4228295"/>
            <a:ext cx="5314950" cy="51435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lr>
                <a:srgbClr val="FFFF66"/>
              </a:buClr>
              <a:buSzPct val="75000"/>
              <a:buFont typeface="Monotype Sorts" pitchFamily="-48" charset="2"/>
              <a:buChar char="/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buClr>
                <a:srgbClr val="FF6666"/>
              </a:buClr>
              <a:buSzPct val="75000"/>
              <a:buFont typeface="Monotype Sorts" pitchFamily="-48" charset="2"/>
              <a:buChar char="/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buClr>
                <a:srgbClr val="66CCFF"/>
              </a:buClr>
              <a:buSzPct val="75000"/>
              <a:buFont typeface="Monotype Sorts" pitchFamily="-48" charset="2"/>
              <a:buChar char="/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buClr>
                <a:srgbClr val="80FF00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Tx/>
              <a:buFontTx/>
              <a:buNone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記憶</a:t>
            </a:r>
            <a:endParaRPr lang="en-US" altLang="zh-TW" sz="24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11004" y="3771095"/>
            <a:ext cx="4343400" cy="4572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lr>
                <a:srgbClr val="FFFF66"/>
              </a:buClr>
              <a:buSzPct val="75000"/>
              <a:buFont typeface="Monotype Sorts" pitchFamily="-48" charset="2"/>
              <a:buChar char="/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buClr>
                <a:srgbClr val="FF6666"/>
              </a:buClr>
              <a:buSzPct val="75000"/>
              <a:buFont typeface="Monotype Sorts" pitchFamily="-48" charset="2"/>
              <a:buChar char="/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buClr>
                <a:srgbClr val="66CCFF"/>
              </a:buClr>
              <a:buSzPct val="75000"/>
              <a:buFont typeface="Monotype Sorts" pitchFamily="-48" charset="2"/>
              <a:buChar char="/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buClr>
                <a:srgbClr val="80FF00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Tx/>
              <a:buFontTx/>
              <a:buNone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理解</a:t>
            </a:r>
            <a:endParaRPr lang="en-US" altLang="zh-TW" sz="24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796779" y="3256745"/>
            <a:ext cx="3371850" cy="51435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lr>
                <a:srgbClr val="FFFF66"/>
              </a:buClr>
              <a:buSzPct val="75000"/>
              <a:buFont typeface="Monotype Sorts" pitchFamily="-48" charset="2"/>
              <a:buChar char="/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buClr>
                <a:srgbClr val="FF6666"/>
              </a:buClr>
              <a:buSzPct val="75000"/>
              <a:buFont typeface="Monotype Sorts" pitchFamily="-48" charset="2"/>
              <a:buChar char="/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buClr>
                <a:srgbClr val="66CCFF"/>
              </a:buClr>
              <a:buSzPct val="75000"/>
              <a:buFont typeface="Monotype Sorts" pitchFamily="-48" charset="2"/>
              <a:buChar char="/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buClr>
                <a:srgbClr val="80FF00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Tx/>
              <a:buFontTx/>
              <a:buNone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應用</a:t>
            </a:r>
            <a:endParaRPr lang="en-US" altLang="zh-TW" sz="24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196829" y="2742395"/>
            <a:ext cx="2571750" cy="51435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lr>
                <a:srgbClr val="FFFF66"/>
              </a:buClr>
              <a:buSzPct val="75000"/>
              <a:buFont typeface="Monotype Sorts" pitchFamily="-48" charset="2"/>
              <a:buChar char="/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buClr>
                <a:srgbClr val="FF6666"/>
              </a:buClr>
              <a:buSzPct val="75000"/>
              <a:buFont typeface="Monotype Sorts" pitchFamily="-48" charset="2"/>
              <a:buChar char="/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buClr>
                <a:srgbClr val="66CCFF"/>
              </a:buClr>
              <a:buSzPct val="75000"/>
              <a:buFont typeface="Monotype Sorts" pitchFamily="-48" charset="2"/>
              <a:buChar char="/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buClr>
                <a:srgbClr val="80FF00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Tx/>
              <a:buFontTx/>
              <a:buNone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分析</a:t>
            </a:r>
            <a:endParaRPr lang="en-US" altLang="zh-TW" sz="24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539729" y="2285195"/>
            <a:ext cx="1885950" cy="4572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lr>
                <a:srgbClr val="FFFF66"/>
              </a:buClr>
              <a:buSzPct val="75000"/>
              <a:buFont typeface="Monotype Sorts" pitchFamily="-48" charset="2"/>
              <a:buChar char="/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buClr>
                <a:srgbClr val="FF6666"/>
              </a:buClr>
              <a:buSzPct val="75000"/>
              <a:buFont typeface="Monotype Sorts" pitchFamily="-48" charset="2"/>
              <a:buChar char="/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buClr>
                <a:srgbClr val="66CCFF"/>
              </a:buClr>
              <a:buSzPct val="75000"/>
              <a:buFont typeface="Monotype Sorts" pitchFamily="-48" charset="2"/>
              <a:buChar char="/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buClr>
                <a:srgbClr val="80FF00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Tx/>
              <a:buFont typeface="Monotype Sorts" pitchFamily="-48" charset="2"/>
              <a:buNone/>
              <a:defRPr/>
            </a:pPr>
            <a:endParaRPr lang="en-US" altLang="zh-TW" sz="24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buClrTx/>
              <a:buSzTx/>
              <a:buFont typeface="Monotype Sorts" pitchFamily="-48" charset="2"/>
              <a:buNone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評鑑</a:t>
            </a:r>
            <a:endParaRPr lang="en-US" altLang="zh-TW" sz="24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buClrTx/>
              <a:buSzTx/>
              <a:buFontTx/>
              <a:buNone/>
              <a:defRPr/>
            </a:pPr>
            <a:endParaRPr lang="en-US" altLang="zh-TW" sz="24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768329" y="1827995"/>
            <a:ext cx="1428750" cy="4572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lr>
                <a:srgbClr val="FFFF66"/>
              </a:buClr>
              <a:buSzPct val="75000"/>
              <a:buFont typeface="Monotype Sorts" pitchFamily="-48" charset="2"/>
              <a:buChar char="/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buClr>
                <a:srgbClr val="FF6666"/>
              </a:buClr>
              <a:buSzPct val="75000"/>
              <a:buFont typeface="Monotype Sorts" pitchFamily="-48" charset="2"/>
              <a:buChar char="/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buClr>
                <a:srgbClr val="66CCFF"/>
              </a:buClr>
              <a:buSzPct val="75000"/>
              <a:buFont typeface="Monotype Sorts" pitchFamily="-48" charset="2"/>
              <a:buChar char="/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buClr>
                <a:srgbClr val="80FF00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Monotype Sorts" pitchFamily="-48" charset="2"/>
              <a:buChar char="/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Tx/>
              <a:buFont typeface="Monotype Sorts" pitchFamily="-48" charset="2"/>
              <a:buNone/>
              <a:defRPr/>
            </a:pPr>
            <a:r>
              <a:rPr lang="zh-TW" altLang="en-US" sz="24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創造</a:t>
            </a:r>
            <a:endParaRPr lang="en-US" altLang="zh-TW" sz="24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Oval Callout 20"/>
          <p:cNvSpPr/>
          <p:nvPr/>
        </p:nvSpPr>
        <p:spPr bwMode="auto">
          <a:xfrm>
            <a:off x="6089167" y="2155755"/>
            <a:ext cx="2921081" cy="1785180"/>
          </a:xfrm>
          <a:prstGeom prst="wedgeEllipseCallout">
            <a:avLst>
              <a:gd name="adj1" fmla="val -63844"/>
              <a:gd name="adj2" fmla="val 74543"/>
            </a:avLst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第一波：傳統</a:t>
            </a:r>
            <a:r>
              <a:rPr lang="zh-TW" altLang="en-US" sz="33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講述、計算、考試</a:t>
            </a:r>
            <a:endParaRPr lang="en-US" sz="3300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Oval Callout 21"/>
          <p:cNvSpPr/>
          <p:nvPr/>
        </p:nvSpPr>
        <p:spPr bwMode="auto">
          <a:xfrm>
            <a:off x="96880" y="1798081"/>
            <a:ext cx="2682480" cy="1400174"/>
          </a:xfrm>
          <a:prstGeom prst="wedgeEllipseCallout">
            <a:avLst>
              <a:gd name="adj1" fmla="val 93838"/>
              <a:gd name="adj2" fmla="val 56477"/>
            </a:avLst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第二波：以</a:t>
            </a:r>
            <a:r>
              <a:rPr lang="zh-TW" altLang="en-US" sz="33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</a:t>
            </a:r>
            <a:r>
              <a:rPr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取代教學</a:t>
            </a:r>
            <a:endParaRPr lang="en-US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825478" y="3228170"/>
            <a:ext cx="1428751" cy="521946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876240" y="4227490"/>
            <a:ext cx="3212927" cy="48658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8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998" y="-13238"/>
            <a:ext cx="6359354" cy="8572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zh-TW" altLang="en-US" sz="21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第一、二波課程</a:t>
            </a:r>
            <a:r>
              <a:rPr lang="zh-TW" altLang="en-US" sz="4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出了什麼問題？</a:t>
            </a:r>
            <a:endParaRPr lang="en-US" sz="4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AE08F-B0D1-40BF-86F2-9ED93507FC6E}" type="slidenum">
              <a:rPr lang="en-US" sz="1050">
                <a:solidFill>
                  <a:srgbClr val="000000"/>
                </a:solidFill>
                <a:latin typeface="Arial"/>
                <a:ea typeface="PMingLiU" panose="02020500000000000000" pitchFamily="18" charset="-120"/>
              </a:rPr>
              <a:pPr>
                <a:defRPr/>
              </a:pPr>
              <a:t>31</a:t>
            </a:fld>
            <a:endParaRPr lang="en-US" sz="1050" dirty="0">
              <a:solidFill>
                <a:srgbClr val="000000"/>
              </a:solidFill>
              <a:latin typeface="Arial"/>
              <a:ea typeface="PMingLiU" panose="02020500000000000000" pitchFamily="18" charset="-12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411142" y="1435591"/>
            <a:ext cx="3720156" cy="363785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742467" y="1802994"/>
            <a:ext cx="3078342" cy="300464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國民教育</a:t>
            </a:r>
            <a:endParaRPr lang="en-US" sz="24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6566" y="2866205"/>
            <a:ext cx="4067588" cy="854080"/>
          </a:xfrm>
          <a:prstGeom prst="rect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495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失去靶心</a:t>
            </a:r>
            <a:r>
              <a:rPr lang="zh-TW" altLang="en-US" sz="21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的鏢板</a:t>
            </a:r>
            <a:endParaRPr lang="en-US" sz="21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702511" y="2747980"/>
            <a:ext cx="1221335" cy="1115054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7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課程綱要</a:t>
            </a:r>
          </a:p>
        </p:txBody>
      </p:sp>
      <p:sp>
        <p:nvSpPr>
          <p:cNvPr id="10" name="6-Point Star 9"/>
          <p:cNvSpPr/>
          <p:nvPr/>
        </p:nvSpPr>
        <p:spPr bwMode="auto">
          <a:xfrm>
            <a:off x="6142421" y="698691"/>
            <a:ext cx="2858775" cy="2555826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缺乏</a:t>
            </a:r>
            <a:r>
              <a:rPr lang="zh-TW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解決</a:t>
            </a:r>
            <a:r>
              <a:rPr lang="zh-TW" altLang="en-US" sz="27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未來教育</a:t>
            </a:r>
            <a:r>
              <a:rPr lang="en-US" altLang="zh-TW" sz="27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7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生活問題的能力</a:t>
            </a:r>
            <a:endParaRPr lang="en-US" sz="27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6-Point Star 11"/>
          <p:cNvSpPr/>
          <p:nvPr/>
        </p:nvSpPr>
        <p:spPr bwMode="auto">
          <a:xfrm>
            <a:off x="6925145" y="3397530"/>
            <a:ext cx="1884400" cy="1631671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缺乏</a:t>
            </a:r>
            <a:r>
              <a:rPr lang="zh-TW" altLang="en-US" sz="27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素養能力</a:t>
            </a:r>
            <a:endParaRPr lang="en-US" sz="27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 rot="14451765">
                <a:off x="5791586" y="910571"/>
                <a:ext cx="35114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451765">
                <a:off x="5791586" y="910571"/>
                <a:ext cx="351144" cy="55399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rot="7617339">
                <a:off x="6323485" y="4162666"/>
                <a:ext cx="35114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617339">
                <a:off x="6323485" y="4162666"/>
                <a:ext cx="351144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 rot="2036761">
                <a:off x="8236661" y="749522"/>
                <a:ext cx="35114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6761">
                <a:off x="8236661" y="749522"/>
                <a:ext cx="351144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rot="2036761">
                <a:off x="4256186" y="3997669"/>
                <a:ext cx="40697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6761">
                <a:off x="4256186" y="3997669"/>
                <a:ext cx="406970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rot="1511723">
                <a:off x="1438031" y="3373687"/>
                <a:ext cx="35114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511723">
                <a:off x="1438031" y="3373687"/>
                <a:ext cx="351144" cy="5539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 rot="2036761">
                <a:off x="6811997" y="2995955"/>
                <a:ext cx="35114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6761">
                <a:off x="6811997" y="2995955"/>
                <a:ext cx="351144" cy="55399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 bwMode="auto">
          <a:xfrm>
            <a:off x="3844344" y="1354351"/>
            <a:ext cx="928019" cy="397844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能力</a:t>
            </a:r>
            <a:endParaRPr lang="en-US" sz="2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6-Point Star 25"/>
          <p:cNvSpPr/>
          <p:nvPr/>
        </p:nvSpPr>
        <p:spPr bwMode="auto">
          <a:xfrm>
            <a:off x="345804" y="1729219"/>
            <a:ext cx="2075456" cy="1448873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缺乏</a:t>
            </a:r>
            <a:r>
              <a:rPr lang="zh-TW" altLang="en-US" sz="27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系統性認知</a:t>
            </a:r>
            <a:endParaRPr lang="en-US" sz="27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058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 animBg="1"/>
      <p:bldP spid="18" grpId="0"/>
      <p:bldP spid="19" grpId="0"/>
      <p:bldP spid="20" grpId="0"/>
      <p:bldP spid="21" grpId="0"/>
      <p:bldP spid="23" grpId="0"/>
      <p:bldP spid="25" grpId="0"/>
      <p:bldP spid="7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415" y="0"/>
            <a:ext cx="6853171" cy="1043146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zh-TW" altLang="en-US" sz="1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第三波課程發展</a:t>
            </a:r>
            <a:r>
              <a:rPr lang="en-US" altLang="zh-TW" sz="1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4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課綱導向課程設計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1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模式改變 </a:t>
            </a:r>
            <a:r>
              <a:rPr lang="en-US" altLang="zh-TW" sz="1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1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Paradigm Shift)</a:t>
            </a:r>
            <a:endParaRPr lang="en-US" sz="1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14" y="1247945"/>
            <a:ext cx="7441923" cy="3602351"/>
          </a:xfrm>
        </p:spPr>
        <p:txBody>
          <a:bodyPr>
            <a:noAutofit/>
          </a:bodyPr>
          <a:lstStyle/>
          <a:p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</a:t>
            </a:r>
            <a:r>
              <a:rPr lang="en-US" altLang="zh-TW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老師</a:t>
            </a:r>
            <a:r>
              <a:rPr lang="en-US" altLang="zh-TW" sz="33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</a:t>
            </a:r>
            <a:r>
              <a:rPr lang="en-US" altLang="zh-TW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中心</a:t>
            </a:r>
            <a:endParaRPr lang="en-US" altLang="zh-TW" sz="1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系統性</a:t>
            </a:r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課程設計 </a:t>
            </a:r>
            <a:r>
              <a:rPr lang="en-US" altLang="zh-TW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教師素養 </a:t>
            </a:r>
            <a:r>
              <a:rPr lang="en-US" altLang="zh-TW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&amp;</a:t>
            </a:r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學生素養</a:t>
            </a:r>
            <a:r>
              <a:rPr lang="en-US" altLang="zh-TW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課綱</a:t>
            </a:r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的「學習重點」導向</a:t>
            </a:r>
            <a:endParaRPr lang="en-US" altLang="zh-TW" sz="1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1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學生能力</a:t>
            </a:r>
            <a:endParaRPr lang="en-US" altLang="zh-TW" sz="33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1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多元評量</a:t>
            </a:r>
            <a:r>
              <a:rPr lang="en-US" altLang="zh-TW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多元教材</a:t>
            </a:r>
            <a:r>
              <a:rPr lang="en-US" altLang="zh-TW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多元教學法</a:t>
            </a:r>
            <a:r>
              <a:rPr lang="en-US" altLang="zh-TW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反思導向的學習活動</a:t>
            </a:r>
            <a:endParaRPr lang="en-US" altLang="zh-TW" sz="1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目標：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課綱</a:t>
            </a:r>
            <a:r>
              <a:rPr lang="en-US" altLang="zh-TW" sz="33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素養</a:t>
            </a:r>
            <a:r>
              <a:rPr lang="en-US" altLang="zh-TW" sz="33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未來生活能力</a:t>
            </a:r>
            <a:endParaRPr lang="en-US" altLang="zh-TW" sz="33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AE08F-B0D1-40BF-86F2-9ED93507FC6E}" type="slidenum">
              <a:rPr lang="en-US" sz="1050">
                <a:solidFill>
                  <a:srgbClr val="000000"/>
                </a:solidFill>
                <a:latin typeface="Arial"/>
                <a:ea typeface="PMingLiU" panose="02020500000000000000" pitchFamily="18" charset="-120"/>
              </a:rPr>
              <a:pPr>
                <a:defRPr/>
              </a:pPr>
              <a:t>32</a:t>
            </a:fld>
            <a:endParaRPr lang="en-US" sz="1050" dirty="0">
              <a:solidFill>
                <a:srgbClr val="000000"/>
              </a:solidFill>
              <a:latin typeface="Arial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632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edia5.picsearch.com/is?ga75f9cnD3Oyr_upkRPJMECyrUFA-r2pAD5VDyNh9Jg&amp;height=2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730" y="1016849"/>
            <a:ext cx="3780420" cy="37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397"/>
            <a:ext cx="3747752" cy="84636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zh-TW" altLang="en-US" sz="165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第三波</a:t>
            </a:r>
            <a:r>
              <a:rPr lang="en-US" altLang="zh-TW" sz="27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27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5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科學、系統化</a:t>
            </a:r>
            <a:r>
              <a:rPr lang="zh-TW" altLang="en-US" sz="1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</a:t>
            </a:r>
            <a:endParaRPr lang="en-US" sz="18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AE08F-B0D1-40BF-86F2-9ED93507FC6E}" type="slidenum">
              <a:rPr lang="en-US" sz="1050">
                <a:solidFill>
                  <a:srgbClr val="000000"/>
                </a:solidFill>
                <a:latin typeface="Arial"/>
                <a:ea typeface="PMingLiU" panose="02020500000000000000" pitchFamily="18" charset="-120"/>
              </a:rPr>
              <a:pPr>
                <a:defRPr/>
              </a:pPr>
              <a:t>33</a:t>
            </a:fld>
            <a:endParaRPr lang="en-US" sz="1050" dirty="0">
              <a:solidFill>
                <a:srgbClr val="000000"/>
              </a:solidFill>
              <a:latin typeface="Arial"/>
              <a:ea typeface="PMingLiU" panose="02020500000000000000" pitchFamily="18" charset="-120"/>
            </a:endParaRPr>
          </a:p>
        </p:txBody>
      </p:sp>
      <p:sp useBgFill="1">
        <p:nvSpPr>
          <p:cNvPr id="4" name="TextBox 3"/>
          <p:cNvSpPr txBox="1"/>
          <p:nvPr/>
        </p:nvSpPr>
        <p:spPr>
          <a:xfrm>
            <a:off x="4229410" y="3290491"/>
            <a:ext cx="2377574" cy="71558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TW" altLang="en-US" sz="405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課綱</a:t>
            </a:r>
            <a:r>
              <a:rPr lang="zh-TW" altLang="en-US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是努力的方向</a:t>
            </a:r>
            <a:endParaRPr lang="en-US" sz="15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6-Point Star 7"/>
          <p:cNvSpPr/>
          <p:nvPr/>
        </p:nvSpPr>
        <p:spPr bwMode="auto">
          <a:xfrm>
            <a:off x="274287" y="1551170"/>
            <a:ext cx="1275008" cy="1188242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DAEDEF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聚焦</a:t>
            </a:r>
            <a:endParaRPr lang="en-US" sz="2400" b="1" dirty="0">
              <a:solidFill>
                <a:srgbClr val="DAEDEF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6-Point Star 8"/>
          <p:cNvSpPr/>
          <p:nvPr/>
        </p:nvSpPr>
        <p:spPr bwMode="auto">
          <a:xfrm>
            <a:off x="4148416" y="-6563"/>
            <a:ext cx="1421894" cy="1230207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DAEDEF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嚴謹</a:t>
            </a:r>
            <a:r>
              <a:rPr lang="zh-TW" altLang="en-US" sz="1500" b="1" dirty="0">
                <a:solidFill>
                  <a:srgbClr val="DAEDEF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endParaRPr lang="en-US" altLang="zh-TW" sz="1500" b="1" dirty="0">
              <a:solidFill>
                <a:srgbClr val="DAEDEF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DAEDEF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一致</a:t>
            </a:r>
            <a:r>
              <a:rPr lang="zh-TW" altLang="en-US" sz="1500" b="1" dirty="0">
                <a:solidFill>
                  <a:srgbClr val="DAEDEF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</a:t>
            </a:r>
            <a:endParaRPr lang="en-US" sz="1500" b="1" dirty="0">
              <a:solidFill>
                <a:srgbClr val="DAEDEF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6-Point Star 10"/>
          <p:cNvSpPr/>
          <p:nvPr/>
        </p:nvSpPr>
        <p:spPr bwMode="auto">
          <a:xfrm>
            <a:off x="2182723" y="3530489"/>
            <a:ext cx="1275008" cy="1448873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5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關鍵</a:t>
            </a:r>
            <a:r>
              <a:rPr lang="zh-TW" altLang="en-US" sz="2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技能</a:t>
            </a:r>
            <a:endParaRPr lang="en-US" sz="2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6-Point Star 11"/>
          <p:cNvSpPr/>
          <p:nvPr/>
        </p:nvSpPr>
        <p:spPr bwMode="auto">
          <a:xfrm>
            <a:off x="430023" y="2827435"/>
            <a:ext cx="1275008" cy="1448873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500" b="1" dirty="0">
                <a:solidFill>
                  <a:srgbClr val="2D2D8A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關鍵</a:t>
            </a:r>
            <a:r>
              <a:rPr lang="zh-TW" altLang="en-US" sz="2400" b="1" dirty="0">
                <a:solidFill>
                  <a:srgbClr val="2D2D8A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知識</a:t>
            </a:r>
            <a:endParaRPr lang="en-US" sz="2400" b="1" dirty="0">
              <a:solidFill>
                <a:srgbClr val="2D2D8A">
                  <a:lumMod val="75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6-Point Star 12"/>
          <p:cNvSpPr/>
          <p:nvPr/>
        </p:nvSpPr>
        <p:spPr bwMode="auto">
          <a:xfrm>
            <a:off x="7151219" y="3359543"/>
            <a:ext cx="1771543" cy="1758536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500" b="1" dirty="0">
                <a:solidFill>
                  <a:srgbClr val="DAEDEF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解決</a:t>
            </a:r>
            <a:r>
              <a:rPr lang="zh-TW" altLang="en-US" sz="2400" b="1" dirty="0">
                <a:solidFill>
                  <a:srgbClr val="DAEDEF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</a:t>
            </a:r>
            <a:r>
              <a:rPr lang="zh-TW" altLang="en-US" sz="1500" b="1" dirty="0">
                <a:solidFill>
                  <a:srgbClr val="DAEDEF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問題</a:t>
            </a:r>
            <a:r>
              <a:rPr lang="zh-TW" altLang="en-US" sz="2400" b="1" dirty="0">
                <a:solidFill>
                  <a:srgbClr val="DAEDEF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能力</a:t>
            </a:r>
            <a:endParaRPr lang="en-US" sz="2400" b="1" dirty="0">
              <a:solidFill>
                <a:srgbClr val="DAEDEF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6-Point Star 13"/>
          <p:cNvSpPr/>
          <p:nvPr/>
        </p:nvSpPr>
        <p:spPr bwMode="auto">
          <a:xfrm>
            <a:off x="7450822" y="-34314"/>
            <a:ext cx="1275008" cy="1448873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500" b="1" dirty="0">
                <a:solidFill>
                  <a:srgbClr val="2D2D8A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合理</a:t>
            </a:r>
            <a:r>
              <a:rPr lang="zh-TW" altLang="en-US" sz="2400" b="1" dirty="0">
                <a:solidFill>
                  <a:srgbClr val="2D2D8A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步驟</a:t>
            </a:r>
            <a:endParaRPr lang="en-US" sz="2400" b="1" dirty="0">
              <a:solidFill>
                <a:srgbClr val="2D2D8A">
                  <a:lumMod val="75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6-Point Star 14"/>
          <p:cNvSpPr/>
          <p:nvPr/>
        </p:nvSpPr>
        <p:spPr bwMode="auto">
          <a:xfrm>
            <a:off x="7488811" y="1675493"/>
            <a:ext cx="1275008" cy="1187939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證據</a:t>
            </a:r>
            <a:endParaRPr lang="en-US" sz="2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6-Point Star 15"/>
          <p:cNvSpPr/>
          <p:nvPr/>
        </p:nvSpPr>
        <p:spPr bwMode="auto">
          <a:xfrm>
            <a:off x="2073448" y="1456294"/>
            <a:ext cx="1275008" cy="1448873"/>
          </a:xfrm>
          <a:prstGeom prst="star6">
            <a:avLst/>
          </a:prstGeom>
          <a:solidFill>
            <a:schemeClr val="bg1"/>
          </a:solidFill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5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核心</a:t>
            </a:r>
            <a:r>
              <a:rPr lang="zh-TW" altLang="en-US" sz="2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問題</a:t>
            </a:r>
            <a:endParaRPr lang="en-US" sz="2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34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35043" y="-27770"/>
            <a:ext cx="6935273" cy="745898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zh-TW" altLang="en-US" sz="405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課程、教學、評量</a:t>
            </a:r>
            <a:r>
              <a:rPr lang="zh-TW" altLang="en-US" sz="15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之差異</a:t>
            </a:r>
            <a:endParaRPr lang="en-US" sz="15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277" y="890540"/>
            <a:ext cx="2901553" cy="617934"/>
          </a:xfrm>
        </p:spPr>
        <p:txBody>
          <a:bodyPr/>
          <a:lstStyle/>
          <a:p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第一、二波</a:t>
            </a:r>
            <a:endParaRPr lang="en-US" sz="3000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101" y="1490578"/>
            <a:ext cx="3876245" cy="2763441"/>
          </a:xfrm>
        </p:spPr>
        <p:txBody>
          <a:bodyPr>
            <a:normAutofit/>
          </a:bodyPr>
          <a:lstStyle/>
          <a:p>
            <a:pPr marL="385763" indent="-385763">
              <a:spcBef>
                <a:spcPts val="450"/>
              </a:spcBef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目標：</a:t>
            </a:r>
            <a:r>
              <a:rPr lang="zh-TW" altLang="en-US" sz="33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教科書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為導向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spcBef>
                <a:spcPts val="450"/>
              </a:spcBef>
              <a:buNone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spcBef>
                <a:spcPts val="450"/>
              </a:spcBef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教學：</a:t>
            </a:r>
            <a:r>
              <a:rPr lang="zh-TW" altLang="en-US" sz="33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教科書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為導向</a:t>
            </a:r>
            <a:endParaRPr 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spcBef>
                <a:spcPts val="450"/>
              </a:spcBef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評量：</a:t>
            </a:r>
            <a:r>
              <a:rPr lang="zh-TW" altLang="en-US" sz="33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教科書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為導向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endParaRPr lang="en-US" altLang="zh-TW" sz="1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65358" y="911288"/>
            <a:ext cx="2915841" cy="617934"/>
          </a:xfrm>
        </p:spPr>
        <p:txBody>
          <a:bodyPr/>
          <a:lstStyle/>
          <a:p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第三波</a:t>
            </a:r>
            <a:endParaRPr lang="en-US" sz="3000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2679" y="1767326"/>
            <a:ext cx="4182701" cy="2763441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目標：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學習重點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為導向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評量：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學習重點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為導向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教學：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學習重點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為導向</a:t>
            </a:r>
            <a:endParaRPr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內容：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33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學習重點</a:t>
            </a:r>
            <a:r>
              <a:rPr lang="zh-TW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為導向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endParaRPr lang="en-US" altLang="zh-TW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06178"/>
            <a:ext cx="1905000" cy="342900"/>
          </a:xfrm>
        </p:spPr>
        <p:txBody>
          <a:bodyPr/>
          <a:lstStyle/>
          <a:p>
            <a:pPr>
              <a:defRPr/>
            </a:pPr>
            <a:fld id="{E540E74A-6462-41C3-BCBE-5CCB0FA69430}" type="slidenum">
              <a:rPr lang="en-US" altLang="zh-TW" sz="1050">
                <a:solidFill>
                  <a:srgbClr val="000000"/>
                </a:solidFill>
                <a:latin typeface="Arial"/>
              </a:rPr>
              <a:pPr>
                <a:defRPr/>
              </a:pPr>
              <a:t>34</a:t>
            </a:fld>
            <a:endParaRPr lang="en-US" altLang="zh-TW" sz="10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Callout 10"/>
          <p:cNvSpPr/>
          <p:nvPr/>
        </p:nvSpPr>
        <p:spPr bwMode="auto">
          <a:xfrm>
            <a:off x="6520281" y="691385"/>
            <a:ext cx="2388887" cy="1088778"/>
          </a:xfrm>
          <a:prstGeom prst="wedgeEllipseCallout">
            <a:avLst>
              <a:gd name="adj1" fmla="val -55453"/>
              <a:gd name="adj2" fmla="val 61471"/>
            </a:avLst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</a:t>
            </a:r>
            <a:r>
              <a:rPr lang="zh-TW" altLang="en-US" sz="27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r>
              <a:rPr lang="en-US" altLang="zh-TW" sz="27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27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</a:t>
            </a:r>
            <a:r>
              <a:rPr lang="zh-TW" altLang="en-US" sz="27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表現</a:t>
            </a:r>
          </a:p>
        </p:txBody>
      </p:sp>
      <p:sp>
        <p:nvSpPr>
          <p:cNvPr id="18" name="Oval Callout 17"/>
          <p:cNvSpPr/>
          <p:nvPr/>
        </p:nvSpPr>
        <p:spPr bwMode="auto">
          <a:xfrm>
            <a:off x="628682" y="3832885"/>
            <a:ext cx="4182701" cy="1255804"/>
          </a:xfrm>
          <a:prstGeom prst="wedgeEllipseCallout">
            <a:avLst>
              <a:gd name="adj1" fmla="val 37903"/>
              <a:gd name="adj2" fmla="val -86252"/>
            </a:avLst>
          </a:prstGeom>
          <a:solidFill>
            <a:schemeClr val="bg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zh-TW" altLang="en-US" sz="33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設計為</a:t>
            </a:r>
            <a:r>
              <a:rPr lang="zh-TW" altLang="en-US" sz="33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設計與</a:t>
            </a:r>
            <a:r>
              <a:rPr lang="zh-TW" altLang="en-US" sz="33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評量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設計之母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05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de-DE" altLang="zh-TW" sz="105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Ornstein</a:t>
            </a:r>
            <a:r>
              <a:rPr lang="zh-TW" altLang="en-US" sz="105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altLang="zh-TW" sz="105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&amp; Hunkins, 2009). </a:t>
            </a:r>
            <a:endParaRPr lang="zh-TW" altLang="en-US" sz="15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橢圓 11"/>
          <p:cNvSpPr/>
          <p:nvPr/>
        </p:nvSpPr>
        <p:spPr bwMode="auto">
          <a:xfrm>
            <a:off x="698979" y="1529222"/>
            <a:ext cx="872127" cy="2244174"/>
          </a:xfrm>
          <a:prstGeom prst="ellipse">
            <a:avLst/>
          </a:prstGeom>
          <a:noFill/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35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1480930" y="1469734"/>
            <a:ext cx="1643270" cy="2363151"/>
          </a:xfrm>
          <a:prstGeom prst="ellipse">
            <a:avLst/>
          </a:prstGeom>
          <a:noFill/>
          <a:ln w="57150" cap="flat" cmpd="sng" algn="ctr">
            <a:solidFill>
              <a:srgbClr val="D6715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35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5" name="橢圓 11"/>
          <p:cNvSpPr/>
          <p:nvPr/>
        </p:nvSpPr>
        <p:spPr bwMode="auto">
          <a:xfrm>
            <a:off x="4890035" y="1794069"/>
            <a:ext cx="920045" cy="2459950"/>
          </a:xfrm>
          <a:prstGeom prst="ellipse">
            <a:avLst/>
          </a:prstGeom>
          <a:noFill/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35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="" xmlns:a16="http://schemas.microsoft.com/office/drawing/2014/main" id="{447443B5-8303-46C5-B133-960E0A7B00D4}"/>
              </a:ext>
            </a:extLst>
          </p:cNvPr>
          <p:cNvSpPr/>
          <p:nvPr/>
        </p:nvSpPr>
        <p:spPr bwMode="auto">
          <a:xfrm>
            <a:off x="5663631" y="1684755"/>
            <a:ext cx="1999438" cy="2668584"/>
          </a:xfrm>
          <a:prstGeom prst="ellipse">
            <a:avLst/>
          </a:prstGeom>
          <a:noFill/>
          <a:ln w="57150" cap="flat" cmpd="sng" algn="ctr">
            <a:solidFill>
              <a:srgbClr val="D6715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35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3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animBg="1"/>
      <p:bldP spid="18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295" y="284003"/>
            <a:ext cx="4412087" cy="755995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5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隱憂</a:t>
            </a:r>
            <a:endParaRPr lang="en-US" sz="45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AE08F-B0D1-40BF-86F2-9ED93507FC6E}" type="slidenum">
              <a:rPr lang="en-US" sz="1050">
                <a:solidFill>
                  <a:srgbClr val="000000"/>
                </a:solidFill>
                <a:latin typeface="Arial"/>
                <a:ea typeface="PMingLiU" panose="02020500000000000000" pitchFamily="18" charset="-120"/>
              </a:rPr>
              <a:pPr>
                <a:defRPr/>
              </a:pPr>
              <a:t>35</a:t>
            </a:fld>
            <a:endParaRPr lang="en-US" sz="1050" dirty="0">
              <a:solidFill>
                <a:srgbClr val="000000"/>
              </a:solidFill>
              <a:latin typeface="Arial"/>
              <a:ea typeface="PMingLiU" panose="02020500000000000000" pitchFamily="18" charset="-12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598433" y="1866666"/>
            <a:ext cx="3422774" cy="1880387"/>
          </a:xfrm>
          <a:prstGeom prst="cloud">
            <a:avLst/>
          </a:prstGeom>
          <a:solidFill>
            <a:schemeClr val="bg1"/>
          </a:solidFill>
          <a:ln w="571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zh-TW" altLang="en-US" sz="36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第二波</a:t>
            </a:r>
            <a:r>
              <a:rPr lang="en-US" altLang="zh-TW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</a:t>
            </a:r>
          </a:p>
          <a:p>
            <a:pPr algn="ctr">
              <a:defRPr/>
            </a:pPr>
            <a:r>
              <a:rPr lang="zh-TW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絕大多數教師只會使用</a:t>
            </a: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教科書</a:t>
            </a:r>
            <a:endParaRPr lang="en-US" altLang="zh-TW" sz="36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defRPr/>
            </a:pPr>
            <a:endParaRPr lang="en-US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Cloud 7"/>
          <p:cNvSpPr/>
          <p:nvPr/>
        </p:nvSpPr>
        <p:spPr bwMode="auto">
          <a:xfrm>
            <a:off x="3893344" y="1554118"/>
            <a:ext cx="5181083" cy="3007943"/>
          </a:xfrm>
          <a:prstGeom prst="cloud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第三波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教科書 </a:t>
            </a:r>
            <a:endParaRPr lang="en-US" altLang="zh-TW" sz="36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第一波</a:t>
            </a:r>
            <a:r>
              <a:rPr lang="zh-TW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按內容而教或</a:t>
            </a: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第二波</a:t>
            </a:r>
            <a:r>
              <a:rPr lang="zh-TW" altLang="en-US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空洞的活動式教學？</a:t>
            </a:r>
            <a:endParaRPr lang="en-US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defRPr/>
            </a:pPr>
            <a:endParaRPr 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05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-35719"/>
            <a:ext cx="9144000" cy="1133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6" descr="太極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l="-123" t="7427" r="123" b="12996"/>
          <a:stretch/>
        </p:blipFill>
        <p:spPr>
          <a:xfrm>
            <a:off x="970912" y="1056117"/>
            <a:ext cx="6786563" cy="4051300"/>
          </a:xfr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-22659"/>
            <a:ext cx="8786813" cy="642937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學校本位課程發展</a:t>
            </a:r>
            <a:r>
              <a:rPr lang="zh-TW" altLang="en-US" sz="2800" b="1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（</a:t>
            </a:r>
            <a:r>
              <a:rPr lang="en-US" altLang="zh-TW" sz="2800" b="1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SBCD</a:t>
            </a:r>
            <a:r>
              <a:rPr lang="zh-TW" altLang="en-US" sz="2800" b="1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）</a:t>
            </a:r>
            <a:endParaRPr lang="zh-TW" altLang="en-US" sz="2800" b="1" dirty="0">
              <a:solidFill>
                <a:schemeClr val="bg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2775" y="4835723"/>
            <a:ext cx="83112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400" dirty="0">
                <a:solidFill>
                  <a:schemeClr val="bg1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                                     </a:t>
            </a:r>
            <a:r>
              <a:rPr lang="zh-TW" altLang="en-US" sz="1200" dirty="0">
                <a:solidFill>
                  <a:schemeClr val="bg1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圖片</a:t>
            </a:r>
            <a:r>
              <a:rPr lang="zh-TW" altLang="en-US" sz="1200" dirty="0" smtClean="0">
                <a:solidFill>
                  <a:schemeClr val="bg1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來源：</a:t>
            </a:r>
            <a:r>
              <a:rPr lang="en-US" altLang="zh-TW" sz="1200" dirty="0" smtClean="0">
                <a:solidFill>
                  <a:schemeClr val="bg1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http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://www.nipic.com/show/4/79/5437409k2418f424.html</a:t>
            </a:r>
            <a:endParaRPr lang="zh-TW" altLang="en-US" sz="1200" dirty="0">
              <a:solidFill>
                <a:schemeClr val="bg1">
                  <a:lumMod val="75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987824" y="2004549"/>
            <a:ext cx="1071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部定</a:t>
            </a:r>
            <a:endParaRPr lang="en-US" altLang="zh-TW" sz="3200" b="1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en-US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課程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453481" y="2489262"/>
            <a:ext cx="1071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校訂課程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556" y="547657"/>
            <a:ext cx="53771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037393" y="1154613"/>
            <a:ext cx="3177418" cy="3717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Shape 75"/>
          <p:cNvCxnSpPr/>
          <p:nvPr/>
        </p:nvCxnSpPr>
        <p:spPr>
          <a:xfrm rot="10800000" flipH="1">
            <a:off x="582900" y="2902374"/>
            <a:ext cx="7735500" cy="69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6" name="Shape 76"/>
          <p:cNvSpPr txBox="1"/>
          <p:nvPr/>
        </p:nvSpPr>
        <p:spPr>
          <a:xfrm>
            <a:off x="4214811" y="1446602"/>
            <a:ext cx="4760399" cy="120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由學校安排</a:t>
            </a:r>
            <a:r>
              <a:rPr lang="en-US" altLang="zh-TW" sz="24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,</a:t>
            </a:r>
          </a:p>
          <a:p>
            <a:r>
              <a:rPr lang="zh-TW" altLang="en-US" sz="24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以形塑學校願景</a:t>
            </a:r>
          </a:p>
          <a:p>
            <a:r>
              <a:rPr lang="zh-TW" altLang="en-US" sz="24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及強化學生適性發展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4344240" y="3600614"/>
            <a:ext cx="3885900" cy="128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由國家統一規定</a:t>
            </a:r>
            <a:r>
              <a:rPr lang="en-US" altLang="zh-TW" sz="24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,</a:t>
            </a:r>
          </a:p>
          <a:p>
            <a:r>
              <a:rPr lang="zh-TW" altLang="en-US" sz="24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以養成學生的基本學力</a:t>
            </a:r>
          </a:p>
          <a:p>
            <a:r>
              <a:rPr lang="zh-TW" altLang="en-US" sz="24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並奠定適性發展的基礎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4214810" y="902481"/>
            <a:ext cx="1523091" cy="5293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校訂課程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4323053" y="3083226"/>
            <a:ext cx="1456697" cy="4695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部定課程</a:t>
            </a:r>
          </a:p>
        </p:txBody>
      </p:sp>
      <p:sp>
        <p:nvSpPr>
          <p:cNvPr id="8" name="矩形 7"/>
          <p:cNvSpPr/>
          <p:nvPr/>
        </p:nvSpPr>
        <p:spPr>
          <a:xfrm>
            <a:off x="495300" y="214296"/>
            <a:ext cx="7173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新課綱訂有二種課程類型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11" name="群組 10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46304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35762" y="568566"/>
            <a:ext cx="1768067" cy="3855839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70247" algn="ctr"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/>
            </a:r>
            <a:br>
              <a:rPr lang="en-US" altLang="zh-TW" sz="1800" b="1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</a:br>
            <a:r>
              <a:rPr lang="zh-TW" altLang="en-US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新課綱強調</a:t>
            </a:r>
            <a:r>
              <a:rPr lang="en-US" altLang="zh-TW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</a:br>
            <a:r>
              <a:rPr lang="zh-TW" altLang="en-US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國中</a:t>
            </a:r>
            <a:r>
              <a:rPr lang="zh-TW" altLang="en-US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小學校本位課程的</a:t>
            </a:r>
            <a:r>
              <a:rPr lang="zh-TW" altLang="en-US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發展         </a:t>
            </a:r>
            <a:r>
              <a:rPr lang="en-US" altLang="zh-TW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</a:br>
            <a:r>
              <a:rPr lang="en-US" altLang="zh-TW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</a:br>
            <a:r>
              <a:rPr lang="en-US" altLang="zh-TW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</a:br>
            <a:r>
              <a:rPr lang="en-US" altLang="zh-TW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</a:br>
            <a:r>
              <a:rPr lang="en-US" altLang="zh-TW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</a:br>
            <a:endParaRPr lang="zh-TW" altLang="en-US" dirty="0">
              <a:solidFill>
                <a:schemeClr val="bg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2048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C29421C-1006-41F8-886E-A990FC845E49}" type="slidenum">
              <a:rPr lang="en-US" altLang="zh-TW">
                <a:solidFill>
                  <a:srgbClr val="898989"/>
                </a:solidFill>
              </a:rPr>
              <a:pPr/>
              <a:t>38</a:t>
            </a:fld>
            <a:endParaRPr lang="en-US" altLang="zh-TW" dirty="0">
              <a:solidFill>
                <a:srgbClr val="898989"/>
              </a:solidFill>
            </a:endParaRPr>
          </a:p>
        </p:txBody>
      </p:sp>
      <p:grpSp>
        <p:nvGrpSpPr>
          <p:cNvPr id="2" name="群組 35"/>
          <p:cNvGrpSpPr>
            <a:grpSpLocks/>
          </p:cNvGrpSpPr>
          <p:nvPr/>
        </p:nvGrpSpPr>
        <p:grpSpPr bwMode="auto">
          <a:xfrm>
            <a:off x="2365626" y="582486"/>
            <a:ext cx="5904656" cy="3978528"/>
            <a:chOff x="1139323" y="1341813"/>
            <a:chExt cx="8989610" cy="5465876"/>
          </a:xfrm>
        </p:grpSpPr>
        <p:grpSp>
          <p:nvGrpSpPr>
            <p:cNvPr id="3" name="群組 6"/>
            <p:cNvGrpSpPr>
              <a:grpSpLocks/>
            </p:cNvGrpSpPr>
            <p:nvPr/>
          </p:nvGrpSpPr>
          <p:grpSpPr bwMode="auto">
            <a:xfrm>
              <a:off x="1139323" y="1341813"/>
              <a:ext cx="8989610" cy="5465876"/>
              <a:chOff x="1139323" y="1453509"/>
              <a:chExt cx="8989610" cy="5465876"/>
            </a:xfrm>
          </p:grpSpPr>
          <p:sp>
            <p:nvSpPr>
              <p:cNvPr id="47" name="圓角矩形 46"/>
              <p:cNvSpPr/>
              <p:nvPr/>
            </p:nvSpPr>
            <p:spPr bwMode="auto">
              <a:xfrm>
                <a:off x="1139323" y="3591938"/>
                <a:ext cx="8989610" cy="1075655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zh-TW" altLang="en-US" b="1" dirty="0">
                    <a:solidFill>
                      <a:schemeClr val="bg1"/>
                    </a:solidFill>
                    <a:latin typeface="Noto Sans TC Bold" pitchFamily="34" charset="-120"/>
                    <a:ea typeface="Noto Sans TC Bold" pitchFamily="34" charset="-120"/>
                  </a:rPr>
                  <a:t>主要</a:t>
                </a:r>
                <a:endParaRPr lang="en-US" altLang="zh-TW" b="1" dirty="0">
                  <a:solidFill>
                    <a:schemeClr val="bg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  <a:p>
                <a:pPr>
                  <a:defRPr/>
                </a:pPr>
                <a:r>
                  <a:rPr lang="zh-TW" altLang="en-US" b="1" dirty="0">
                    <a:solidFill>
                      <a:schemeClr val="bg1"/>
                    </a:solidFill>
                    <a:latin typeface="Noto Sans TC Bold" pitchFamily="34" charset="-120"/>
                    <a:ea typeface="Noto Sans TC Bold" pitchFamily="34" charset="-120"/>
                  </a:rPr>
                  <a:t>項目</a:t>
                </a:r>
              </a:p>
            </p:txBody>
          </p:sp>
          <p:sp>
            <p:nvSpPr>
              <p:cNvPr id="48" name="圓角矩形 47"/>
              <p:cNvSpPr/>
              <p:nvPr/>
            </p:nvSpPr>
            <p:spPr bwMode="auto">
              <a:xfrm>
                <a:off x="1139323" y="2482789"/>
                <a:ext cx="8989610" cy="933953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zh-TW" altLang="en-US" b="1" dirty="0">
                    <a:solidFill>
                      <a:schemeClr val="bg1"/>
                    </a:solidFill>
                    <a:latin typeface="Noto Sans TC Bold" pitchFamily="34" charset="-120"/>
                    <a:ea typeface="Noto Sans TC Bold" pitchFamily="34" charset="-120"/>
                  </a:rPr>
                  <a:t>課程</a:t>
                </a:r>
                <a:endParaRPr lang="en-US" altLang="zh-TW" b="1" dirty="0">
                  <a:solidFill>
                    <a:schemeClr val="bg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  <a:p>
                <a:pPr>
                  <a:defRPr/>
                </a:pPr>
                <a:r>
                  <a:rPr lang="zh-TW" altLang="en-US" b="1" dirty="0">
                    <a:solidFill>
                      <a:schemeClr val="bg1"/>
                    </a:solidFill>
                    <a:latin typeface="Noto Sans TC Bold" pitchFamily="34" charset="-120"/>
                    <a:ea typeface="Noto Sans TC Bold" pitchFamily="34" charset="-120"/>
                  </a:rPr>
                  <a:t>類型</a:t>
                </a:r>
              </a:p>
            </p:txBody>
          </p:sp>
          <p:sp>
            <p:nvSpPr>
              <p:cNvPr id="49" name="圓角矩形 48"/>
              <p:cNvSpPr/>
              <p:nvPr/>
            </p:nvSpPr>
            <p:spPr bwMode="auto">
              <a:xfrm>
                <a:off x="1139323" y="1467680"/>
                <a:ext cx="8989610" cy="775502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zh-TW" altLang="en-US" b="1" dirty="0">
                    <a:solidFill>
                      <a:schemeClr val="bg1"/>
                    </a:solidFill>
                    <a:latin typeface="Noto Sans TC Bold" pitchFamily="34" charset="-120"/>
                    <a:ea typeface="Noto Sans TC Bold" pitchFamily="34" charset="-120"/>
                  </a:rPr>
                  <a:t>教育</a:t>
                </a:r>
                <a:endParaRPr lang="en-US" altLang="zh-TW" b="1" dirty="0">
                  <a:solidFill>
                    <a:schemeClr val="bg1"/>
                  </a:solidFill>
                  <a:latin typeface="Noto Sans TC Bold" pitchFamily="34" charset="-120"/>
                  <a:ea typeface="Noto Sans TC Bold" pitchFamily="34" charset="-120"/>
                </a:endParaRPr>
              </a:p>
              <a:p>
                <a:pPr>
                  <a:defRPr/>
                </a:pPr>
                <a:r>
                  <a:rPr lang="zh-TW" altLang="en-US" b="1" dirty="0">
                    <a:solidFill>
                      <a:schemeClr val="bg1"/>
                    </a:solidFill>
                    <a:latin typeface="Noto Sans TC Bold" pitchFamily="34" charset="-120"/>
                    <a:ea typeface="Noto Sans TC Bold" pitchFamily="34" charset="-120"/>
                  </a:rPr>
                  <a:t>階段</a:t>
                </a:r>
              </a:p>
            </p:txBody>
          </p:sp>
          <p:grpSp>
            <p:nvGrpSpPr>
              <p:cNvPr id="6" name="群組 5"/>
              <p:cNvGrpSpPr>
                <a:grpSpLocks/>
              </p:cNvGrpSpPr>
              <p:nvPr/>
            </p:nvGrpSpPr>
            <p:grpSpPr bwMode="auto">
              <a:xfrm>
                <a:off x="1139324" y="1453509"/>
                <a:ext cx="8825618" cy="5465876"/>
                <a:chOff x="1139324" y="1131285"/>
                <a:chExt cx="8825618" cy="5800997"/>
              </a:xfrm>
            </p:grpSpPr>
            <p:sp>
              <p:nvSpPr>
                <p:cNvPr id="52" name="圓角矩形 51"/>
                <p:cNvSpPr/>
                <p:nvPr/>
              </p:nvSpPr>
              <p:spPr bwMode="auto">
                <a:xfrm>
                  <a:off x="5797764" y="3456878"/>
                  <a:ext cx="1443738" cy="992581"/>
                </a:xfrm>
                <a:prstGeom prst="roundRect">
                  <a:avLst/>
                </a:prstGeom>
                <a:solidFill>
                  <a:srgbClr val="079D0E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sz="1350" b="1" dirty="0">
                    <a:solidFill>
                      <a:prstClr val="white"/>
                    </a:solidFill>
                    <a:latin typeface="Noto Sans TC Bold" pitchFamily="34" charset="-120"/>
                    <a:ea typeface="Noto Sans TC Bold" pitchFamily="34" charset="-120"/>
                  </a:endParaRPr>
                </a:p>
              </p:txBody>
            </p:sp>
            <p:grpSp>
              <p:nvGrpSpPr>
                <p:cNvPr id="7" name="群組 19"/>
                <p:cNvGrpSpPr>
                  <a:grpSpLocks/>
                </p:cNvGrpSpPr>
                <p:nvPr/>
              </p:nvGrpSpPr>
              <p:grpSpPr bwMode="auto">
                <a:xfrm>
                  <a:off x="1139324" y="1131285"/>
                  <a:ext cx="8825618" cy="5800997"/>
                  <a:chOff x="960397" y="1426606"/>
                  <a:chExt cx="7881396" cy="5456282"/>
                </a:xfrm>
              </p:grpSpPr>
              <p:sp>
                <p:nvSpPr>
                  <p:cNvPr id="20505" name="圓角矩形圖說文字 10"/>
                  <p:cNvSpPr>
                    <a:spLocks noChangeArrowheads="1"/>
                  </p:cNvSpPr>
                  <p:nvPr/>
                </p:nvSpPr>
                <p:spPr bwMode="auto">
                  <a:xfrm>
                    <a:off x="960397" y="4745690"/>
                    <a:ext cx="3644339" cy="2137198"/>
                  </a:xfrm>
                  <a:prstGeom prst="wedgeRoundRectCallout">
                    <a:avLst>
                      <a:gd name="adj1" fmla="val 8263"/>
                      <a:gd name="adj2" fmla="val -63611"/>
                      <a:gd name="adj3" fmla="val 16667"/>
                    </a:avLst>
                  </a:prstGeom>
                  <a:solidFill>
                    <a:schemeClr val="bg1"/>
                  </a:solidFill>
                  <a:ln w="25400" algn="ctr">
                    <a:solidFill>
                      <a:srgbClr val="385D8A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r>
                      <a:rPr lang="zh-TW" altLang="en-US" sz="1400" b="1" dirty="0">
                        <a:solidFill>
                          <a:srgbClr val="C00000"/>
                        </a:solidFill>
                        <a:latin typeface="Noto Sans TC Bold" pitchFamily="34" charset="-120"/>
                        <a:ea typeface="Noto Sans TC Bold" pitchFamily="34" charset="-120"/>
                      </a:rPr>
                      <a:t>部定課程</a:t>
                    </a:r>
                    <a:endParaRPr lang="en-US" altLang="zh-TW" sz="1400" b="1" dirty="0">
                      <a:solidFill>
                        <a:srgbClr val="C00000"/>
                      </a:solidFill>
                      <a:latin typeface="Noto Sans TC Bold" pitchFamily="34" charset="-120"/>
                      <a:ea typeface="Noto Sans TC Bold" pitchFamily="34" charset="-120"/>
                    </a:endParaRPr>
                  </a:p>
                  <a:p>
                    <a:pPr>
                      <a:spcBef>
                        <a:spcPts val="450"/>
                      </a:spcBef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1400" dirty="0">
                        <a:latin typeface="Noto Sans TC Bold" pitchFamily="34" charset="-120"/>
                        <a:ea typeface="Noto Sans TC Bold" pitchFamily="34" charset="-120"/>
                      </a:rPr>
                      <a:t> 可混齡</a:t>
                    </a:r>
                    <a:r>
                      <a:rPr lang="zh-TW" altLang="en-US" sz="1400" dirty="0" smtClean="0">
                        <a:latin typeface="Noto Sans TC Bold" pitchFamily="34" charset="-120"/>
                        <a:ea typeface="Noto Sans TC Bold" pitchFamily="34" charset="-120"/>
                      </a:rPr>
                      <a:t>、大節</a:t>
                    </a:r>
                    <a:r>
                      <a:rPr lang="zh-TW" altLang="en-US" sz="1400" dirty="0">
                        <a:latin typeface="Noto Sans TC Bold" pitchFamily="34" charset="-120"/>
                        <a:ea typeface="Noto Sans TC Bold" pitchFamily="34" charset="-120"/>
                      </a:rPr>
                      <a:t>、</a:t>
                    </a:r>
                    <a:r>
                      <a:rPr lang="zh-TW" altLang="en-US" sz="1400" dirty="0" smtClean="0">
                        <a:latin typeface="Noto Sans TC Bold" pitchFamily="34" charset="-120"/>
                        <a:ea typeface="Noto Sans TC Bold" pitchFamily="34" charset="-120"/>
                      </a:rPr>
                      <a:t>班</a:t>
                    </a:r>
                    <a:r>
                      <a:rPr lang="zh-TW" altLang="en-US" sz="1400" dirty="0">
                        <a:latin typeface="Noto Sans TC Bold" pitchFamily="34" charset="-120"/>
                        <a:ea typeface="Noto Sans TC Bold" pitchFamily="34" charset="-120"/>
                      </a:rPr>
                      <a:t>群學習</a:t>
                    </a:r>
                    <a:endParaRPr lang="en-US" altLang="zh-TW" sz="1400" dirty="0">
                      <a:latin typeface="Noto Sans TC Bold" pitchFamily="34" charset="-120"/>
                      <a:ea typeface="Noto Sans TC Bold" pitchFamily="34" charset="-120"/>
                    </a:endParaRPr>
                  </a:p>
                  <a:p>
                    <a:pPr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1400" b="1" dirty="0">
                        <a:latin typeface="Noto Sans TC Bold" pitchFamily="34" charset="-120"/>
                        <a:ea typeface="Noto Sans TC Bold" pitchFamily="34" charset="-120"/>
                      </a:rPr>
                      <a:t> </a:t>
                    </a:r>
                    <a:r>
                      <a:rPr lang="zh-TW" altLang="en-US" sz="1400" b="1" dirty="0">
                        <a:solidFill>
                          <a:srgbClr val="C00000"/>
                        </a:solidFill>
                        <a:latin typeface="Noto Sans TC Bold" pitchFamily="34" charset="-120"/>
                        <a:ea typeface="Noto Sans TC Bold" pitchFamily="34" charset="-120"/>
                      </a:rPr>
                      <a:t>鼓勵跨領域統整</a:t>
                    </a:r>
                    <a:endParaRPr lang="en-US" altLang="zh-TW" sz="1400" b="1" dirty="0">
                      <a:solidFill>
                        <a:srgbClr val="C00000"/>
                      </a:solidFill>
                      <a:latin typeface="Noto Sans TC Bold" pitchFamily="34" charset="-120"/>
                      <a:ea typeface="Noto Sans TC Bold" pitchFamily="34" charset="-120"/>
                    </a:endParaRPr>
                  </a:p>
                  <a:p>
                    <a:pPr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1400" dirty="0">
                        <a:latin typeface="Noto Sans TC Bold" pitchFamily="34" charset="-120"/>
                        <a:ea typeface="Noto Sans TC Bold" pitchFamily="34" charset="-120"/>
                      </a:rPr>
                      <a:t> 課程的彈性</a:t>
                    </a:r>
                    <a:r>
                      <a:rPr lang="zh-TW" altLang="en-US" sz="1400" dirty="0" smtClean="0">
                        <a:latin typeface="Noto Sans TC Bold" pitchFamily="34" charset="-120"/>
                        <a:ea typeface="Noto Sans TC Bold" pitchFamily="34" charset="-120"/>
                      </a:rPr>
                      <a:t>組合</a:t>
                    </a:r>
                    <a:endParaRPr lang="en-US" altLang="zh-TW" sz="1400" dirty="0">
                      <a:latin typeface="Noto Sans TC Bold" pitchFamily="34" charset="-120"/>
                      <a:ea typeface="Noto Sans TC Bold" pitchFamily="34" charset="-120"/>
                    </a:endParaRPr>
                  </a:p>
                  <a:p>
                    <a:pPr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1200" dirty="0" smtClean="0">
                        <a:latin typeface="Noto Sans TC Bold" pitchFamily="34" charset="-120"/>
                        <a:ea typeface="Noto Sans TC Bold" pitchFamily="34" charset="-120"/>
                      </a:rPr>
                      <a:t> 減少每學</a:t>
                    </a:r>
                    <a:r>
                      <a:rPr lang="zh-TW" altLang="en-US" sz="1200" dirty="0">
                        <a:latin typeface="Noto Sans TC Bold" pitchFamily="34" charset="-120"/>
                        <a:ea typeface="Noto Sans TC Bold" pitchFamily="34" charset="-120"/>
                      </a:rPr>
                      <a:t>期</a:t>
                    </a:r>
                    <a:r>
                      <a:rPr lang="zh-TW" altLang="en-US" sz="1200" dirty="0" smtClean="0">
                        <a:latin typeface="Noto Sans TC Bold" pitchFamily="34" charset="-120"/>
                        <a:ea typeface="Noto Sans TC Bold" pitchFamily="34" charset="-120"/>
                      </a:rPr>
                      <a:t>學習</a:t>
                    </a:r>
                    <a:r>
                      <a:rPr lang="zh-TW" altLang="en-US" sz="1200" dirty="0">
                        <a:latin typeface="Noto Sans TC Bold" pitchFamily="34" charset="-120"/>
                        <a:ea typeface="Noto Sans TC Bold" pitchFamily="34" charset="-120"/>
                      </a:rPr>
                      <a:t>科目數</a:t>
                    </a:r>
                    <a:endParaRPr lang="en-US" altLang="zh-TW" sz="1200" dirty="0">
                      <a:latin typeface="Noto Sans TC Bold" pitchFamily="34" charset="-120"/>
                      <a:ea typeface="Noto Sans TC Bold" pitchFamily="34" charset="-120"/>
                    </a:endParaRPr>
                  </a:p>
                  <a:p>
                    <a:pPr marL="67866" indent="-67866"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1400" dirty="0">
                        <a:latin typeface="Noto Sans TC Bold" pitchFamily="34" charset="-120"/>
                        <a:ea typeface="Noto Sans TC Bold" pitchFamily="34" charset="-120"/>
                      </a:rPr>
                      <a:t> </a:t>
                    </a:r>
                    <a:r>
                      <a:rPr lang="zh-TW" altLang="en-US" sz="1400" dirty="0" smtClean="0">
                        <a:latin typeface="Noto Sans TC Bold" pitchFamily="34" charset="-120"/>
                        <a:ea typeface="Noto Sans TC Bold" pitchFamily="34" charset="-120"/>
                      </a:rPr>
                      <a:t>鼓勵</a:t>
                    </a:r>
                    <a:r>
                      <a:rPr lang="zh-TW" altLang="en-US" sz="1400" dirty="0">
                        <a:latin typeface="Noto Sans TC Bold" pitchFamily="34" charset="-120"/>
                        <a:ea typeface="Noto Sans TC Bold" pitchFamily="34" charset="-120"/>
                      </a:rPr>
                      <a:t>協同</a:t>
                    </a:r>
                    <a:r>
                      <a:rPr lang="zh-TW" altLang="en-US" sz="1400" dirty="0" smtClean="0">
                        <a:latin typeface="Noto Sans TC Bold" pitchFamily="34" charset="-120"/>
                        <a:ea typeface="Noto Sans TC Bold" pitchFamily="34" charset="-120"/>
                      </a:rPr>
                      <a:t>教學</a:t>
                    </a:r>
                    <a:endParaRPr lang="en-US" altLang="zh-TW" sz="1400" dirty="0" smtClean="0">
                      <a:latin typeface="Noto Sans TC Bold" pitchFamily="34" charset="-120"/>
                      <a:ea typeface="Noto Sans TC Bold" pitchFamily="34" charset="-120"/>
                    </a:endParaRPr>
                  </a:p>
                  <a:p>
                    <a:pPr marL="67866" indent="-67866">
                      <a:buClr>
                        <a:srgbClr val="C00000"/>
                      </a:buClr>
                      <a:buFont typeface="Arial" pitchFamily="34" charset="0"/>
                      <a:buChar char="•"/>
                    </a:pPr>
                    <a:r>
                      <a:rPr lang="zh-TW" altLang="en-US" sz="1400" dirty="0" smtClean="0">
                        <a:latin typeface="Noto Sans TC Bold" pitchFamily="34" charset="-120"/>
                        <a:ea typeface="Noto Sans TC Bold" pitchFamily="34" charset="-120"/>
                      </a:rPr>
                      <a:t> 領綱可規劃跨科統整</a:t>
                    </a:r>
                    <a:endParaRPr lang="en-US" altLang="zh-TW" sz="1400" dirty="0">
                      <a:latin typeface="Noto Sans TC Bold" pitchFamily="34" charset="-120"/>
                      <a:ea typeface="Noto Sans TC Bold" pitchFamily="34" charset="-120"/>
                    </a:endParaRPr>
                  </a:p>
                </p:txBody>
              </p:sp>
              <p:grpSp>
                <p:nvGrpSpPr>
                  <p:cNvPr id="8" name="群組 18"/>
                  <p:cNvGrpSpPr>
                    <a:grpSpLocks/>
                  </p:cNvGrpSpPr>
                  <p:nvPr/>
                </p:nvGrpSpPr>
                <p:grpSpPr bwMode="auto">
                  <a:xfrm>
                    <a:off x="2101163" y="2555669"/>
                    <a:ext cx="6128085" cy="1991934"/>
                    <a:chOff x="2101163" y="2555669"/>
                    <a:chExt cx="6128085" cy="1991934"/>
                  </a:xfrm>
                </p:grpSpPr>
                <p:sp>
                  <p:nvSpPr>
                    <p:cNvPr id="59" name="圓角矩形 58"/>
                    <p:cNvSpPr/>
                    <p:nvPr/>
                  </p:nvSpPr>
                  <p:spPr bwMode="auto">
                    <a:xfrm>
                      <a:off x="2612153" y="2573672"/>
                      <a:ext cx="2122076" cy="730419"/>
                    </a:xfrm>
                    <a:prstGeom prst="roundRect">
                      <a:avLst/>
                    </a:prstGeom>
                    <a:solidFill>
                      <a:schemeClr val="accent5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 dirty="0">
                        <a:solidFill>
                          <a:prstClr val="white"/>
                        </a:solidFill>
                        <a:latin typeface="Noto Sans TC Bold" pitchFamily="34" charset="-120"/>
                        <a:ea typeface="Noto Sans TC Bold" pitchFamily="34" charset="-120"/>
                      </a:endParaRPr>
                    </a:p>
                  </p:txBody>
                </p:sp>
                <p:sp>
                  <p:nvSpPr>
                    <p:cNvPr id="61" name="圓角矩形 60"/>
                    <p:cNvSpPr/>
                    <p:nvPr/>
                  </p:nvSpPr>
                  <p:spPr bwMode="auto">
                    <a:xfrm>
                      <a:off x="3796402" y="3580570"/>
                      <a:ext cx="1250550" cy="967033"/>
                    </a:xfrm>
                    <a:prstGeom prst="round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lvl="0"/>
                      <a:r>
                        <a:rPr lang="en-US" altLang="zh-TW" sz="1200" dirty="0">
                          <a:latin typeface="Noto Sans TC Regular" pitchFamily="34" charset="-120"/>
                          <a:ea typeface="Noto Sans TC Regular" pitchFamily="34" charset="-120"/>
                        </a:rPr>
                        <a:t>1.</a:t>
                      </a:r>
                      <a:r>
                        <a:rPr lang="zh-TW" altLang="zh-TW" sz="1200" dirty="0">
                          <a:latin typeface="Noto Sans TC Regular" pitchFamily="34" charset="-120"/>
                          <a:ea typeface="Noto Sans TC Regular" pitchFamily="34" charset="-120"/>
                        </a:rPr>
                        <a:t>主題</a:t>
                      </a:r>
                      <a:r>
                        <a:rPr lang="en-US" altLang="zh-TW" sz="1200" dirty="0">
                          <a:latin typeface="Noto Sans TC Regular" pitchFamily="34" charset="-120"/>
                          <a:ea typeface="Noto Sans TC Regular" pitchFamily="34" charset="-120"/>
                        </a:rPr>
                        <a:t>/</a:t>
                      </a:r>
                      <a:r>
                        <a:rPr lang="zh-TW" altLang="zh-TW" sz="1200" dirty="0">
                          <a:latin typeface="Noto Sans TC Regular" pitchFamily="34" charset="-120"/>
                          <a:ea typeface="Noto Sans TC Regular" pitchFamily="34" charset="-120"/>
                        </a:rPr>
                        <a:t>專題</a:t>
                      </a:r>
                      <a:r>
                        <a:rPr lang="en-US" altLang="zh-TW" sz="1200" dirty="0">
                          <a:latin typeface="Noto Sans TC Regular" pitchFamily="34" charset="-120"/>
                          <a:ea typeface="Noto Sans TC Regular" pitchFamily="34" charset="-120"/>
                        </a:rPr>
                        <a:t>/</a:t>
                      </a:r>
                      <a:r>
                        <a:rPr lang="zh-TW" altLang="en-US" sz="1200" dirty="0">
                          <a:latin typeface="Noto Sans TC Regular" pitchFamily="34" charset="-120"/>
                          <a:ea typeface="Noto Sans TC Regular" pitchFamily="34" charset="-120"/>
                        </a:rPr>
                        <a:t>議題</a:t>
                      </a:r>
                      <a:r>
                        <a:rPr lang="zh-TW" altLang="zh-TW" sz="1200" dirty="0">
                          <a:latin typeface="Noto Sans TC Regular" pitchFamily="34" charset="-120"/>
                          <a:ea typeface="Noto Sans TC Regular" pitchFamily="34" charset="-120"/>
                        </a:rPr>
                        <a:t>探究課程</a:t>
                      </a:r>
                      <a:endParaRPr lang="zh-TW" altLang="en-US" sz="120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</p:txBody>
                </p:sp>
                <p:sp>
                  <p:nvSpPr>
                    <p:cNvPr id="63" name="圓角矩形 16"/>
                    <p:cNvSpPr/>
                    <p:nvPr/>
                  </p:nvSpPr>
                  <p:spPr bwMode="auto">
                    <a:xfrm>
                      <a:off x="2101163" y="3596001"/>
                      <a:ext cx="1605120" cy="892448"/>
                    </a:xfrm>
                    <a:prstGeom prst="round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zh-TW" altLang="en-US" sz="1500" b="1" dirty="0">
                          <a:latin typeface="Noto Sans TC Bold" pitchFamily="34" charset="-120"/>
                          <a:ea typeface="Noto Sans TC Bold" pitchFamily="34" charset="-120"/>
                          <a:cs typeface="Times New Roman" panose="02020603050405020304" pitchFamily="18" charset="0"/>
                        </a:rPr>
                        <a:t>八大領域</a:t>
                      </a:r>
                    </a:p>
                  </p:txBody>
                </p:sp>
                <p:sp>
                  <p:nvSpPr>
                    <p:cNvPr id="64" name="圓角矩形 15"/>
                    <p:cNvSpPr/>
                    <p:nvPr/>
                  </p:nvSpPr>
                  <p:spPr bwMode="auto">
                    <a:xfrm>
                      <a:off x="5379160" y="2555669"/>
                      <a:ext cx="2850088" cy="748422"/>
                    </a:xfrm>
                    <a:prstGeom prst="round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zh-TW" altLang="en-US" sz="1500" dirty="0">
                          <a:solidFill>
                            <a:schemeClr val="bg1"/>
                          </a:solidFill>
                          <a:latin typeface="Noto Sans TC Bold" pitchFamily="34" charset="-120"/>
                          <a:ea typeface="Noto Sans TC Bold" pitchFamily="34" charset="-120"/>
                          <a:cs typeface="Times New Roman" panose="02020603050405020304" pitchFamily="18" charset="0"/>
                        </a:rPr>
                        <a:t>校訂課程</a:t>
                      </a:r>
                      <a:r>
                        <a:rPr lang="en-US" altLang="zh-TW" sz="1500" dirty="0">
                          <a:solidFill>
                            <a:schemeClr val="bg1"/>
                          </a:solidFill>
                          <a:latin typeface="Noto Sans TC Bold" pitchFamily="34" charset="-120"/>
                          <a:ea typeface="Noto Sans TC Bold" pitchFamily="34" charset="-12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>
                        <a:defRPr/>
                      </a:pPr>
                      <a:r>
                        <a:rPr lang="zh-TW" altLang="en-US" sz="1500" b="1" dirty="0">
                          <a:solidFill>
                            <a:schemeClr val="bg1"/>
                          </a:solidFill>
                          <a:latin typeface="Noto Sans TC Bold" pitchFamily="34" charset="-120"/>
                          <a:ea typeface="Noto Sans TC Bold" pitchFamily="34" charset="-120"/>
                        </a:rPr>
                        <a:t>彈性學習</a:t>
                      </a:r>
                    </a:p>
                  </p:txBody>
                </p:sp>
              </p:grpSp>
              <p:sp>
                <p:nvSpPr>
                  <p:cNvPr id="56" name="圓角矩形 55"/>
                  <p:cNvSpPr/>
                  <p:nvPr/>
                </p:nvSpPr>
                <p:spPr bwMode="auto">
                  <a:xfrm>
                    <a:off x="2572725" y="1426606"/>
                    <a:ext cx="5510076" cy="775427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zh-TW" altLang="en-US" sz="2700" dirty="0">
                        <a:solidFill>
                          <a:prstClr val="white"/>
                        </a:solidFill>
                        <a:latin typeface="Noto Sans TC Bold" pitchFamily="34" charset="-120"/>
                        <a:ea typeface="Noto Sans TC Bold" pitchFamily="34" charset="-120"/>
                      </a:rPr>
                      <a:t>國民中小學</a:t>
                    </a:r>
                  </a:p>
                </p:txBody>
              </p:sp>
              <p:sp>
                <p:nvSpPr>
                  <p:cNvPr id="57" name="圓角矩形圖說文字 56"/>
                  <p:cNvSpPr/>
                  <p:nvPr/>
                </p:nvSpPr>
                <p:spPr bwMode="auto">
                  <a:xfrm>
                    <a:off x="4734229" y="4745691"/>
                    <a:ext cx="4107564" cy="2137197"/>
                  </a:xfrm>
                  <a:prstGeom prst="wedgeRoundRectCallout">
                    <a:avLst>
                      <a:gd name="adj1" fmla="val -11780"/>
                      <a:gd name="adj2" fmla="val -57659"/>
                      <a:gd name="adj3" fmla="val 16667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385D8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r>
                      <a:rPr lang="zh-TW" altLang="en-US" sz="1500" b="1" dirty="0">
                        <a:solidFill>
                          <a:srgbClr val="C00000"/>
                        </a:solidFill>
                        <a:latin typeface="Noto Sans TC Bold" pitchFamily="34" charset="-120"/>
                        <a:ea typeface="Noto Sans TC Bold" pitchFamily="34" charset="-120"/>
                      </a:rPr>
                      <a:t>校訂課程</a:t>
                    </a:r>
                    <a:endParaRPr lang="en-US" altLang="zh-TW" sz="1500" b="1" dirty="0">
                      <a:solidFill>
                        <a:srgbClr val="C00000"/>
                      </a:solidFill>
                      <a:latin typeface="Noto Sans TC Bold" pitchFamily="34" charset="-120"/>
                      <a:ea typeface="Noto Sans TC Bold" pitchFamily="34" charset="-120"/>
                    </a:endParaRPr>
                  </a:p>
                  <a:p>
                    <a:pPr marL="135731" indent="-135731">
                      <a:spcBef>
                        <a:spcPts val="450"/>
                      </a:spcBef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1500" dirty="0">
                        <a:solidFill>
                          <a:schemeClr val="tx1"/>
                        </a:solidFill>
                        <a:latin typeface="Noto Sans TC Bold" pitchFamily="34" charset="-120"/>
                        <a:ea typeface="Noto Sans TC Bold" pitchFamily="34" charset="-120"/>
                      </a:rPr>
                      <a:t>訂有四類課程來引導學校規劃</a:t>
                    </a:r>
                    <a:endParaRPr lang="en-US" altLang="zh-TW" sz="1500" dirty="0">
                      <a:solidFill>
                        <a:schemeClr val="tx1"/>
                      </a:solidFill>
                      <a:latin typeface="Noto Sans TC Bold" pitchFamily="34" charset="-120"/>
                      <a:ea typeface="Noto Sans TC Bold" pitchFamily="34" charset="-120"/>
                    </a:endParaRPr>
                  </a:p>
                  <a:p>
                    <a:pPr marL="135731" indent="-135731"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1500" b="1" dirty="0">
                        <a:solidFill>
                          <a:srgbClr val="C00000"/>
                        </a:solidFill>
                        <a:latin typeface="Noto Sans TC Bold" pitchFamily="34" charset="-120"/>
                        <a:ea typeface="Noto Sans TC Bold" pitchFamily="34" charset="-120"/>
                      </a:rPr>
                      <a:t>鼓勵跨領域探究及自主學習</a:t>
                    </a:r>
                    <a:endParaRPr lang="en-US" altLang="zh-TW" sz="1500" b="1" dirty="0">
                      <a:solidFill>
                        <a:srgbClr val="C00000"/>
                      </a:solidFill>
                      <a:latin typeface="Noto Sans TC Bold" pitchFamily="34" charset="-120"/>
                      <a:ea typeface="Noto Sans TC Bold" pitchFamily="34" charset="-120"/>
                    </a:endParaRPr>
                  </a:p>
                  <a:p>
                    <a:pPr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1500" dirty="0">
                        <a:solidFill>
                          <a:schemeClr val="tx1"/>
                        </a:solidFill>
                        <a:latin typeface="Noto Sans TC Bold" pitchFamily="34" charset="-120"/>
                        <a:ea typeface="Noto Sans TC Bold" pitchFamily="34" charset="-120"/>
                      </a:rPr>
                      <a:t> 促進適性學習的發展</a:t>
                    </a:r>
                    <a:endParaRPr lang="en-US" altLang="zh-TW" sz="1500" dirty="0">
                      <a:solidFill>
                        <a:schemeClr val="tx1"/>
                      </a:solidFill>
                      <a:latin typeface="Noto Sans TC Bold" pitchFamily="34" charset="-120"/>
                      <a:ea typeface="Noto Sans TC Bold" pitchFamily="34" charset="-120"/>
                    </a:endParaRPr>
                  </a:p>
                  <a:p>
                    <a:pPr marL="135731" indent="-135731">
                      <a:buClr>
                        <a:srgbClr val="C00000"/>
                      </a:buClr>
                      <a:buFont typeface="Arial" pitchFamily="34" charset="0"/>
                      <a:buChar char="•"/>
                      <a:defRPr/>
                    </a:pPr>
                    <a:r>
                      <a:rPr lang="zh-TW" altLang="en-US" sz="1500" dirty="0">
                        <a:solidFill>
                          <a:schemeClr val="tx1"/>
                        </a:solidFill>
                        <a:latin typeface="Noto Sans TC Bold" pitchFamily="34" charset="-120"/>
                        <a:ea typeface="Noto Sans TC Bold" pitchFamily="34" charset="-120"/>
                      </a:rPr>
                      <a:t>活化領域學習</a:t>
                    </a:r>
                    <a:endParaRPr lang="en-US" altLang="zh-TW" sz="1500" dirty="0">
                      <a:solidFill>
                        <a:schemeClr val="tx1"/>
                      </a:solidFill>
                      <a:latin typeface="Noto Sans TC Bold" pitchFamily="34" charset="-120"/>
                      <a:ea typeface="Noto Sans TC Bold" pitchFamily="34" charset="-120"/>
                    </a:endParaRPr>
                  </a:p>
                </p:txBody>
              </p:sp>
            </p:grpSp>
          </p:grpSp>
        </p:grpSp>
        <p:cxnSp>
          <p:nvCxnSpPr>
            <p:cNvPr id="38" name="直線接點 37"/>
            <p:cNvCxnSpPr/>
            <p:nvPr/>
          </p:nvCxnSpPr>
          <p:spPr>
            <a:xfrm>
              <a:off x="5653839" y="2118604"/>
              <a:ext cx="0" cy="2164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>
              <a:off x="4214176" y="2309259"/>
              <a:ext cx="3670902" cy="103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>
              <a:off x="7888232" y="2300242"/>
              <a:ext cx="0" cy="2164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 flipH="1">
              <a:off x="4214176" y="2300242"/>
              <a:ext cx="7885" cy="2164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>
              <a:off x="3263338" y="3222600"/>
              <a:ext cx="6307" cy="310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/>
            <p:cNvCxnSpPr/>
            <p:nvPr/>
          </p:nvCxnSpPr>
          <p:spPr>
            <a:xfrm flipV="1">
              <a:off x="4819686" y="3406814"/>
              <a:ext cx="4676931" cy="1803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/>
            <p:cNvCxnSpPr/>
            <p:nvPr/>
          </p:nvCxnSpPr>
          <p:spPr>
            <a:xfrm>
              <a:off x="9496617" y="3397797"/>
              <a:ext cx="0" cy="2151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/>
            <p:nvPr/>
          </p:nvCxnSpPr>
          <p:spPr>
            <a:xfrm>
              <a:off x="7889809" y="3226464"/>
              <a:ext cx="1576" cy="1687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85" name="矩形 64"/>
          <p:cNvSpPr>
            <a:spLocks noChangeArrowheads="1"/>
          </p:cNvSpPr>
          <p:nvPr/>
        </p:nvSpPr>
        <p:spPr bwMode="auto">
          <a:xfrm>
            <a:off x="3992460" y="1410585"/>
            <a:ext cx="14028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1500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部定課程</a:t>
            </a:r>
            <a:r>
              <a:rPr lang="en-US" altLang="zh-TW" sz="1500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領域學習</a:t>
            </a:r>
            <a:r>
              <a:rPr lang="en-US" altLang="zh-TW" sz="1500" b="1" dirty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 </a:t>
            </a:r>
          </a:p>
        </p:txBody>
      </p:sp>
      <p:sp>
        <p:nvSpPr>
          <p:cNvPr id="66" name="圓角矩形 65"/>
          <p:cNvSpPr/>
          <p:nvPr/>
        </p:nvSpPr>
        <p:spPr bwMode="auto">
          <a:xfrm>
            <a:off x="6714977" y="2192169"/>
            <a:ext cx="793181" cy="61347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en-US" altLang="zh-TW" sz="1200" dirty="0">
                <a:latin typeface="Noto Sans TC Regular" pitchFamily="34" charset="-120"/>
                <a:ea typeface="Noto Sans TC Regular" pitchFamily="34" charset="-120"/>
              </a:rPr>
              <a:t>3.</a:t>
            </a:r>
            <a:r>
              <a:rPr lang="zh-TW" altLang="zh-TW" sz="1200" dirty="0">
                <a:latin typeface="Noto Sans TC Regular" pitchFamily="34" charset="-120"/>
                <a:ea typeface="Noto Sans TC Regular" pitchFamily="34" charset="-120"/>
              </a:rPr>
              <a:t>特殊需</a:t>
            </a:r>
            <a:r>
              <a:rPr lang="zh-TW" altLang="en-US" sz="1200" dirty="0">
                <a:latin typeface="Noto Sans TC Regular" pitchFamily="34" charset="-120"/>
                <a:ea typeface="Noto Sans TC Regular" pitchFamily="34" charset="-120"/>
              </a:rPr>
              <a:t>求</a:t>
            </a:r>
            <a:r>
              <a:rPr lang="zh-TW" altLang="zh-TW" sz="1200" dirty="0">
                <a:latin typeface="Noto Sans TC Regular" pitchFamily="34" charset="-120"/>
                <a:ea typeface="Noto Sans TC Regular" pitchFamily="34" charset="-120"/>
              </a:rPr>
              <a:t>領域課程</a:t>
            </a:r>
            <a:endParaRPr lang="en-US" altLang="zh-TW" sz="1200" dirty="0">
              <a:latin typeface="Noto Sans TC Regular" pitchFamily="34" charset="-120"/>
              <a:ea typeface="Noto Sans TC Regular" pitchFamily="34" charset="-120"/>
            </a:endParaRPr>
          </a:p>
        </p:txBody>
      </p:sp>
      <p:sp>
        <p:nvSpPr>
          <p:cNvPr id="20487" name="矩形 67"/>
          <p:cNvSpPr>
            <a:spLocks noChangeArrowheads="1"/>
          </p:cNvSpPr>
          <p:nvPr/>
        </p:nvSpPr>
        <p:spPr bwMode="auto">
          <a:xfrm>
            <a:off x="5854895" y="2160970"/>
            <a:ext cx="840302" cy="646331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TW" sz="1200" dirty="0">
                <a:solidFill>
                  <a:schemeClr val="lt1"/>
                </a:solidFill>
                <a:latin typeface="Noto Sans TC Regular" pitchFamily="34" charset="-120"/>
                <a:ea typeface="Noto Sans TC Regular" pitchFamily="34" charset="-120"/>
              </a:rPr>
              <a:t>2.</a:t>
            </a:r>
            <a:r>
              <a:rPr lang="zh-TW" altLang="zh-TW" sz="1200" dirty="0">
                <a:solidFill>
                  <a:schemeClr val="lt1"/>
                </a:solidFill>
                <a:latin typeface="Noto Sans TC Regular" pitchFamily="34" charset="-120"/>
                <a:ea typeface="Noto Sans TC Regular" pitchFamily="34" charset="-120"/>
              </a:rPr>
              <a:t>社團活動與技藝課程</a:t>
            </a:r>
            <a:endParaRPr lang="en-US" altLang="zh-TW" sz="1200" dirty="0">
              <a:solidFill>
                <a:schemeClr val="lt1"/>
              </a:solidFill>
              <a:latin typeface="Noto Sans TC Regular" pitchFamily="34" charset="-120"/>
              <a:ea typeface="Noto Sans TC Regular" pitchFamily="34" charset="-120"/>
            </a:endParaRPr>
          </a:p>
        </p:txBody>
      </p:sp>
      <p:sp>
        <p:nvSpPr>
          <p:cNvPr id="69" name="圓角矩形 68"/>
          <p:cNvSpPr/>
          <p:nvPr/>
        </p:nvSpPr>
        <p:spPr bwMode="auto">
          <a:xfrm>
            <a:off x="7528503" y="2217005"/>
            <a:ext cx="690247" cy="60275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en-US" altLang="zh-TW" sz="1200" dirty="0">
                <a:latin typeface="Noto Sans TC Regular" pitchFamily="34" charset="-120"/>
                <a:ea typeface="Noto Sans TC Regular" pitchFamily="34" charset="-120"/>
              </a:rPr>
              <a:t>4.</a:t>
            </a:r>
            <a:r>
              <a:rPr lang="zh-TW" altLang="zh-TW" sz="1200" dirty="0">
                <a:latin typeface="Noto Sans TC Regular" pitchFamily="34" charset="-120"/>
                <a:ea typeface="Noto Sans TC Regular" pitchFamily="34" charset="-120"/>
              </a:rPr>
              <a:t>其他類課程</a:t>
            </a:r>
            <a:endParaRPr lang="zh-TW" altLang="en-US" sz="1200" dirty="0">
              <a:latin typeface="Noto Sans TC Regular" pitchFamily="34" charset="-120"/>
              <a:ea typeface="Noto Sans TC Regular" pitchFamily="34" charset="-120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5080992" y="2067223"/>
            <a:ext cx="0" cy="571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群組 32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34" name="群組 33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向右箭號圖說文字 10"/>
          <p:cNvSpPr/>
          <p:nvPr/>
        </p:nvSpPr>
        <p:spPr>
          <a:xfrm>
            <a:off x="1225202" y="2858207"/>
            <a:ext cx="1257674" cy="144813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落實領綱核心素養</a:t>
            </a:r>
          </a:p>
          <a:p>
            <a:pPr algn="ctr"/>
            <a:endParaRPr lang="zh-TW" altLang="en-US" dirty="0"/>
          </a:p>
        </p:txBody>
      </p:sp>
      <p:sp>
        <p:nvSpPr>
          <p:cNvPr id="12" name="向左箭號圖說文字 11"/>
          <p:cNvSpPr/>
          <p:nvPr/>
        </p:nvSpPr>
        <p:spPr>
          <a:xfrm>
            <a:off x="7854957" y="3009372"/>
            <a:ext cx="1271588" cy="162102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知能整合強化素養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652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6" y="95250"/>
            <a:ext cx="7175940" cy="70485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「領域學習</a:t>
            </a:r>
            <a:r>
              <a:rPr lang="zh-TW" altLang="en-US" sz="3200" b="1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」中的</a:t>
            </a:r>
            <a:r>
              <a:rPr lang="zh-TW" altLang="en-US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跨領域統整課程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2084" y="1044763"/>
            <a:ext cx="3374914" cy="305397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4350" b="1" dirty="0">
                <a:solidFill>
                  <a:schemeClr val="accent6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領域學習：</a:t>
            </a:r>
            <a:endParaRPr lang="en-US" altLang="zh-TW" sz="4350" b="1" dirty="0">
              <a:solidFill>
                <a:schemeClr val="accent6">
                  <a:lumMod val="75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zh-TW" sz="3525" dirty="0" smtClean="0">
                <a:latin typeface="Noto Sans TC Bold" pitchFamily="34" charset="-120"/>
                <a:ea typeface="Noto Sans TC Bold" pitchFamily="34" charset="-120"/>
              </a:rPr>
              <a:t>「</a:t>
            </a:r>
            <a:r>
              <a:rPr lang="zh-TW" altLang="en-US" sz="3525" dirty="0" smtClean="0">
                <a:latin typeface="Noto Sans TC Bold" pitchFamily="34" charset="-120"/>
                <a:ea typeface="Noto Sans TC Bold" pitchFamily="34" charset="-120"/>
              </a:rPr>
              <a:t>②</a:t>
            </a:r>
            <a:r>
              <a:rPr lang="zh-TW" altLang="zh-TW" sz="3525" dirty="0" smtClean="0">
                <a:latin typeface="Noto Sans TC Bold" pitchFamily="34" charset="-120"/>
                <a:ea typeface="Noto Sans TC Bold" pitchFamily="34" charset="-120"/>
              </a:rPr>
              <a:t>跨</a:t>
            </a:r>
            <a:r>
              <a:rPr lang="zh-TW" altLang="zh-TW" sz="3525" dirty="0">
                <a:latin typeface="Noto Sans TC Bold" pitchFamily="34" charset="-120"/>
                <a:ea typeface="Noto Sans TC Bold" pitchFamily="34" charset="-120"/>
              </a:rPr>
              <a:t>領域統整課程最多佔</a:t>
            </a:r>
            <a:r>
              <a:rPr lang="zh-TW" altLang="zh-TW" sz="3525" b="1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領域學習課程總節數</a:t>
            </a:r>
            <a:r>
              <a:rPr lang="zh-TW" altLang="zh-TW" sz="3525" b="1" dirty="0">
                <a:solidFill>
                  <a:schemeClr val="accent6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五分之一</a:t>
            </a:r>
            <a:r>
              <a:rPr lang="zh-TW" altLang="zh-TW" sz="3525" dirty="0">
                <a:latin typeface="Noto Sans TC Bold" pitchFamily="34" charset="-120"/>
                <a:ea typeface="Noto Sans TC Bold" pitchFamily="34" charset="-120"/>
              </a:rPr>
              <a:t>，其學習節數得分開計入相關學習領域，並可進行</a:t>
            </a:r>
            <a:r>
              <a:rPr lang="zh-TW" altLang="zh-TW" sz="3525" b="1" dirty="0">
                <a:solidFill>
                  <a:schemeClr val="accent6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協同教學</a:t>
            </a:r>
            <a:r>
              <a:rPr lang="zh-TW" altLang="zh-TW" sz="3525" dirty="0">
                <a:latin typeface="Noto Sans TC Bold" pitchFamily="34" charset="-120"/>
                <a:ea typeface="Noto Sans TC Bold" pitchFamily="34" charset="-120"/>
              </a:rPr>
              <a:t>。</a:t>
            </a:r>
            <a:r>
              <a:rPr lang="zh-TW" altLang="en-US" sz="3525" dirty="0">
                <a:latin typeface="Noto Sans TC Bold" pitchFamily="34" charset="-120"/>
                <a:ea typeface="Noto Sans TC Bold" pitchFamily="34" charset="-120"/>
              </a:rPr>
              <a:t>」（總綱頁</a:t>
            </a:r>
            <a:r>
              <a:rPr lang="en-US" altLang="zh-TW" sz="3525" dirty="0">
                <a:latin typeface="Noto Sans TC Bold" pitchFamily="34" charset="-120"/>
                <a:ea typeface="Noto Sans TC Bold" pitchFamily="34" charset="-120"/>
              </a:rPr>
              <a:t>11</a:t>
            </a:r>
            <a:r>
              <a:rPr lang="zh-TW" altLang="en-US" sz="3525" dirty="0">
                <a:latin typeface="Noto Sans TC Bold" pitchFamily="34" charset="-120"/>
                <a:ea typeface="Noto Sans TC Bold" pitchFamily="34" charset="-120"/>
              </a:rPr>
              <a:t>）</a:t>
            </a:r>
          </a:p>
          <a:p>
            <a:endParaRPr lang="zh-TW" altLang="zh-TW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1FBC-D983-47E1-B88F-9910E4F21A58}" type="slidenum">
              <a:rPr lang="zh-TW" altLang="en-US" smtClean="0"/>
              <a:pPr/>
              <a:t>39</a:t>
            </a:fld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4761953" y="2371050"/>
            <a:ext cx="2979416" cy="2670063"/>
            <a:chOff x="4745272" y="2283436"/>
            <a:chExt cx="2979416" cy="2670063"/>
          </a:xfrm>
        </p:grpSpPr>
        <p:graphicFrame>
          <p:nvGraphicFramePr>
            <p:cNvPr id="5" name="資料庫圖表 4"/>
            <p:cNvGraphicFramePr/>
            <p:nvPr>
              <p:extLst>
                <p:ext uri="{D42A27DB-BD31-4B8C-83A1-F6EECF244321}">
                  <p14:modId xmlns:p14="http://schemas.microsoft.com/office/powerpoint/2010/main" val="1172028387"/>
                </p:ext>
              </p:extLst>
            </p:nvPr>
          </p:nvGraphicFramePr>
          <p:xfrm>
            <a:off x="4745272" y="2283436"/>
            <a:ext cx="2979416" cy="26700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圓角矩形圖說文字 5"/>
            <p:cNvSpPr/>
            <p:nvPr/>
          </p:nvSpPr>
          <p:spPr>
            <a:xfrm>
              <a:off x="5109841" y="4096223"/>
              <a:ext cx="2149087" cy="604456"/>
            </a:xfrm>
            <a:prstGeom prst="wedgeRoundRectCallout">
              <a:avLst>
                <a:gd name="adj1" fmla="val 1579"/>
                <a:gd name="adj2" fmla="val -167985"/>
                <a:gd name="adj3" fmla="val 16667"/>
              </a:avLst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solidFill>
                    <a:schemeClr val="tx1"/>
                  </a:solidFill>
                </a:rPr>
                <a:t>大自然的律動</a:t>
              </a:r>
              <a:endParaRPr lang="en-US" altLang="zh-TW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zh-TW" sz="1600" b="1" dirty="0" smtClean="0">
                  <a:solidFill>
                    <a:schemeClr val="tx1"/>
                  </a:solidFill>
                </a:rPr>
                <a:t>2</a:t>
              </a:r>
              <a:r>
                <a:rPr lang="zh-TW" altLang="en-US" sz="1600" b="1" dirty="0" smtClean="0">
                  <a:solidFill>
                    <a:schemeClr val="tx1"/>
                  </a:solidFill>
                </a:rPr>
                <a:t>節</a:t>
              </a:r>
              <a:endParaRPr lang="zh-TW" alt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4377003" y="1167594"/>
            <a:ext cx="4038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accent6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以國民中學為例，領域學習</a:t>
            </a:r>
            <a:r>
              <a:rPr lang="en-US" altLang="zh-TW" sz="2200" dirty="0">
                <a:solidFill>
                  <a:schemeClr val="accent6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29</a:t>
            </a:r>
            <a:r>
              <a:rPr lang="zh-TW" altLang="en-US" sz="2200" dirty="0">
                <a:solidFill>
                  <a:schemeClr val="accent6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節之</a:t>
            </a:r>
            <a:r>
              <a:rPr lang="en-US" altLang="zh-TW" sz="2200" dirty="0">
                <a:solidFill>
                  <a:schemeClr val="accent6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1/5</a:t>
            </a:r>
            <a:r>
              <a:rPr lang="zh-TW" altLang="en-US" sz="2200" dirty="0">
                <a:solidFill>
                  <a:schemeClr val="accent6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，可至</a:t>
            </a:r>
            <a:r>
              <a:rPr lang="en-US" altLang="zh-TW" sz="2200" dirty="0">
                <a:solidFill>
                  <a:schemeClr val="accent6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5</a:t>
            </a:r>
            <a:r>
              <a:rPr lang="zh-TW" altLang="en-US" sz="2200" dirty="0">
                <a:solidFill>
                  <a:schemeClr val="accent6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節（亦可全學期規劃，以「週」為單位計算）</a:t>
            </a:r>
            <a:endParaRPr lang="en-US" altLang="zh-TW" sz="2200" dirty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9" name="群組 8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24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DAF8203-2D8A-4266-B0CF-964524B4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44" y="3"/>
            <a:ext cx="2612231" cy="771524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主要</a:t>
            </a:r>
            <a:r>
              <a:rPr lang="zh-TW" altLang="en-US" sz="3200" b="1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活動</a:t>
            </a:r>
            <a:endParaRPr lang="zh-TW" altLang="en-US" sz="3200" b="1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="" xmlns:a16="http://schemas.microsoft.com/office/drawing/2014/main" id="{34133AB4-F97C-4AF4-80F7-D546241387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02347"/>
              </p:ext>
            </p:extLst>
          </p:nvPr>
        </p:nvGraphicFramePr>
        <p:xfrm>
          <a:off x="1093788" y="1071563"/>
          <a:ext cx="7183437" cy="3433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9" name="群組 8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450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00978"/>
            <a:ext cx="8329642" cy="329789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總綱對彈性學習課程的相關敘述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2665003"/>
              </p:ext>
            </p:extLst>
          </p:nvPr>
        </p:nvGraphicFramePr>
        <p:xfrm>
          <a:off x="285720" y="724395"/>
          <a:ext cx="8715437" cy="3948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0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122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115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24967"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sz="20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  <a:t>彈</a:t>
                      </a:r>
                      <a:endParaRPr lang="en-US" altLang="zh-TW" sz="20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pPr algn="ctr"/>
                      <a:r>
                        <a:rPr lang="zh-TW" altLang="en-US" sz="20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性</a:t>
                      </a:r>
                      <a:endParaRPr lang="en-US" altLang="zh-TW" sz="20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pPr algn="ctr"/>
                      <a:r>
                        <a:rPr lang="zh-TW" altLang="en-US" sz="20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學</a:t>
                      </a:r>
                      <a:endParaRPr lang="en-US" altLang="zh-TW" sz="20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pPr algn="ctr"/>
                      <a:r>
                        <a:rPr lang="zh-TW" altLang="en-US" sz="20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習</a:t>
                      </a:r>
                      <a:endParaRPr lang="en-US" altLang="zh-TW" sz="20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pPr algn="ctr"/>
                      <a:r>
                        <a:rPr lang="zh-TW" altLang="en-US" sz="20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課</a:t>
                      </a:r>
                      <a:endParaRPr lang="en-US" altLang="zh-TW" sz="20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pPr algn="ctr"/>
                      <a:r>
                        <a:rPr lang="zh-TW" altLang="en-US" sz="20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程</a:t>
                      </a:r>
                    </a:p>
                  </a:txBody>
                  <a:tcPr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zh-TW" altLang="en-US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  <a:t>國小</a:t>
                      </a:r>
                      <a:r>
                        <a:rPr lang="zh-TW" altLang="en-US" sz="15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低</a:t>
                      </a:r>
                      <a:endParaRPr lang="en-US" altLang="zh-TW" sz="15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r>
                        <a:rPr lang="en-US" altLang="zh-TW" sz="15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2-4</a:t>
                      </a:r>
                      <a:r>
                        <a:rPr lang="zh-TW" altLang="en-US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  <a:t>節</a:t>
                      </a:r>
                      <a:r>
                        <a:rPr lang="en-US" altLang="zh-TW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  <a:t/>
                      </a:r>
                      <a:br>
                        <a:rPr lang="en-US" altLang="zh-TW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</a:br>
                      <a:endParaRPr lang="en-US" altLang="zh-TW" sz="15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r>
                        <a:rPr lang="zh-TW" altLang="en-US" sz="15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國小中</a:t>
                      </a:r>
                      <a:endParaRPr lang="en-US" altLang="zh-TW" sz="15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r>
                        <a:rPr lang="en-US" altLang="zh-TW" sz="15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3-6</a:t>
                      </a:r>
                      <a:r>
                        <a:rPr lang="zh-TW" altLang="en-US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  <a:t>節</a:t>
                      </a:r>
                      <a:r>
                        <a:rPr lang="en-US" altLang="zh-TW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  <a:t/>
                      </a:r>
                      <a:br>
                        <a:rPr lang="en-US" altLang="zh-TW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</a:br>
                      <a:endParaRPr lang="en-US" altLang="zh-TW" sz="15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r>
                        <a:rPr lang="zh-TW" altLang="en-US" sz="15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國小高</a:t>
                      </a:r>
                      <a:endParaRPr lang="en-US" altLang="zh-TW" sz="15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r>
                        <a:rPr lang="en-US" altLang="zh-TW" sz="15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4-7</a:t>
                      </a:r>
                      <a:r>
                        <a:rPr lang="zh-TW" altLang="en-US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  <a:t>節</a:t>
                      </a:r>
                      <a:r>
                        <a:rPr lang="en-US" altLang="zh-TW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  <a:t/>
                      </a:r>
                      <a:br>
                        <a:rPr lang="en-US" altLang="zh-TW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</a:br>
                      <a:endParaRPr lang="en-US" altLang="zh-TW" sz="15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r>
                        <a:rPr lang="zh-TW" altLang="en-US" sz="15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國中</a:t>
                      </a:r>
                      <a:endParaRPr lang="en-US" altLang="zh-TW" sz="15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  <a:p>
                      <a:r>
                        <a:rPr lang="en-US" altLang="zh-TW" sz="1500" b="0" dirty="0">
                          <a:latin typeface="Noto Sans TC Regular" pitchFamily="34" charset="-120"/>
                          <a:ea typeface="Noto Sans TC Regular" pitchFamily="34" charset="-120"/>
                        </a:rPr>
                        <a:t>3-6</a:t>
                      </a:r>
                      <a:r>
                        <a:rPr lang="zh-TW" altLang="en-US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  <a:t>節</a:t>
                      </a:r>
                      <a:r>
                        <a:rPr lang="en-US" altLang="zh-TW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  <a:t/>
                      </a:r>
                      <a:br>
                        <a:rPr lang="en-US" altLang="zh-TW" sz="1500" b="0" dirty="0" smtClean="0">
                          <a:latin typeface="Noto Sans TC Regular" pitchFamily="34" charset="-120"/>
                          <a:ea typeface="Noto Sans TC Regular" pitchFamily="34" charset="-120"/>
                        </a:rPr>
                      </a:br>
                      <a:endParaRPr lang="zh-TW" altLang="en-US" sz="1500" b="0" dirty="0">
                        <a:latin typeface="Noto Sans TC Regular" pitchFamily="34" charset="-120"/>
                        <a:ea typeface="Noto Sans TC Regular" pitchFamily="34" charset="-120"/>
                      </a:endParaRPr>
                    </a:p>
                  </a:txBody>
                  <a:tcPr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1.</a:t>
                      </a:r>
                      <a:r>
                        <a:rPr lang="zh-TW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統整性主題</a:t>
                      </a:r>
                      <a:r>
                        <a:rPr lang="en-US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/</a:t>
                      </a:r>
                      <a:r>
                        <a:rPr lang="zh-TW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專題</a:t>
                      </a:r>
                      <a:r>
                        <a:rPr lang="en-US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/</a:t>
                      </a:r>
                      <a:r>
                        <a:rPr lang="zh-TW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議題探究課程</a:t>
                      </a:r>
                      <a:endParaRPr lang="zh-TW" altLang="en-US" sz="1500" b="1" dirty="0">
                        <a:solidFill>
                          <a:schemeClr val="accent5"/>
                        </a:solidFill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15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跨領域</a:t>
                      </a:r>
                      <a:r>
                        <a:rPr lang="en-US" altLang="zh-TW" sz="15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/</a:t>
                      </a:r>
                      <a:r>
                        <a:rPr lang="zh-TW" altLang="zh-TW" sz="15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科目或結合各項議題</a:t>
                      </a:r>
                      <a:r>
                        <a:rPr lang="zh-TW" altLang="zh-TW" sz="15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，強化知能整合與生活運用能力。</a:t>
                      </a:r>
                      <a:endParaRPr lang="zh-TW" altLang="en-US" sz="15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4967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</a:pPr>
                      <a:r>
                        <a:rPr lang="en-US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2.</a:t>
                      </a:r>
                      <a:r>
                        <a:rPr lang="zh-TW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社團活動與技藝課程</a:t>
                      </a:r>
                      <a:endParaRPr lang="zh-TW" altLang="en-US" sz="1500" b="1" dirty="0">
                        <a:solidFill>
                          <a:schemeClr val="accent5"/>
                        </a:solidFill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讓學生依興趣</a:t>
                      </a:r>
                      <a:r>
                        <a:rPr lang="zh-TW" altLang="en-US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、性向</a:t>
                      </a:r>
                      <a:r>
                        <a:rPr lang="zh-TW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及能力分組</a:t>
                      </a:r>
                      <a:r>
                        <a:rPr lang="zh-TW" altLang="en-US" sz="15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自由</a:t>
                      </a:r>
                      <a:r>
                        <a:rPr lang="zh-TW" altLang="zh-TW" sz="15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選修</a:t>
                      </a:r>
                      <a:r>
                        <a:rPr lang="zh-TW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，與其他班級學生共同上課。</a:t>
                      </a:r>
                      <a:endParaRPr lang="zh-TW" alt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4967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</a:pPr>
                      <a:r>
                        <a:rPr lang="en-US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3.</a:t>
                      </a:r>
                      <a:r>
                        <a:rPr lang="zh-TW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特殊需求領域課程</a:t>
                      </a:r>
                      <a:endParaRPr lang="zh-TW" altLang="en-US" sz="1500" b="1" dirty="0">
                        <a:solidFill>
                          <a:schemeClr val="accent5"/>
                        </a:solidFill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專指身心障礙</a:t>
                      </a:r>
                      <a:r>
                        <a:rPr lang="zh-TW" altLang="en-US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、</a:t>
                      </a:r>
                      <a:r>
                        <a:rPr lang="zh-TW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資賦優異</a:t>
                      </a:r>
                      <a:r>
                        <a:rPr lang="zh-TW" altLang="en-US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、</a:t>
                      </a:r>
                      <a:r>
                        <a:rPr lang="zh-TW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體育班</a:t>
                      </a:r>
                      <a:r>
                        <a:rPr lang="zh-TW" altLang="en-US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或</a:t>
                      </a:r>
                      <a:r>
                        <a:rPr lang="zh-TW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藝術才能班</a:t>
                      </a:r>
                      <a:r>
                        <a:rPr lang="zh-TW" altLang="en-US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等學生</a:t>
                      </a:r>
                      <a:r>
                        <a:rPr lang="zh-TW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學習需求所安排之課程</a:t>
                      </a:r>
                      <a:r>
                        <a:rPr lang="zh-TW" altLang="en-US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。</a:t>
                      </a:r>
                      <a:endParaRPr lang="zh-TW" alt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37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4.</a:t>
                      </a:r>
                      <a:r>
                        <a:rPr lang="zh-TW" altLang="zh-TW" sz="1500" b="1" kern="1200" dirty="0">
                          <a:solidFill>
                            <a:schemeClr val="accent5"/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其他類課程</a:t>
                      </a:r>
                      <a:endParaRPr lang="zh-TW" altLang="en-US" sz="1500" b="1" dirty="0">
                        <a:solidFill>
                          <a:schemeClr val="accent5"/>
                        </a:solidFill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包括本土語文</a:t>
                      </a:r>
                      <a:r>
                        <a:rPr lang="en-US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/</a:t>
                      </a:r>
                      <a:r>
                        <a:rPr lang="zh-TW" altLang="zh-TW" sz="15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Noto Sans TC Bold" pitchFamily="34" charset="-120"/>
                          <a:ea typeface="Noto Sans TC Bold" pitchFamily="34" charset="-120"/>
                          <a:cs typeface="+mn-cs"/>
                        </a:rPr>
                        <a:t>新住民語文、服務學習、戶外教育、班際或校際交流、自治活動、班級輔導、學生自主學習等各式課程，以及領域補救教學課程。</a:t>
                      </a:r>
                      <a:endParaRPr lang="zh-TW" altLang="en-US" sz="1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49382" y="4503676"/>
            <a:ext cx="8537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600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彈性學習課程規劃為學校課程發展委員會之權責，應依學校需求開課，各該主管機關負監督之責</a:t>
            </a:r>
            <a:r>
              <a:rPr lang="zh-TW" altLang="en-US" sz="1600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（含</a:t>
            </a:r>
            <a:r>
              <a:rPr lang="zh-TW" altLang="en-US" sz="1600" b="1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備查</a:t>
            </a:r>
            <a:r>
              <a:rPr lang="zh-TW" altLang="en-US" sz="1600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）</a:t>
            </a:r>
            <a:r>
              <a:rPr lang="zh-TW" altLang="zh-TW" sz="1600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en-US" sz="1600" dirty="0">
              <a:solidFill>
                <a:schemeClr val="accent5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05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58C05E96-69DD-4677-97E2-37A84D3CD8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/>
          <a:lstStyle/>
          <a:p>
            <a:pPr>
              <a:defRPr/>
            </a:pPr>
            <a:fld id="{79C69C6E-5B5B-42A0-A246-D25A55335186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="" xmlns:a16="http://schemas.microsoft.com/office/drawing/2014/main" id="{7BD72AF0-7D7A-49EF-8480-82D8CDB970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3065162"/>
              </p:ext>
            </p:extLst>
          </p:nvPr>
        </p:nvGraphicFramePr>
        <p:xfrm>
          <a:off x="1013716" y="384646"/>
          <a:ext cx="7785899" cy="4378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群組 8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10" name="群組 9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1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3813887"/>
            <a:ext cx="9144000" cy="1329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共</a:t>
            </a: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讀共</a:t>
            </a:r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學</a:t>
            </a: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－</a:t>
            </a:r>
            <a:r>
              <a:rPr lang="zh-TW" altLang="en-US" sz="24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互助</a:t>
            </a:r>
            <a:r>
              <a:rPr lang="zh-TW" altLang="en-US" sz="24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成事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33451" y="1951037"/>
            <a:ext cx="6769100" cy="1563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dirty="0" smtClean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個讀  </a:t>
            </a:r>
            <a:r>
              <a:rPr lang="en-US" altLang="zh-TW" sz="2800" dirty="0" smtClean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10</a:t>
            </a:r>
            <a:r>
              <a:rPr lang="zh-TW" altLang="en-US" sz="2800" dirty="0" smtClean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分鐘</a:t>
            </a:r>
            <a:endParaRPr lang="en-US" altLang="zh-TW" sz="2800" dirty="0" smtClean="0">
              <a:solidFill>
                <a:schemeClr val="accent2">
                  <a:lumMod val="75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671513">
              <a:buNone/>
            </a:pPr>
            <a:r>
              <a:rPr lang="en-US" altLang="zh-TW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1.</a:t>
            </a:r>
            <a:r>
              <a:rPr lang="zh-TW" altLang="en-US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課程規劃說明：</a:t>
            </a:r>
            <a:r>
              <a:rPr lang="en-US" altLang="zh-TW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P.11-12</a:t>
            </a:r>
          </a:p>
          <a:p>
            <a:pPr marL="671513">
              <a:buNone/>
            </a:pPr>
            <a:r>
              <a:rPr lang="en-US" altLang="zh-TW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2.</a:t>
            </a:r>
            <a:r>
              <a:rPr lang="zh-TW" altLang="en-US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實施要點</a:t>
            </a:r>
            <a:r>
              <a:rPr lang="en-US" altLang="zh-TW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-</a:t>
            </a:r>
            <a:r>
              <a:rPr lang="zh-TW" altLang="en-US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課程發展</a:t>
            </a:r>
            <a:r>
              <a:rPr lang="en-US" altLang="zh-TW" sz="2800" dirty="0" smtClean="0">
                <a:solidFill>
                  <a:srgbClr val="FF9900"/>
                </a:solidFill>
                <a:latin typeface="Noto Sans TC Bold" pitchFamily="34" charset="-120"/>
                <a:ea typeface="Noto Sans TC Bold" pitchFamily="34" charset="-120"/>
              </a:rPr>
              <a:t>P31-32</a:t>
            </a:r>
            <a:endParaRPr lang="en-US" altLang="zh-TW" sz="2800" dirty="0">
              <a:solidFill>
                <a:srgbClr val="FF990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5" name="Shape 190">
            <a:extLst>
              <a:ext uri="{FF2B5EF4-FFF2-40B4-BE49-F238E27FC236}">
                <a16:creationId xmlns="" xmlns:a16="http://schemas.microsoft.com/office/drawing/2014/main" id="{D0550749-0D19-40D7-8541-1427648B40C2}"/>
              </a:ext>
            </a:extLst>
          </p:cNvPr>
          <p:cNvSpPr/>
          <p:nvPr/>
        </p:nvSpPr>
        <p:spPr>
          <a:xfrm>
            <a:off x="533451" y="1134674"/>
            <a:ext cx="1846659" cy="55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pPr>
              <a:defRPr sz="1800">
                <a:solidFill>
                  <a:srgbClr val="000000"/>
                </a:solidFill>
                <a:effectLst/>
              </a:defRPr>
            </a:pPr>
            <a:r>
              <a:rPr sz="3600" dirty="0" err="1">
                <a:solidFill>
                  <a:srgbClr val="000000"/>
                </a:solidFill>
                <a:effectLst/>
                <a:latin typeface="Noto Sans TC Bold" pitchFamily="34" charset="-120"/>
                <a:ea typeface="Noto Sans TC Bold" pitchFamily="34" charset="-120"/>
              </a:rPr>
              <a:t>工作任務</a:t>
            </a:r>
            <a:endParaRPr sz="3600" dirty="0">
              <a:solidFill>
                <a:srgbClr val="000000"/>
              </a:solidFill>
              <a:effectLst/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4147263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 smtClean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「</a:t>
            </a:r>
            <a:r>
              <a:rPr lang="zh-TW" altLang="zh-TW" sz="3200" dirty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新課綱有哪些內容，是學校課發</a:t>
            </a:r>
            <a:r>
              <a:rPr lang="zh-TW" altLang="zh-TW" sz="3200" dirty="0" smtClean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會</a:t>
            </a:r>
            <a:r>
              <a:rPr lang="zh-TW" altLang="en-US" sz="3200" dirty="0" smtClean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應辦事項</a:t>
            </a:r>
            <a:r>
              <a:rPr lang="zh-TW" altLang="zh-TW" sz="3200" dirty="0" smtClean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？</a:t>
            </a:r>
            <a:r>
              <a:rPr lang="zh-TW" altLang="zh-TW" sz="3200" dirty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」</a:t>
            </a:r>
            <a:endParaRPr lang="zh-TW" altLang="en-US" sz="3200" dirty="0">
              <a:solidFill>
                <a:srgbClr val="FFFFFF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64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950953F7-EA15-4EAB-A3EC-12F5C4CB8361}"/>
              </a:ext>
            </a:extLst>
          </p:cNvPr>
          <p:cNvSpPr/>
          <p:nvPr/>
        </p:nvSpPr>
        <p:spPr>
          <a:xfrm>
            <a:off x="831676" y="1167594"/>
            <a:ext cx="811785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zh-TW" sz="3200" dirty="0" smtClean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小組討論</a:t>
            </a:r>
            <a:endParaRPr lang="en-US" altLang="zh-TW" sz="3200" dirty="0" smtClean="0">
              <a:solidFill>
                <a:srgbClr val="000000"/>
              </a:solidFill>
              <a:latin typeface="Noto Sans TC Bold" pitchFamily="34" charset="-120"/>
              <a:ea typeface="Noto Sans TC Bold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800"/>
              </a:spcBef>
            </a:pPr>
            <a:r>
              <a:rPr lang="zh-TW" altLang="zh-TW" sz="2800" dirty="0" smtClean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「</a:t>
            </a:r>
            <a:r>
              <a:rPr lang="zh-TW" altLang="zh-TW" sz="2800" dirty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新課綱有哪些內容，是學校課發</a:t>
            </a:r>
            <a:r>
              <a:rPr lang="zh-TW" altLang="zh-TW" sz="2800" dirty="0" smtClean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會</a:t>
            </a:r>
            <a:r>
              <a:rPr lang="zh-TW" altLang="en-US" sz="2800" dirty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應</a:t>
            </a:r>
            <a:r>
              <a:rPr lang="zh-TW" altLang="en-US" sz="2800" dirty="0" smtClean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辦事項</a:t>
            </a:r>
            <a:r>
              <a:rPr lang="zh-TW" altLang="zh-TW" sz="2800" dirty="0" smtClean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？</a:t>
            </a:r>
            <a:r>
              <a:rPr lang="zh-TW" altLang="zh-TW" sz="2800" dirty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」</a:t>
            </a:r>
            <a:r>
              <a:rPr lang="en-US" altLang="zh-TW" sz="2800" dirty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小組</a:t>
            </a:r>
            <a:r>
              <a:rPr lang="zh-TW" altLang="en-US" sz="28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海報</a:t>
            </a:r>
            <a:r>
              <a:rPr lang="en-US" altLang="zh-TW" sz="2800" dirty="0" smtClean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)</a:t>
            </a:r>
            <a:endParaRPr lang="en-US" altLang="zh-TW" sz="2800" dirty="0">
              <a:solidFill>
                <a:srgbClr val="000000"/>
              </a:solidFill>
              <a:latin typeface="Noto Sans TC Bold" pitchFamily="34" charset="-120"/>
              <a:ea typeface="Noto Sans TC Bold" pitchFamily="34" charset="-12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請</a:t>
            </a:r>
            <a:r>
              <a:rPr lang="zh-TW" altLang="zh-TW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用彩色筆</a:t>
            </a: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，橫式</a:t>
            </a:r>
            <a:r>
              <a:rPr lang="zh-TW" altLang="zh-TW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書寫於</a:t>
            </a: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便利貼</a:t>
            </a:r>
            <a:r>
              <a:rPr lang="zh-TW" altLang="zh-TW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上</a:t>
            </a: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endParaRPr lang="en-US" altLang="zh-TW" sz="2000" dirty="0">
              <a:solidFill>
                <a:srgbClr val="FF66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一張只寫一</a:t>
            </a:r>
            <a:r>
              <a:rPr lang="zh-TW" altLang="en-US" sz="20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件</a:t>
            </a:r>
            <a:r>
              <a:rPr lang="zh-TW" altLang="zh-TW" sz="2000" dirty="0">
                <a:solidFill>
                  <a:srgbClr val="0000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課發會</a:t>
            </a:r>
            <a:r>
              <a:rPr lang="zh-TW" altLang="en-US" sz="20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相關</a:t>
            </a: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事項或內容。</a:t>
            </a:r>
            <a:endParaRPr lang="en-US" altLang="zh-TW" sz="2000" dirty="0">
              <a:solidFill>
                <a:srgbClr val="FF66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每組討論彙整</a:t>
            </a:r>
            <a:r>
              <a:rPr lang="zh-TW" altLang="en-US" sz="20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後，張貼於海</a:t>
            </a: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報紙</a:t>
            </a:r>
            <a:r>
              <a:rPr lang="zh-TW" altLang="en-US" sz="20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上</a:t>
            </a:r>
            <a:r>
              <a:rPr lang="en-US" altLang="zh-TW" sz="20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請</a:t>
            </a:r>
            <a:r>
              <a:rPr lang="zh-TW" altLang="en-US" sz="20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分類</a:t>
            </a:r>
            <a:r>
              <a:rPr lang="en-US" altLang="zh-TW" sz="20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en-US" sz="20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，</a:t>
            </a: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完成後海報</a:t>
            </a:r>
            <a:r>
              <a:rPr lang="zh-TW" altLang="zh-TW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貼於分享牆上。</a:t>
            </a:r>
            <a:endParaRPr lang="en-US" altLang="zh-TW" sz="2000" dirty="0">
              <a:solidFill>
                <a:srgbClr val="FF66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分組發表（每組</a:t>
            </a:r>
            <a:r>
              <a:rPr lang="en-US" altLang="zh-TW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3</a:t>
            </a: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分鐘）</a:t>
            </a:r>
            <a:endParaRPr lang="en-US" altLang="zh-TW" sz="2000" dirty="0">
              <a:solidFill>
                <a:srgbClr val="FF66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各組發表後開放補充、提問</a:t>
            </a:r>
          </a:p>
        </p:txBody>
      </p:sp>
      <p:sp>
        <p:nvSpPr>
          <p:cNvPr id="5" name="Shape 190">
            <a:extLst>
              <a:ext uri="{FF2B5EF4-FFF2-40B4-BE49-F238E27FC236}">
                <a16:creationId xmlns="" xmlns:a16="http://schemas.microsoft.com/office/drawing/2014/main" id="{D0550749-0D19-40D7-8541-1427648B40C2}"/>
              </a:ext>
            </a:extLst>
          </p:cNvPr>
          <p:cNvSpPr/>
          <p:nvPr/>
        </p:nvSpPr>
        <p:spPr>
          <a:xfrm>
            <a:off x="846635" y="493317"/>
            <a:ext cx="1846659" cy="55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pPr>
              <a:defRPr sz="1800">
                <a:solidFill>
                  <a:srgbClr val="000000"/>
                </a:solidFill>
                <a:effectLst/>
              </a:defRPr>
            </a:pPr>
            <a:r>
              <a:rPr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TC Bold" pitchFamily="34" charset="-120"/>
                <a:ea typeface="Noto Sans TC Bold" pitchFamily="34" charset="-120"/>
              </a:rPr>
              <a:t>工作任務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4" name="群組 3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65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課程發展委員會任務</a:t>
            </a:r>
            <a:endParaRPr lang="zh-TW" altLang="en-US" sz="32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F1E5-B8D5-4ABC-8576-D8EA445A15AD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945249" y="1275606"/>
            <a:ext cx="7772400" cy="3429000"/>
          </a:xfrm>
        </p:spPr>
        <p:txBody>
          <a:bodyPr/>
          <a:lstStyle/>
          <a:p>
            <a:r>
              <a:rPr lang="en-US" altLang="zh-TW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1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.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掌握學校教育願景   </a:t>
            </a:r>
            <a:r>
              <a:rPr lang="zh-TW" altLang="en-US" sz="2800" b="1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發展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學校</a:t>
            </a:r>
            <a:r>
              <a:rPr lang="zh-TW" altLang="en-US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本位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課程</a:t>
            </a:r>
            <a:endParaRPr lang="en-US" altLang="zh-TW" sz="2800" dirty="0" smtClean="0">
              <a:solidFill>
                <a:srgbClr val="122A3E"/>
              </a:solidFill>
              <a:latin typeface="Noto Sans TC Regular" pitchFamily="34" charset="-120"/>
              <a:ea typeface="Noto Sans TC Regular" pitchFamily="34" charset="-120"/>
            </a:endParaRPr>
          </a:p>
          <a:p>
            <a:pPr marL="0" indent="360363">
              <a:buNone/>
            </a:pPr>
            <a:r>
              <a:rPr lang="zh-TW" altLang="en-US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 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(1)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領域學習課程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(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彈性奠基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)</a:t>
            </a:r>
          </a:p>
          <a:p>
            <a:pPr marL="0" indent="360363">
              <a:buNone/>
            </a:pP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 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(2)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彈性學習課程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(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整合實踐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)</a:t>
            </a:r>
          </a:p>
          <a:p>
            <a:r>
              <a:rPr lang="en-US" altLang="zh-TW" sz="2800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2.</a:t>
            </a:r>
            <a:r>
              <a:rPr lang="zh-TW" altLang="en-US" sz="2800" b="1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審議</a:t>
            </a:r>
            <a:r>
              <a:rPr lang="zh-TW" altLang="en-US" sz="2800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學校課程計畫</a:t>
            </a:r>
            <a:r>
              <a:rPr lang="en-US" altLang="zh-TW" sz="2800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包含</a:t>
            </a:r>
            <a:r>
              <a:rPr lang="en-US" altLang="zh-TW" sz="2800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1.3.4.)</a:t>
            </a:r>
          </a:p>
          <a:p>
            <a:pPr defTabSz="534988"/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3</a:t>
            </a:r>
            <a:r>
              <a:rPr lang="en-US" altLang="zh-TW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.</a:t>
            </a:r>
            <a:r>
              <a:rPr lang="zh-TW" altLang="en-US" sz="2800" b="1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審查</a:t>
            </a:r>
            <a:r>
              <a:rPr lang="zh-TW" altLang="en-US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全校性、全年級且全學期使用自編自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選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	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教材</a:t>
            </a:r>
            <a:endParaRPr lang="en-US" altLang="zh-TW" sz="2800" dirty="0" smtClean="0">
              <a:solidFill>
                <a:srgbClr val="122A3E"/>
              </a:solidFill>
              <a:latin typeface="Noto Sans TC Regular" pitchFamily="34" charset="-120"/>
              <a:ea typeface="Noto Sans TC Regular" pitchFamily="34" charset="-120"/>
            </a:endParaRPr>
          </a:p>
          <a:p>
            <a:r>
              <a:rPr lang="en-US" altLang="zh-TW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4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.</a:t>
            </a:r>
            <a:r>
              <a:rPr lang="zh-TW" altLang="en-US" sz="2800" b="1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進</a:t>
            </a:r>
            <a:r>
              <a:rPr lang="zh-TW" altLang="en-US" sz="2800" b="1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行</a:t>
            </a:r>
            <a:r>
              <a:rPr lang="zh-TW" altLang="en-US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學校課程評鑑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計畫</a:t>
            </a:r>
            <a:endParaRPr lang="zh-TW" altLang="en-US" sz="2800" dirty="0">
              <a:solidFill>
                <a:srgbClr val="122A3E"/>
              </a:solidFill>
              <a:latin typeface="Noto Sans TC Regular" pitchFamily="34" charset="-120"/>
              <a:ea typeface="Noto Sans TC Regular" pitchFamily="34" charset="-120"/>
            </a:endParaRPr>
          </a:p>
          <a:p>
            <a:endParaRPr lang="zh-TW" altLang="en-US" sz="2800" dirty="0">
              <a:latin typeface="Noto Sans TC Regular" pitchFamily="34" charset="-120"/>
              <a:ea typeface="Noto Sans TC Regular" pitchFamily="34" charset="-120"/>
            </a:endParaRPr>
          </a:p>
          <a:p>
            <a:endParaRPr lang="zh-TW" altLang="en-US" sz="2800" dirty="0">
              <a:latin typeface="Noto Sans TC Regular" pitchFamily="34" charset="-120"/>
              <a:ea typeface="Noto Sans TC Regular" pitchFamily="34" charset="-120"/>
            </a:endParaRPr>
          </a:p>
          <a:p>
            <a:endParaRPr lang="zh-TW" altLang="en-US" sz="2800" dirty="0">
              <a:latin typeface="Noto Sans TC Regular" pitchFamily="34" charset="-120"/>
              <a:ea typeface="Noto Sans TC Regular" pitchFamily="34" charset="-120"/>
            </a:endParaRPr>
          </a:p>
          <a:p>
            <a:endParaRPr lang="zh-TW" altLang="en-US" dirty="0">
              <a:latin typeface="Noto Sans TC Regular" pitchFamily="34" charset="-120"/>
              <a:ea typeface="Noto Sans TC Regular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30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0218" y="265249"/>
            <a:ext cx="8137922" cy="771524"/>
          </a:xfrm>
        </p:spPr>
        <p:txBody>
          <a:bodyPr>
            <a:noAutofit/>
          </a:bodyPr>
          <a:lstStyle/>
          <a:p>
            <a:pPr marL="171442" lvl="0" indent="-171442">
              <a:spcBef>
                <a:spcPts val="750"/>
              </a:spcBef>
            </a:pPr>
            <a:r>
              <a:rPr lang="zh-TW" altLang="zh-TW" sz="2800" b="0" dirty="0">
                <a:solidFill>
                  <a:srgbClr val="000000"/>
                </a:solidFill>
              </a:rPr>
              <a:t>（三）課程發展委員會之</a:t>
            </a:r>
            <a:r>
              <a:rPr lang="zh-TW" altLang="zh-TW" sz="2800" b="0" dirty="0" smtClean="0">
                <a:solidFill>
                  <a:srgbClr val="000000"/>
                </a:solidFill>
              </a:rPr>
              <a:t>任務</a:t>
            </a:r>
            <a:r>
              <a:rPr lang="en-US" altLang="zh-TW" sz="2800" b="0" dirty="0" smtClean="0">
                <a:solidFill>
                  <a:srgbClr val="000000"/>
                </a:solidFill>
              </a:rPr>
              <a:t>(</a:t>
            </a:r>
            <a:r>
              <a:rPr lang="zh-TW" altLang="en-US" sz="2800" b="0" dirty="0" smtClean="0">
                <a:solidFill>
                  <a:srgbClr val="000000"/>
                </a:solidFill>
              </a:rPr>
              <a:t>九年一貫台南市</a:t>
            </a:r>
            <a:r>
              <a:rPr lang="zh-TW" altLang="zh-TW" sz="2800" dirty="0"/>
              <a:t>『課程發展委員會』組織設置</a:t>
            </a:r>
            <a:r>
              <a:rPr lang="zh-TW" altLang="zh-TW" sz="2800" dirty="0" smtClean="0"/>
              <a:t>要點</a:t>
            </a:r>
            <a:r>
              <a:rPr lang="en-US" altLang="zh-TW" sz="2800" dirty="0" smtClean="0"/>
              <a:t>C02</a:t>
            </a:r>
            <a:r>
              <a:rPr lang="zh-TW" altLang="en-US" sz="2800" b="0" dirty="0" smtClean="0">
                <a:solidFill>
                  <a:srgbClr val="000000"/>
                </a:solidFill>
              </a:rPr>
              <a:t>建議內容</a:t>
            </a:r>
            <a:r>
              <a:rPr lang="en-US" altLang="zh-TW" sz="2800" b="0" dirty="0" smtClean="0">
                <a:solidFill>
                  <a:srgbClr val="000000"/>
                </a:solidFill>
              </a:rPr>
              <a:t>)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443" y="1121571"/>
            <a:ext cx="8137922" cy="3764756"/>
          </a:xfrm>
        </p:spPr>
        <p:txBody>
          <a:bodyPr>
            <a:no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</a:rPr>
              <a:t>1</a:t>
            </a:r>
            <a:r>
              <a:rPr lang="en-US" altLang="zh-TW" sz="2400" b="1" dirty="0">
                <a:solidFill>
                  <a:srgbClr val="C00000"/>
                </a:solidFill>
              </a:rPr>
              <a:t>.</a:t>
            </a:r>
            <a:r>
              <a:rPr lang="zh-TW" altLang="zh-TW" sz="2400" b="1" dirty="0">
                <a:solidFill>
                  <a:srgbClr val="C00000"/>
                </a:solidFill>
              </a:rPr>
              <a:t>研議、審核學校本位課程的發展與規劃 </a:t>
            </a:r>
            <a:endParaRPr lang="zh-TW" altLang="zh-TW" sz="2400" dirty="0">
              <a:solidFill>
                <a:srgbClr val="C00000"/>
              </a:solidFill>
            </a:endParaRPr>
          </a:p>
          <a:p>
            <a:r>
              <a:rPr lang="en-US" altLang="zh-TW" sz="2400" b="1" dirty="0">
                <a:solidFill>
                  <a:srgbClr val="C00000"/>
                </a:solidFill>
              </a:rPr>
              <a:t>2.</a:t>
            </a:r>
            <a:r>
              <a:rPr lang="zh-TW" altLang="zh-TW" sz="2400" b="1" dirty="0">
                <a:solidFill>
                  <a:srgbClr val="C00000"/>
                </a:solidFill>
              </a:rPr>
              <a:t>審查教師自編之教材 </a:t>
            </a:r>
            <a:endParaRPr lang="zh-TW" altLang="zh-TW" sz="2400" dirty="0">
              <a:solidFill>
                <a:srgbClr val="C00000"/>
              </a:solidFill>
            </a:endParaRPr>
          </a:p>
          <a:p>
            <a:r>
              <a:rPr lang="en-US" altLang="zh-TW" sz="2400" b="1" dirty="0">
                <a:solidFill>
                  <a:srgbClr val="C00000"/>
                </a:solidFill>
              </a:rPr>
              <a:t>3.</a:t>
            </a:r>
            <a:r>
              <a:rPr lang="zh-TW" altLang="zh-TW" sz="2400" b="1" dirty="0">
                <a:solidFill>
                  <a:srgbClr val="C00000"/>
                </a:solidFill>
              </a:rPr>
              <a:t>審核學校總體課程計畫 </a:t>
            </a:r>
            <a:endParaRPr lang="zh-TW" altLang="zh-TW" sz="2400" dirty="0">
              <a:solidFill>
                <a:srgbClr val="C00000"/>
              </a:solidFill>
            </a:endParaRPr>
          </a:p>
          <a:p>
            <a:r>
              <a:rPr lang="en-US" altLang="zh-TW" sz="2400" b="1" dirty="0"/>
              <a:t>4.</a:t>
            </a:r>
            <a:r>
              <a:rPr lang="zh-TW" altLang="zh-TW" sz="2400" b="1" dirty="0"/>
              <a:t>規劃活動課程之設計 </a:t>
            </a:r>
            <a:endParaRPr lang="zh-TW" altLang="zh-TW" sz="2400" dirty="0"/>
          </a:p>
          <a:p>
            <a:r>
              <a:rPr lang="en-US" altLang="zh-TW" sz="2400" b="1" dirty="0"/>
              <a:t>5.</a:t>
            </a:r>
            <a:r>
              <a:rPr lang="zh-TW" altLang="zh-TW" sz="2400" b="1" dirty="0"/>
              <a:t>成立學習領域課程小組 </a:t>
            </a:r>
            <a:endParaRPr lang="zh-TW" altLang="zh-TW" sz="2400" dirty="0"/>
          </a:p>
          <a:p>
            <a:r>
              <a:rPr lang="en-US" altLang="zh-TW" sz="2400" b="1" dirty="0">
                <a:solidFill>
                  <a:srgbClr val="C00000"/>
                </a:solidFill>
              </a:rPr>
              <a:t>6.</a:t>
            </a:r>
            <a:r>
              <a:rPr lang="zh-TW" altLang="zh-TW" sz="2400" b="1" dirty="0">
                <a:solidFill>
                  <a:srgbClr val="C00000"/>
                </a:solidFill>
              </a:rPr>
              <a:t>建立教學、課程及學習評鑑制度 </a:t>
            </a:r>
            <a:endParaRPr lang="zh-TW" altLang="zh-TW" sz="2400" dirty="0">
              <a:solidFill>
                <a:srgbClr val="C00000"/>
              </a:solidFill>
            </a:endParaRPr>
          </a:p>
          <a:p>
            <a:r>
              <a:rPr lang="en-US" altLang="zh-TW" sz="2400" b="1" dirty="0"/>
              <a:t>7.</a:t>
            </a:r>
            <a:r>
              <a:rPr lang="zh-TW" altLang="zh-TW" sz="2400" b="1" dirty="0"/>
              <a:t>協助規劃教師專業進修 </a:t>
            </a:r>
            <a:endParaRPr lang="zh-TW" altLang="zh-TW" sz="2400" dirty="0"/>
          </a:p>
          <a:p>
            <a:r>
              <a:rPr lang="en-US" altLang="zh-TW" sz="2400" b="1" dirty="0"/>
              <a:t>8.</a:t>
            </a:r>
            <a:r>
              <a:rPr lang="zh-TW" altLang="zh-TW" sz="2400" b="1" dirty="0"/>
              <a:t>選修課程之規劃 </a:t>
            </a:r>
            <a:endParaRPr lang="zh-TW" altLang="zh-TW" sz="2400" dirty="0"/>
          </a:p>
          <a:p>
            <a:r>
              <a:rPr lang="en-US" altLang="zh-TW" sz="2400" b="1" dirty="0">
                <a:solidFill>
                  <a:srgbClr val="C00000"/>
                </a:solidFill>
              </a:rPr>
              <a:t>9.</a:t>
            </a:r>
            <a:r>
              <a:rPr lang="zh-TW" altLang="zh-TW" sz="2400" b="1" dirty="0">
                <a:solidFill>
                  <a:srgbClr val="C00000"/>
                </a:solidFill>
              </a:rPr>
              <a:t>合理適當分配學習總節數及學習領域節數 </a:t>
            </a:r>
            <a:endParaRPr lang="zh-TW" altLang="zh-TW" sz="2400" dirty="0">
              <a:solidFill>
                <a:srgbClr val="C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36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818487880"/>
              </p:ext>
            </p:extLst>
          </p:nvPr>
        </p:nvGraphicFramePr>
        <p:xfrm>
          <a:off x="783772" y="943931"/>
          <a:ext cx="7564582" cy="3818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學校本位課程發展與</a:t>
            </a:r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實施</a:t>
            </a:r>
            <a:endParaRPr lang="zh-TW" altLang="en-US" sz="28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87700" y="25796081"/>
              <a:ext cx="0" cy="0"/>
            </p14:xfrm>
          </p:contentPart>
        </mc:Choice>
        <mc:Fallback xmlns=""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87700" y="34394775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2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22500" y="25940147"/>
              <a:ext cx="0" cy="0"/>
            </p14:xfrm>
          </p:contentPart>
        </mc:Choice>
        <mc:Fallback xmlns="">
          <p:pic>
            <p:nvPicPr>
              <p:cNvPr id="102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22500" y="34586863"/>
                <a:ext cx="0" cy="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群組 7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9" name="群組 8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66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3200" dirty="0">
                <a:solidFill>
                  <a:schemeClr val="accent1"/>
                </a:solidFill>
              </a:rPr>
              <a:t>3.</a:t>
            </a:r>
            <a:r>
              <a:rPr lang="zh-TW" altLang="en-US" sz="3200" dirty="0">
                <a:solidFill>
                  <a:schemeClr val="accent1"/>
                </a:solidFill>
              </a:rPr>
              <a:t>課發會成員應有知能</a:t>
            </a:r>
            <a:endParaRPr lang="zh-CN" alt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4" name="群組 3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06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課程發展委員會任務</a:t>
            </a:r>
            <a:endParaRPr lang="zh-TW" altLang="en-US" sz="32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F1E5-B8D5-4ABC-8576-D8EA445A15AD}" type="slidenum">
              <a:rPr lang="zh-TW" altLang="en-US" smtClean="0"/>
              <a:pPr/>
              <a:t>48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945249" y="1275606"/>
            <a:ext cx="7772400" cy="3429000"/>
          </a:xfrm>
        </p:spPr>
        <p:txBody>
          <a:bodyPr/>
          <a:lstStyle/>
          <a:p>
            <a:r>
              <a:rPr lang="en-US" altLang="zh-TW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1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.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掌握學校教育願景   </a:t>
            </a:r>
            <a:r>
              <a:rPr lang="zh-TW" altLang="en-US" sz="2800" b="1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發展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學校</a:t>
            </a:r>
            <a:r>
              <a:rPr lang="zh-TW" altLang="en-US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本位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課程</a:t>
            </a:r>
            <a:endParaRPr lang="en-US" altLang="zh-TW" sz="2800" dirty="0" smtClean="0">
              <a:solidFill>
                <a:srgbClr val="122A3E"/>
              </a:solidFill>
              <a:latin typeface="Noto Sans TC Regular" pitchFamily="34" charset="-120"/>
              <a:ea typeface="Noto Sans TC Regular" pitchFamily="34" charset="-120"/>
            </a:endParaRPr>
          </a:p>
          <a:p>
            <a:pPr marL="0" indent="360363">
              <a:buNone/>
            </a:pPr>
            <a:r>
              <a:rPr lang="zh-TW" altLang="en-US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 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(1)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領域學習課程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(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彈性奠基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)</a:t>
            </a:r>
          </a:p>
          <a:p>
            <a:pPr marL="0" indent="360363">
              <a:buNone/>
            </a:pP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 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(2)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彈性學習課程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(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整合實踐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)</a:t>
            </a:r>
          </a:p>
          <a:p>
            <a:r>
              <a:rPr lang="en-US" altLang="zh-TW" sz="2800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2.</a:t>
            </a:r>
            <a:r>
              <a:rPr lang="zh-TW" altLang="en-US" sz="2800" b="1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審議</a:t>
            </a:r>
            <a:r>
              <a:rPr lang="zh-TW" altLang="en-US" sz="2800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學校課程計畫</a:t>
            </a:r>
            <a:r>
              <a:rPr lang="en-US" altLang="zh-TW" sz="2800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包含</a:t>
            </a:r>
            <a:r>
              <a:rPr lang="en-US" altLang="zh-TW" sz="2800" dirty="0" smtClean="0">
                <a:solidFill>
                  <a:srgbClr val="C00000"/>
                </a:solidFill>
                <a:latin typeface="Noto Sans TC Regular" pitchFamily="34" charset="-120"/>
                <a:ea typeface="Noto Sans TC Regular" pitchFamily="34" charset="-120"/>
              </a:rPr>
              <a:t>1.3.)</a:t>
            </a:r>
          </a:p>
          <a:p>
            <a:pPr defTabSz="534988"/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3</a:t>
            </a:r>
            <a:r>
              <a:rPr lang="en-US" altLang="zh-TW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.</a:t>
            </a:r>
            <a:r>
              <a:rPr lang="zh-TW" altLang="en-US" sz="2800" b="1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審查</a:t>
            </a:r>
            <a:r>
              <a:rPr lang="zh-TW" altLang="en-US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全校性、全年級且全學期使用自編自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選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	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教材</a:t>
            </a:r>
            <a:endParaRPr lang="en-US" altLang="zh-TW" sz="2800" dirty="0" smtClean="0">
              <a:solidFill>
                <a:srgbClr val="122A3E"/>
              </a:solidFill>
              <a:latin typeface="Noto Sans TC Regular" pitchFamily="34" charset="-120"/>
              <a:ea typeface="Noto Sans TC Regular" pitchFamily="34" charset="-120"/>
            </a:endParaRPr>
          </a:p>
          <a:p>
            <a:r>
              <a:rPr lang="en-US" altLang="zh-TW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4</a:t>
            </a:r>
            <a:r>
              <a:rPr lang="en-US" altLang="zh-TW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.</a:t>
            </a:r>
            <a:r>
              <a:rPr lang="zh-TW" altLang="en-US" sz="2800" b="1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進</a:t>
            </a:r>
            <a:r>
              <a:rPr lang="zh-TW" altLang="en-US" sz="2800" b="1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行</a:t>
            </a:r>
            <a:r>
              <a:rPr lang="zh-TW" altLang="en-US" sz="2800" dirty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學校課程評鑑</a:t>
            </a:r>
            <a:r>
              <a:rPr lang="zh-TW" altLang="en-US" sz="2800" dirty="0" smtClean="0">
                <a:solidFill>
                  <a:srgbClr val="122A3E"/>
                </a:solidFill>
                <a:latin typeface="Noto Sans TC Regular" pitchFamily="34" charset="-120"/>
                <a:ea typeface="Noto Sans TC Regular" pitchFamily="34" charset="-120"/>
              </a:rPr>
              <a:t>計畫</a:t>
            </a:r>
            <a:endParaRPr lang="zh-TW" altLang="en-US" sz="2800" dirty="0">
              <a:solidFill>
                <a:srgbClr val="122A3E"/>
              </a:solidFill>
              <a:latin typeface="Noto Sans TC Regular" pitchFamily="34" charset="-120"/>
              <a:ea typeface="Noto Sans TC Regular" pitchFamily="34" charset="-120"/>
            </a:endParaRPr>
          </a:p>
          <a:p>
            <a:endParaRPr lang="zh-TW" altLang="en-US" sz="2800" dirty="0">
              <a:latin typeface="Noto Sans TC Regular" pitchFamily="34" charset="-120"/>
              <a:ea typeface="Noto Sans TC Regular" pitchFamily="34" charset="-120"/>
            </a:endParaRPr>
          </a:p>
          <a:p>
            <a:endParaRPr lang="zh-TW" altLang="en-US" sz="2800" dirty="0">
              <a:latin typeface="Noto Sans TC Regular" pitchFamily="34" charset="-120"/>
              <a:ea typeface="Noto Sans TC Regular" pitchFamily="34" charset="-120"/>
            </a:endParaRPr>
          </a:p>
          <a:p>
            <a:endParaRPr lang="zh-TW" altLang="en-US" sz="2800" dirty="0">
              <a:latin typeface="Noto Sans TC Regular" pitchFamily="34" charset="-120"/>
              <a:ea typeface="Noto Sans TC Regular" pitchFamily="34" charset="-120"/>
            </a:endParaRPr>
          </a:p>
          <a:p>
            <a:endParaRPr lang="zh-TW" altLang="en-US" dirty="0">
              <a:latin typeface="Noto Sans TC Regular" pitchFamily="34" charset="-120"/>
              <a:ea typeface="Noto Sans TC Regular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71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5" y="-47131"/>
            <a:ext cx="8422071" cy="85725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一</a:t>
            </a:r>
            <a:r>
              <a:rPr lang="en-US" altLang="zh-TW" sz="3200" b="1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.</a:t>
            </a:r>
            <a:r>
              <a:rPr lang="zh-TW" altLang="en-US" sz="3200" b="1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掌握學校教育願景   發展學校</a:t>
            </a:r>
            <a:r>
              <a:rPr lang="zh-TW" altLang="en-US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本位課程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F1E5-B8D5-4ABC-8576-D8EA445A15AD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683568" y="1235611"/>
            <a:ext cx="2843403" cy="3429000"/>
          </a:xfrm>
        </p:spPr>
        <p:txBody>
          <a:bodyPr/>
          <a:lstStyle/>
          <a:p>
            <a:r>
              <a:rPr lang="en-US" altLang="zh-TW" sz="2800" dirty="0" smtClean="0">
                <a:latin typeface="Noto Sans TC Bold" pitchFamily="34" charset="-120"/>
                <a:ea typeface="Noto Sans TC Bold" pitchFamily="34" charset="-120"/>
              </a:rPr>
              <a:t>1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領域學習課程</a:t>
            </a:r>
            <a:endParaRPr lang="en-US" altLang="zh-TW" sz="2800" dirty="0" smtClean="0">
              <a:latin typeface="Noto Sans TC Bold" pitchFamily="34" charset="-120"/>
              <a:ea typeface="Noto Sans TC Bold" pitchFamily="34" charset="-120"/>
            </a:endParaRPr>
          </a:p>
          <a:p>
            <a:r>
              <a:rPr lang="en-US" altLang="zh-TW" sz="2800" dirty="0" smtClean="0">
                <a:latin typeface="Noto Sans TC Bold" pitchFamily="34" charset="-120"/>
                <a:ea typeface="Noto Sans TC Bold" pitchFamily="34" charset="-120"/>
              </a:rPr>
              <a:t>2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彈性</a:t>
            </a:r>
            <a:r>
              <a:rPr lang="zh-TW" altLang="en-US" sz="2800" dirty="0">
                <a:latin typeface="Noto Sans TC Bold" pitchFamily="34" charset="-120"/>
                <a:ea typeface="Noto Sans TC Bold" pitchFamily="34" charset="-120"/>
              </a:rPr>
              <a:t>學習課程</a:t>
            </a:r>
            <a:endParaRPr lang="en-US" altLang="zh-TW" sz="2800" dirty="0">
              <a:latin typeface="Noto Sans TC Bold" pitchFamily="34" charset="-120"/>
              <a:ea typeface="Noto Sans TC Bold" pitchFamily="34" charset="-120"/>
            </a:endParaRPr>
          </a:p>
          <a:p>
            <a:endParaRPr lang="zh-TW" altLang="en-US" sz="2800" dirty="0" smtClean="0">
              <a:latin typeface="Noto Sans TC Bold" pitchFamily="34" charset="-120"/>
              <a:ea typeface="Noto Sans TC Bold" pitchFamily="34" charset="-120"/>
            </a:endParaRPr>
          </a:p>
          <a:p>
            <a:endParaRPr lang="zh-TW" altLang="en-US" sz="2800" dirty="0" smtClean="0">
              <a:latin typeface="Noto Sans TC Bold" pitchFamily="34" charset="-120"/>
              <a:ea typeface="Noto Sans TC Bold" pitchFamily="34" charset="-120"/>
            </a:endParaRPr>
          </a:p>
          <a:p>
            <a:endParaRPr lang="zh-TW" altLang="en-US" dirty="0">
              <a:latin typeface="Noto Sans TC Bold" pitchFamily="34" charset="-120"/>
              <a:ea typeface="Noto Sans TC Bold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6064" y="893615"/>
            <a:ext cx="4004161" cy="4038136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232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3600" dirty="0" smtClean="0">
                <a:solidFill>
                  <a:schemeClr val="accent1"/>
                </a:solidFill>
              </a:rPr>
              <a:t>1.</a:t>
            </a:r>
            <a:r>
              <a:rPr lang="zh-TW" altLang="zh-TW" sz="3600" dirty="0" smtClean="0">
                <a:solidFill>
                  <a:schemeClr val="accent1"/>
                </a:solidFill>
              </a:rPr>
              <a:t>暖</a:t>
            </a:r>
            <a:r>
              <a:rPr lang="zh-TW" altLang="zh-TW" sz="3600" dirty="0">
                <a:solidFill>
                  <a:schemeClr val="accent1"/>
                </a:solidFill>
              </a:rPr>
              <a:t>身導入</a:t>
            </a:r>
            <a:endParaRPr lang="zh-CN" altLang="en-US" sz="3200" b="0" dirty="0">
              <a:solidFill>
                <a:schemeClr val="accent1"/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8" name="群組 7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1135" b="10358"/>
          <a:stretch/>
        </p:blipFill>
        <p:spPr>
          <a:xfrm>
            <a:off x="415838" y="5479"/>
            <a:ext cx="8728162" cy="5138022"/>
          </a:xfrm>
          <a:prstGeom prst="rect">
            <a:avLst/>
          </a:prstGeom>
        </p:spPr>
      </p:pic>
      <p:sp>
        <p:nvSpPr>
          <p:cNvPr id="4" name="頁尾版面配置區 3"/>
          <p:cNvSpPr>
            <a:spLocks noGrp="1"/>
          </p:cNvSpPr>
          <p:nvPr>
            <p:ph type="ftr" sz="quarter" idx="4294967295"/>
          </p:nvPr>
        </p:nvSpPr>
        <p:spPr>
          <a:xfrm>
            <a:off x="617516" y="4744543"/>
            <a:ext cx="3105150" cy="153987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107_</a:t>
            </a:r>
            <a:r>
              <a:rPr lang="zh-TW" altLang="en-US" dirty="0" smtClean="0">
                <a:solidFill>
                  <a:schemeClr val="bg1"/>
                </a:solidFill>
              </a:rPr>
              <a:t>跨領域課程發展</a:t>
            </a:r>
            <a:r>
              <a:rPr lang="en-US" altLang="zh-TW" dirty="0" smtClean="0">
                <a:solidFill>
                  <a:schemeClr val="bg1"/>
                </a:solidFill>
              </a:rPr>
              <a:t>(</a:t>
            </a:r>
            <a:r>
              <a:rPr lang="zh-TW" altLang="en-US" dirty="0" smtClean="0">
                <a:solidFill>
                  <a:schemeClr val="bg1"/>
                </a:solidFill>
              </a:rPr>
              <a:t>麗山高中藍偉瑩</a:t>
            </a:r>
            <a:r>
              <a:rPr lang="en-US" altLang="zh-TW" dirty="0" smtClean="0">
                <a:solidFill>
                  <a:schemeClr val="bg1"/>
                </a:solidFill>
              </a:rPr>
              <a:t>)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294967295"/>
          </p:nvPr>
        </p:nvSpPr>
        <p:spPr>
          <a:xfrm>
            <a:off x="6961188" y="4886325"/>
            <a:ext cx="2182812" cy="155575"/>
          </a:xfrm>
        </p:spPr>
        <p:txBody>
          <a:bodyPr/>
          <a:lstStyle/>
          <a:p>
            <a:fld id="{8466D1B4-698E-45AD-99B1-BC1EA2B636AC}" type="slidenum">
              <a:rPr lang="zh-TW" altLang="en-US" smtClean="0"/>
              <a:pPr/>
              <a:t>50</a:t>
            </a:fld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19" name="群組 18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50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6961188" y="4886325"/>
            <a:ext cx="2182812" cy="155575"/>
          </a:xfrm>
        </p:spPr>
        <p:txBody>
          <a:bodyPr/>
          <a:lstStyle/>
          <a:p>
            <a:fld id="{A262F1E5-B8D5-4ABC-8576-D8EA445A15AD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196"/>
          <a:stretch/>
        </p:blipFill>
        <p:spPr>
          <a:xfrm>
            <a:off x="1436915" y="0"/>
            <a:ext cx="6280150" cy="5143501"/>
          </a:xfrm>
        </p:spPr>
      </p:pic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60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F1E5-B8D5-4ABC-8576-D8EA445A15AD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" r="3554"/>
          <a:stretch/>
        </p:blipFill>
        <p:spPr>
          <a:xfrm>
            <a:off x="415838" y="1"/>
            <a:ext cx="8728162" cy="5143501"/>
          </a:xfrm>
        </p:spPr>
      </p:pic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64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資料庫圖表 301"/>
          <p:cNvGraphicFramePr/>
          <p:nvPr>
            <p:extLst>
              <p:ext uri="{D42A27DB-BD31-4B8C-83A1-F6EECF244321}">
                <p14:modId xmlns:p14="http://schemas.microsoft.com/office/powerpoint/2010/main" val="3894834245"/>
              </p:ext>
            </p:extLst>
          </p:nvPr>
        </p:nvGraphicFramePr>
        <p:xfrm>
          <a:off x="2294124" y="1027345"/>
          <a:ext cx="6814380" cy="3793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內容預留位置 13"/>
          <p:cNvSpPr>
            <a:spLocks noGrp="1"/>
          </p:cNvSpPr>
          <p:nvPr>
            <p:ph idx="1"/>
          </p:nvPr>
        </p:nvSpPr>
        <p:spPr>
          <a:xfrm>
            <a:off x="648907" y="1031705"/>
            <a:ext cx="1728761" cy="502955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</a:pP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  <a:sym typeface="Salesforce Sans"/>
              </a:rPr>
              <a:t>組織</a:t>
            </a:r>
            <a:r>
              <a:rPr lang="en-US" altLang="zh-TW" sz="2400" b="1" dirty="0">
                <a:solidFill>
                  <a:schemeClr val="accent6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  <a:sym typeface="Salesforce Sans"/>
              </a:rPr>
              <a:t>-</a:t>
            </a: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  <a:sym typeface="Salesforce Sans"/>
              </a:rPr>
              <a:t>學校</a:t>
            </a:r>
            <a:endParaRPr lang="zh-TW" altLang="en-US" sz="2400" dirty="0">
              <a:latin typeface="Noto Sans TC Bold" pitchFamily="34" charset="-120"/>
              <a:ea typeface="Noto Sans TC Bold" pitchFamily="34" charset="-120"/>
              <a:sym typeface="Salesforce Sans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99437" y="1632041"/>
            <a:ext cx="2169502" cy="1631156"/>
            <a:chOff x="6732240" y="610890"/>
            <a:chExt cx="2434818" cy="2440848"/>
          </a:xfrm>
        </p:grpSpPr>
        <p:sp>
          <p:nvSpPr>
            <p:cNvPr id="11" name="手繪多邊形 10"/>
            <p:cNvSpPr/>
            <p:nvPr/>
          </p:nvSpPr>
          <p:spPr>
            <a:xfrm>
              <a:off x="7524509" y="1693140"/>
              <a:ext cx="889992" cy="889992"/>
            </a:xfrm>
            <a:custGeom>
              <a:avLst/>
              <a:gdLst>
                <a:gd name="connsiteX0" fmla="*/ 0 w 889992"/>
                <a:gd name="connsiteY0" fmla="*/ 444996 h 889992"/>
                <a:gd name="connsiteX1" fmla="*/ 444996 w 889992"/>
                <a:gd name="connsiteY1" fmla="*/ 0 h 889992"/>
                <a:gd name="connsiteX2" fmla="*/ 889992 w 889992"/>
                <a:gd name="connsiteY2" fmla="*/ 444996 h 889992"/>
                <a:gd name="connsiteX3" fmla="*/ 444996 w 889992"/>
                <a:gd name="connsiteY3" fmla="*/ 889992 h 889992"/>
                <a:gd name="connsiteX4" fmla="*/ 0 w 889992"/>
                <a:gd name="connsiteY4" fmla="*/ 444996 h 88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992" h="889992">
                  <a:moveTo>
                    <a:pt x="0" y="444996"/>
                  </a:moveTo>
                  <a:cubicBezTo>
                    <a:pt x="0" y="199231"/>
                    <a:pt x="199231" y="0"/>
                    <a:pt x="444996" y="0"/>
                  </a:cubicBezTo>
                  <a:cubicBezTo>
                    <a:pt x="690761" y="0"/>
                    <a:pt x="889992" y="199231"/>
                    <a:pt x="889992" y="444996"/>
                  </a:cubicBezTo>
                  <a:cubicBezTo>
                    <a:pt x="889992" y="690761"/>
                    <a:pt x="690761" y="889992"/>
                    <a:pt x="444996" y="889992"/>
                  </a:cubicBezTo>
                  <a:cubicBezTo>
                    <a:pt x="199231" y="889992"/>
                    <a:pt x="0" y="690761"/>
                    <a:pt x="0" y="44499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612" tIns="120612" rIns="120612" bIns="120612" numCol="1" spcCol="1270" anchor="ctr" anchorCtr="0">
              <a:noAutofit/>
            </a:bodyPr>
            <a:lstStyle/>
            <a:p>
              <a:pPr algn="ctr" defTabSz="1466850">
                <a:lnSpc>
                  <a:spcPct val="80000"/>
                </a:lnSpc>
                <a:spcBef>
                  <a:spcPct val="0"/>
                </a:spcBef>
                <a:spcAft>
                  <a:spcPts val="450"/>
                </a:spcAft>
                <a:defRPr/>
              </a:pPr>
              <a:r>
                <a:rPr lang="zh-TW" alt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Noto Sans TC Bold" pitchFamily="34" charset="-120"/>
                  <a:ea typeface="Noto Sans TC Bold" pitchFamily="34" charset="-120"/>
                </a:rPr>
                <a:t>學生</a:t>
              </a:r>
              <a:endParaRPr lang="zh-TW" altLang="en-US" sz="788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2" name="手繪多邊形 11"/>
            <p:cNvSpPr/>
            <p:nvPr/>
          </p:nvSpPr>
          <p:spPr>
            <a:xfrm rot="16200000">
              <a:off x="7923757" y="1492871"/>
              <a:ext cx="91495" cy="233083"/>
            </a:xfrm>
            <a:custGeom>
              <a:avLst/>
              <a:gdLst>
                <a:gd name="connsiteX0" fmla="*/ 0 w 91494"/>
                <a:gd name="connsiteY0" fmla="*/ 46616 h 233082"/>
                <a:gd name="connsiteX1" fmla="*/ 45747 w 91494"/>
                <a:gd name="connsiteY1" fmla="*/ 46616 h 233082"/>
                <a:gd name="connsiteX2" fmla="*/ 45747 w 91494"/>
                <a:gd name="connsiteY2" fmla="*/ 0 h 233082"/>
                <a:gd name="connsiteX3" fmla="*/ 91494 w 91494"/>
                <a:gd name="connsiteY3" fmla="*/ 116541 h 233082"/>
                <a:gd name="connsiteX4" fmla="*/ 45747 w 91494"/>
                <a:gd name="connsiteY4" fmla="*/ 233082 h 233082"/>
                <a:gd name="connsiteX5" fmla="*/ 45747 w 91494"/>
                <a:gd name="connsiteY5" fmla="*/ 186466 h 233082"/>
                <a:gd name="connsiteX6" fmla="*/ 0 w 91494"/>
                <a:gd name="connsiteY6" fmla="*/ 186466 h 233082"/>
                <a:gd name="connsiteX7" fmla="*/ 0 w 91494"/>
                <a:gd name="connsiteY7" fmla="*/ 46616 h 2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94" h="233082">
                  <a:moveTo>
                    <a:pt x="91493" y="46616"/>
                  </a:moveTo>
                  <a:lnTo>
                    <a:pt x="45747" y="46616"/>
                  </a:lnTo>
                  <a:lnTo>
                    <a:pt x="45747" y="0"/>
                  </a:lnTo>
                  <a:lnTo>
                    <a:pt x="1" y="116541"/>
                  </a:lnTo>
                  <a:lnTo>
                    <a:pt x="45747" y="233082"/>
                  </a:lnTo>
                  <a:lnTo>
                    <a:pt x="45747" y="186466"/>
                  </a:lnTo>
                  <a:lnTo>
                    <a:pt x="91493" y="186466"/>
                  </a:lnTo>
                  <a:lnTo>
                    <a:pt x="91493" y="4661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585" tIns="34962" rIns="2" bIns="34963" numCol="1" spcCol="1270" anchor="ctr" anchorCtr="0">
              <a:noAutofit/>
            </a:bodyPr>
            <a:lstStyle/>
            <a:p>
              <a:pPr algn="ctr" defTabSz="2000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45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 rot="12639427">
              <a:off x="8381644" y="2285956"/>
              <a:ext cx="91494" cy="233082"/>
            </a:xfrm>
            <a:custGeom>
              <a:avLst/>
              <a:gdLst>
                <a:gd name="connsiteX0" fmla="*/ 0 w 91494"/>
                <a:gd name="connsiteY0" fmla="*/ 46616 h 233082"/>
                <a:gd name="connsiteX1" fmla="*/ 45747 w 91494"/>
                <a:gd name="connsiteY1" fmla="*/ 46616 h 233082"/>
                <a:gd name="connsiteX2" fmla="*/ 45747 w 91494"/>
                <a:gd name="connsiteY2" fmla="*/ 0 h 233082"/>
                <a:gd name="connsiteX3" fmla="*/ 91494 w 91494"/>
                <a:gd name="connsiteY3" fmla="*/ 116541 h 233082"/>
                <a:gd name="connsiteX4" fmla="*/ 45747 w 91494"/>
                <a:gd name="connsiteY4" fmla="*/ 233082 h 233082"/>
                <a:gd name="connsiteX5" fmla="*/ 45747 w 91494"/>
                <a:gd name="connsiteY5" fmla="*/ 186466 h 233082"/>
                <a:gd name="connsiteX6" fmla="*/ 0 w 91494"/>
                <a:gd name="connsiteY6" fmla="*/ 186466 h 233082"/>
                <a:gd name="connsiteX7" fmla="*/ 0 w 91494"/>
                <a:gd name="connsiteY7" fmla="*/ 46616 h 2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94" h="233082">
                  <a:moveTo>
                    <a:pt x="0" y="46616"/>
                  </a:moveTo>
                  <a:lnTo>
                    <a:pt x="45747" y="46616"/>
                  </a:lnTo>
                  <a:lnTo>
                    <a:pt x="45747" y="0"/>
                  </a:lnTo>
                  <a:lnTo>
                    <a:pt x="91494" y="116541"/>
                  </a:lnTo>
                  <a:lnTo>
                    <a:pt x="45747" y="233082"/>
                  </a:lnTo>
                  <a:lnTo>
                    <a:pt x="45747" y="186466"/>
                  </a:lnTo>
                  <a:lnTo>
                    <a:pt x="0" y="186466"/>
                  </a:lnTo>
                  <a:lnTo>
                    <a:pt x="0" y="4661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34961" rIns="20586" bIns="34962" numCol="1" spcCol="1270" anchor="ctr" anchorCtr="0">
              <a:noAutofit/>
            </a:bodyPr>
            <a:lstStyle/>
            <a:p>
              <a:pPr algn="ctr" defTabSz="2000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45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>
            <a:xfrm rot="9000000">
              <a:off x="7465871" y="2285956"/>
              <a:ext cx="91494" cy="233082"/>
            </a:xfrm>
            <a:custGeom>
              <a:avLst/>
              <a:gdLst>
                <a:gd name="connsiteX0" fmla="*/ 0 w 91494"/>
                <a:gd name="connsiteY0" fmla="*/ 46616 h 233082"/>
                <a:gd name="connsiteX1" fmla="*/ 45747 w 91494"/>
                <a:gd name="connsiteY1" fmla="*/ 46616 h 233082"/>
                <a:gd name="connsiteX2" fmla="*/ 45747 w 91494"/>
                <a:gd name="connsiteY2" fmla="*/ 0 h 233082"/>
                <a:gd name="connsiteX3" fmla="*/ 91494 w 91494"/>
                <a:gd name="connsiteY3" fmla="*/ 116541 h 233082"/>
                <a:gd name="connsiteX4" fmla="*/ 45747 w 91494"/>
                <a:gd name="connsiteY4" fmla="*/ 233082 h 233082"/>
                <a:gd name="connsiteX5" fmla="*/ 45747 w 91494"/>
                <a:gd name="connsiteY5" fmla="*/ 186466 h 233082"/>
                <a:gd name="connsiteX6" fmla="*/ 0 w 91494"/>
                <a:gd name="connsiteY6" fmla="*/ 186466 h 233082"/>
                <a:gd name="connsiteX7" fmla="*/ 0 w 91494"/>
                <a:gd name="connsiteY7" fmla="*/ 46616 h 2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94" h="233082">
                  <a:moveTo>
                    <a:pt x="91493" y="186466"/>
                  </a:moveTo>
                  <a:lnTo>
                    <a:pt x="45747" y="186466"/>
                  </a:lnTo>
                  <a:lnTo>
                    <a:pt x="45747" y="233082"/>
                  </a:lnTo>
                  <a:lnTo>
                    <a:pt x="1" y="116541"/>
                  </a:lnTo>
                  <a:lnTo>
                    <a:pt x="45747" y="0"/>
                  </a:lnTo>
                  <a:lnTo>
                    <a:pt x="45747" y="46616"/>
                  </a:lnTo>
                  <a:lnTo>
                    <a:pt x="91493" y="46616"/>
                  </a:lnTo>
                  <a:lnTo>
                    <a:pt x="91493" y="18646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585" tIns="34961" rIns="0" bIns="34962" numCol="1" spcCol="1270" anchor="ctr" anchorCtr="0">
              <a:noAutofit/>
            </a:bodyPr>
            <a:lstStyle/>
            <a:p>
              <a:pPr algn="ctr" defTabSz="2000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45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7102818" y="1181410"/>
              <a:ext cx="1785834" cy="1810791"/>
              <a:chOff x="2764896" y="2511799"/>
              <a:chExt cx="3703440" cy="3755196"/>
            </a:xfrm>
          </p:grpSpPr>
          <p:sp>
            <p:nvSpPr>
              <p:cNvPr id="20" name="弧形 19"/>
              <p:cNvSpPr/>
              <p:nvPr/>
            </p:nvSpPr>
            <p:spPr>
              <a:xfrm rot="604727">
                <a:off x="3584773" y="2645258"/>
                <a:ext cx="2883563" cy="3621737"/>
              </a:xfrm>
              <a:prstGeom prst="arc">
                <a:avLst/>
              </a:prstGeom>
              <a:ln w="76200">
                <a:solidFill>
                  <a:schemeClr val="accent1">
                    <a:lumMod val="40000"/>
                    <a:lumOff val="60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TW" altLang="en-US" sz="105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1" name="弧形 20"/>
              <p:cNvSpPr/>
              <p:nvPr/>
            </p:nvSpPr>
            <p:spPr>
              <a:xfrm rot="15357578">
                <a:off x="2879689" y="2397006"/>
                <a:ext cx="3371786" cy="3601372"/>
              </a:xfrm>
              <a:prstGeom prst="arc">
                <a:avLst>
                  <a:gd name="adj1" fmla="val 15896238"/>
                  <a:gd name="adj2" fmla="val 21064759"/>
                </a:avLst>
              </a:prstGeom>
              <a:ln w="76200">
                <a:solidFill>
                  <a:schemeClr val="accent1">
                    <a:lumMod val="40000"/>
                    <a:lumOff val="60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TW" altLang="en-US" sz="105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</p:grpSp>
        <p:sp>
          <p:nvSpPr>
            <p:cNvPr id="16" name="弧形 15"/>
            <p:cNvSpPr/>
            <p:nvPr/>
          </p:nvSpPr>
          <p:spPr>
            <a:xfrm rot="8360030">
              <a:off x="7153516" y="1315122"/>
              <a:ext cx="1625907" cy="1736616"/>
            </a:xfrm>
            <a:prstGeom prst="arc">
              <a:avLst>
                <a:gd name="adj1" fmla="val 16212435"/>
                <a:gd name="adj2" fmla="val 21049929"/>
              </a:avLst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 sz="105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6732240" y="2233928"/>
              <a:ext cx="763024" cy="763024"/>
            </a:xfrm>
            <a:custGeom>
              <a:avLst/>
              <a:gdLst>
                <a:gd name="connsiteX0" fmla="*/ 0 w 685537"/>
                <a:gd name="connsiteY0" fmla="*/ 342769 h 685537"/>
                <a:gd name="connsiteX1" fmla="*/ 342769 w 685537"/>
                <a:gd name="connsiteY1" fmla="*/ 0 h 685537"/>
                <a:gd name="connsiteX2" fmla="*/ 685538 w 685537"/>
                <a:gd name="connsiteY2" fmla="*/ 342769 h 685537"/>
                <a:gd name="connsiteX3" fmla="*/ 342769 w 685537"/>
                <a:gd name="connsiteY3" fmla="*/ 685538 h 685537"/>
                <a:gd name="connsiteX4" fmla="*/ 0 w 685537"/>
                <a:gd name="connsiteY4" fmla="*/ 342769 h 68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537" h="685537">
                  <a:moveTo>
                    <a:pt x="0" y="342769"/>
                  </a:moveTo>
                  <a:cubicBezTo>
                    <a:pt x="0" y="153463"/>
                    <a:pt x="153463" y="0"/>
                    <a:pt x="342769" y="0"/>
                  </a:cubicBezTo>
                  <a:cubicBezTo>
                    <a:pt x="532075" y="0"/>
                    <a:pt x="685538" y="153463"/>
                    <a:pt x="685538" y="342769"/>
                  </a:cubicBezTo>
                  <a:cubicBezTo>
                    <a:pt x="685538" y="532075"/>
                    <a:pt x="532075" y="685538"/>
                    <a:pt x="342769" y="685538"/>
                  </a:cubicBezTo>
                  <a:cubicBezTo>
                    <a:pt x="153463" y="685538"/>
                    <a:pt x="0" y="532075"/>
                    <a:pt x="0" y="34276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631" tIns="88631" rIns="88631" bIns="88631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Noto Sans TC Bold" pitchFamily="34" charset="-120"/>
                  <a:ea typeface="Noto Sans TC Bold" pitchFamily="34" charset="-120"/>
                </a:rPr>
                <a:t>教育行政</a:t>
              </a: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7452320" y="610890"/>
              <a:ext cx="966738" cy="966738"/>
            </a:xfrm>
            <a:custGeom>
              <a:avLst/>
              <a:gdLst>
                <a:gd name="connsiteX0" fmla="*/ 0 w 685537"/>
                <a:gd name="connsiteY0" fmla="*/ 342769 h 685537"/>
                <a:gd name="connsiteX1" fmla="*/ 342769 w 685537"/>
                <a:gd name="connsiteY1" fmla="*/ 0 h 685537"/>
                <a:gd name="connsiteX2" fmla="*/ 685538 w 685537"/>
                <a:gd name="connsiteY2" fmla="*/ 342769 h 685537"/>
                <a:gd name="connsiteX3" fmla="*/ 342769 w 685537"/>
                <a:gd name="connsiteY3" fmla="*/ 685538 h 685537"/>
                <a:gd name="connsiteX4" fmla="*/ 0 w 685537"/>
                <a:gd name="connsiteY4" fmla="*/ 342769 h 68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537" h="685537">
                  <a:moveTo>
                    <a:pt x="0" y="342769"/>
                  </a:moveTo>
                  <a:cubicBezTo>
                    <a:pt x="0" y="153463"/>
                    <a:pt x="153463" y="0"/>
                    <a:pt x="342769" y="0"/>
                  </a:cubicBezTo>
                  <a:cubicBezTo>
                    <a:pt x="532075" y="0"/>
                    <a:pt x="685538" y="153463"/>
                    <a:pt x="685538" y="342769"/>
                  </a:cubicBezTo>
                  <a:cubicBezTo>
                    <a:pt x="685538" y="532075"/>
                    <a:pt x="532075" y="685538"/>
                    <a:pt x="342769" y="685538"/>
                  </a:cubicBezTo>
                  <a:cubicBezTo>
                    <a:pt x="153463" y="685538"/>
                    <a:pt x="0" y="532075"/>
                    <a:pt x="0" y="342769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631" tIns="88631" rIns="88631" bIns="88631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Noto Sans TC Bold" pitchFamily="34" charset="-120"/>
                  <a:ea typeface="Noto Sans TC Bold" pitchFamily="34" charset="-120"/>
                </a:rPr>
                <a:t>學校</a:t>
              </a:r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8414500" y="2327341"/>
              <a:ext cx="752558" cy="682325"/>
            </a:xfrm>
            <a:custGeom>
              <a:avLst/>
              <a:gdLst>
                <a:gd name="connsiteX0" fmla="*/ 0 w 685537"/>
                <a:gd name="connsiteY0" fmla="*/ 342769 h 685537"/>
                <a:gd name="connsiteX1" fmla="*/ 342769 w 685537"/>
                <a:gd name="connsiteY1" fmla="*/ 0 h 685537"/>
                <a:gd name="connsiteX2" fmla="*/ 685538 w 685537"/>
                <a:gd name="connsiteY2" fmla="*/ 342769 h 685537"/>
                <a:gd name="connsiteX3" fmla="*/ 342769 w 685537"/>
                <a:gd name="connsiteY3" fmla="*/ 685538 h 685537"/>
                <a:gd name="connsiteX4" fmla="*/ 0 w 685537"/>
                <a:gd name="connsiteY4" fmla="*/ 342769 h 68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537" h="685537">
                  <a:moveTo>
                    <a:pt x="0" y="342769"/>
                  </a:moveTo>
                  <a:cubicBezTo>
                    <a:pt x="0" y="153463"/>
                    <a:pt x="153463" y="0"/>
                    <a:pt x="342769" y="0"/>
                  </a:cubicBezTo>
                  <a:cubicBezTo>
                    <a:pt x="532075" y="0"/>
                    <a:pt x="685538" y="153463"/>
                    <a:pt x="685538" y="342769"/>
                  </a:cubicBezTo>
                  <a:cubicBezTo>
                    <a:pt x="685538" y="532075"/>
                    <a:pt x="532075" y="685538"/>
                    <a:pt x="342769" y="685538"/>
                  </a:cubicBezTo>
                  <a:cubicBezTo>
                    <a:pt x="153463" y="685538"/>
                    <a:pt x="0" y="532075"/>
                    <a:pt x="0" y="34276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631" tIns="88631" rIns="88631" bIns="88631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Noto Sans TC Bold" pitchFamily="34" charset="-120"/>
                  <a:ea typeface="Noto Sans TC Bold" pitchFamily="34" charset="-120"/>
                </a:rPr>
                <a:t>家長</a:t>
              </a:r>
            </a:p>
          </p:txBody>
        </p:sp>
      </p:grpSp>
      <p:cxnSp>
        <p:nvCxnSpPr>
          <p:cNvPr id="3" name="直線單箭頭接點 2"/>
          <p:cNvCxnSpPr/>
          <p:nvPr/>
        </p:nvCxnSpPr>
        <p:spPr>
          <a:xfrm flipV="1">
            <a:off x="4860032" y="2078450"/>
            <a:ext cx="648072" cy="11040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99437" y="239136"/>
            <a:ext cx="61032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臺南市新課綱</a:t>
            </a:r>
            <a:r>
              <a:rPr lang="en-US" altLang="zh-TW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-</a:t>
            </a:r>
            <a:r>
              <a:rPr lang="zh-TW" altLang="en-US" sz="3200" b="1" kern="1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Times New Roman" charset="0"/>
              </a:rPr>
              <a:t>培</a:t>
            </a:r>
            <a:r>
              <a:rPr lang="zh-TW" altLang="zh-TW" sz="3200" b="1" kern="1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Times New Roman" charset="0"/>
              </a:rPr>
              <a:t>力同行自動好</a:t>
            </a: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6516216" y="2787774"/>
            <a:ext cx="432048" cy="2292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圓角矩形 1"/>
          <p:cNvSpPr/>
          <p:nvPr/>
        </p:nvSpPr>
        <p:spPr>
          <a:xfrm>
            <a:off x="6732240" y="2447619"/>
            <a:ext cx="2174254" cy="718197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24" name="群組 23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5425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發展學校本位課程建議步驟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 </a:t>
            </a:r>
            <a:r>
              <a:rPr lang="zh-CN" altLang="en-US" smtClean="0"/>
              <a:t>「 让</a:t>
            </a:r>
            <a:r>
              <a:rPr lang="en-US" altLang="zh-CN" smtClean="0"/>
              <a:t>PPT</a:t>
            </a:r>
            <a:r>
              <a:rPr lang="zh-CN" altLang="en-US" smtClean="0"/>
              <a:t>设计简单起来！」</a:t>
            </a:r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54</a:t>
            </a:fld>
            <a:endParaRPr lang="zh-CN" altLang="en-US"/>
          </a:p>
        </p:txBody>
      </p:sp>
      <p:cxnSp>
        <p:nvCxnSpPr>
          <p:cNvPr id="7" name="直接连接符 3">
            <a:extLst>
              <a:ext uri="{FF2B5EF4-FFF2-40B4-BE49-F238E27FC236}">
                <a16:creationId xmlns="" xmlns:a16="http://schemas.microsoft.com/office/drawing/2014/main" id="{A5A1D8F8-8BBA-478A-A988-8BC1D2455B34}"/>
              </a:ext>
            </a:extLst>
          </p:cNvPr>
          <p:cNvCxnSpPr>
            <a:cxnSpLocks/>
          </p:cNvCxnSpPr>
          <p:nvPr/>
        </p:nvCxnSpPr>
        <p:spPr>
          <a:xfrm flipH="1">
            <a:off x="5177611" y="3094282"/>
            <a:ext cx="228901" cy="706374"/>
          </a:xfrm>
          <a:prstGeom prst="line">
            <a:avLst/>
          </a:prstGeom>
          <a:ln w="152400" cap="rnd">
            <a:solidFill>
              <a:schemeClr val="tx1">
                <a:lumMod val="20000"/>
                <a:lumOff val="8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4">
            <a:extLst>
              <a:ext uri="{FF2B5EF4-FFF2-40B4-BE49-F238E27FC236}">
                <a16:creationId xmlns="" xmlns:a16="http://schemas.microsoft.com/office/drawing/2014/main" id="{BA136589-445A-48D7-A528-75A163DF9456}"/>
              </a:ext>
            </a:extLst>
          </p:cNvPr>
          <p:cNvCxnSpPr>
            <a:cxnSpLocks/>
          </p:cNvCxnSpPr>
          <p:nvPr/>
        </p:nvCxnSpPr>
        <p:spPr>
          <a:xfrm flipH="1">
            <a:off x="2914957" y="3833019"/>
            <a:ext cx="203558" cy="657193"/>
          </a:xfrm>
          <a:prstGeom prst="line">
            <a:avLst/>
          </a:prstGeom>
          <a:ln w="152400" cap="rnd">
            <a:solidFill>
              <a:schemeClr val="tx1">
                <a:lumMod val="20000"/>
                <a:lumOff val="8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5">
            <a:extLst>
              <a:ext uri="{FF2B5EF4-FFF2-40B4-BE49-F238E27FC236}">
                <a16:creationId xmlns="" xmlns:a16="http://schemas.microsoft.com/office/drawing/2014/main" id="{11A6D17D-FCC1-4761-8331-9593F4A7D812}"/>
              </a:ext>
            </a:extLst>
          </p:cNvPr>
          <p:cNvCxnSpPr/>
          <p:nvPr/>
        </p:nvCxnSpPr>
        <p:spPr>
          <a:xfrm>
            <a:off x="582048" y="4555573"/>
            <a:ext cx="2348318" cy="0"/>
          </a:xfrm>
          <a:prstGeom prst="line">
            <a:avLst/>
          </a:prstGeom>
          <a:ln w="152400" cap="rnd">
            <a:solidFill>
              <a:schemeClr val="tx1">
                <a:lumMod val="20000"/>
                <a:lumOff val="80000"/>
              </a:schemeClr>
            </a:solidFill>
            <a:round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6">
            <a:extLst>
              <a:ext uri="{FF2B5EF4-FFF2-40B4-BE49-F238E27FC236}">
                <a16:creationId xmlns="" xmlns:a16="http://schemas.microsoft.com/office/drawing/2014/main" id="{1D65AEF2-392B-4502-8EB4-54BF09655759}"/>
              </a:ext>
            </a:extLst>
          </p:cNvPr>
          <p:cNvCxnSpPr>
            <a:cxnSpLocks/>
          </p:cNvCxnSpPr>
          <p:nvPr/>
        </p:nvCxnSpPr>
        <p:spPr>
          <a:xfrm>
            <a:off x="3118515" y="3831536"/>
            <a:ext cx="2103934" cy="0"/>
          </a:xfrm>
          <a:prstGeom prst="line">
            <a:avLst/>
          </a:prstGeom>
          <a:ln w="152400" cap="rnd">
            <a:solidFill>
              <a:schemeClr val="tx1">
                <a:lumMod val="20000"/>
                <a:lumOff val="80000"/>
              </a:schemeClr>
            </a:solidFill>
            <a:round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7">
            <a:extLst>
              <a:ext uri="{FF2B5EF4-FFF2-40B4-BE49-F238E27FC236}">
                <a16:creationId xmlns="" xmlns:a16="http://schemas.microsoft.com/office/drawing/2014/main" id="{ABC8CCA5-CF98-4115-81EA-DB86764A96F1}"/>
              </a:ext>
            </a:extLst>
          </p:cNvPr>
          <p:cNvCxnSpPr>
            <a:cxnSpLocks/>
          </p:cNvCxnSpPr>
          <p:nvPr/>
        </p:nvCxnSpPr>
        <p:spPr>
          <a:xfrm>
            <a:off x="5413075" y="3094283"/>
            <a:ext cx="2254232" cy="31518"/>
          </a:xfrm>
          <a:prstGeom prst="line">
            <a:avLst/>
          </a:prstGeom>
          <a:ln w="152400" cap="rnd">
            <a:solidFill>
              <a:schemeClr val="tx1">
                <a:lumMod val="20000"/>
                <a:lumOff val="80000"/>
              </a:schemeClr>
            </a:solidFill>
            <a:round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ïṧḷîḑè">
            <a:extLst>
              <a:ext uri="{FF2B5EF4-FFF2-40B4-BE49-F238E27FC236}">
                <a16:creationId xmlns="" xmlns:a16="http://schemas.microsoft.com/office/drawing/2014/main" id="{192B4765-9F3F-4759-83F7-8FB6386A1E20}"/>
              </a:ext>
            </a:extLst>
          </p:cNvPr>
          <p:cNvSpPr/>
          <p:nvPr/>
        </p:nvSpPr>
        <p:spPr>
          <a:xfrm>
            <a:off x="545661" y="4271501"/>
            <a:ext cx="542925" cy="54292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dirty="0" smtClean="0">
                <a:latin typeface="Impact" panose="020B0806030902050204" pitchFamily="34" charset="0"/>
              </a:rPr>
              <a:t>1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13" name="ïşḷiḍe">
            <a:extLst>
              <a:ext uri="{FF2B5EF4-FFF2-40B4-BE49-F238E27FC236}">
                <a16:creationId xmlns="" xmlns:a16="http://schemas.microsoft.com/office/drawing/2014/main" id="{02FACDCD-811C-4398-BD9C-160DE312E8E2}"/>
              </a:ext>
            </a:extLst>
          </p:cNvPr>
          <p:cNvSpPr/>
          <p:nvPr/>
        </p:nvSpPr>
        <p:spPr>
          <a:xfrm>
            <a:off x="2880858" y="3529196"/>
            <a:ext cx="542925" cy="54292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dirty="0" smtClean="0">
                <a:latin typeface="Impact" panose="020B0806030902050204" pitchFamily="34" charset="0"/>
              </a:rPr>
              <a:t>2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14" name="iš1îdé">
            <a:extLst>
              <a:ext uri="{FF2B5EF4-FFF2-40B4-BE49-F238E27FC236}">
                <a16:creationId xmlns="" xmlns:a16="http://schemas.microsoft.com/office/drawing/2014/main" id="{02F95AB7-F5F6-46EB-A451-0BD58FBDBE25}"/>
              </a:ext>
            </a:extLst>
          </p:cNvPr>
          <p:cNvSpPr/>
          <p:nvPr/>
        </p:nvSpPr>
        <p:spPr>
          <a:xfrm>
            <a:off x="5167242" y="2791941"/>
            <a:ext cx="542925" cy="54292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dirty="0" smtClean="0">
                <a:latin typeface="Impact" panose="020B0806030902050204" pitchFamily="34" charset="0"/>
              </a:rPr>
              <a:t>3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15" name="íşļide">
            <a:extLst>
              <a:ext uri="{FF2B5EF4-FFF2-40B4-BE49-F238E27FC236}">
                <a16:creationId xmlns="" xmlns:a16="http://schemas.microsoft.com/office/drawing/2014/main" id="{89EDFFFD-99F9-44E3-A25B-751C26ACA19B}"/>
              </a:ext>
            </a:extLst>
          </p:cNvPr>
          <p:cNvSpPr/>
          <p:nvPr/>
        </p:nvSpPr>
        <p:spPr>
          <a:xfrm>
            <a:off x="7449523" y="2879552"/>
            <a:ext cx="542925" cy="542921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dirty="0" smtClean="0">
                <a:latin typeface="Impact" panose="020B0806030902050204" pitchFamily="34" charset="0"/>
              </a:rPr>
              <a:t>4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26" name="îṧḷíḑe">
            <a:extLst>
              <a:ext uri="{FF2B5EF4-FFF2-40B4-BE49-F238E27FC236}">
                <a16:creationId xmlns="" xmlns:a16="http://schemas.microsoft.com/office/drawing/2014/main" id="{8A71189F-8904-4951-B4FC-381094B54451}"/>
              </a:ext>
            </a:extLst>
          </p:cNvPr>
          <p:cNvSpPr txBox="1"/>
          <p:nvPr/>
        </p:nvSpPr>
        <p:spPr>
          <a:xfrm>
            <a:off x="388564" y="2791941"/>
            <a:ext cx="2081504" cy="103959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Noto Sans TC Bold" pitchFamily="34" charset="-120"/>
                <a:ea typeface="Noto Sans TC Bold" pitchFamily="34" charset="-120"/>
              </a:rPr>
              <a:t>校本課程</a:t>
            </a:r>
            <a:r>
              <a:rPr lang="zh-TW" altLang="en-US" sz="1400" dirty="0" smtClean="0">
                <a:latin typeface="Noto Sans TC Bold" pitchFamily="34" charset="-120"/>
                <a:ea typeface="Noto Sans TC Bold" pitchFamily="34" charset="-120"/>
              </a:rPr>
              <a:t>發展</a:t>
            </a:r>
            <a:endParaRPr lang="en-US" altLang="zh-TW" sz="1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TW" altLang="en-US" sz="1400" dirty="0" smtClean="0">
                <a:latin typeface="Noto Sans TC Bold" pitchFamily="34" charset="-120"/>
                <a:ea typeface="Noto Sans TC Bold" pitchFamily="34" charset="-120"/>
              </a:rPr>
              <a:t>領域課程規劃</a:t>
            </a:r>
            <a:endParaRPr lang="en-US" altLang="zh-TW" sz="1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TW" altLang="en-US" sz="1400" dirty="0" smtClean="0">
                <a:latin typeface="Noto Sans TC Bold" pitchFamily="34" charset="-120"/>
                <a:ea typeface="Noto Sans TC Bold" pitchFamily="34" charset="-120"/>
              </a:rPr>
              <a:t>彈性</a:t>
            </a:r>
            <a:r>
              <a:rPr lang="zh-TW" altLang="en-US" sz="1400" dirty="0">
                <a:latin typeface="Noto Sans TC Bold" pitchFamily="34" charset="-120"/>
                <a:ea typeface="Noto Sans TC Bold" pitchFamily="34" charset="-120"/>
              </a:rPr>
              <a:t>學習課程架構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388564" y="3831536"/>
            <a:ext cx="1845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dirty="0">
                <a:solidFill>
                  <a:schemeClr val="accent1"/>
                </a:solidFill>
                <a:latin typeface="Noto Sans TC Black" pitchFamily="34" charset="-120"/>
                <a:ea typeface="Noto Sans TC Black" pitchFamily="34" charset="-120"/>
              </a:rPr>
              <a:t>核心工作</a:t>
            </a:r>
            <a:r>
              <a:rPr lang="zh-TW" altLang="en-US" sz="2000" dirty="0" smtClean="0">
                <a:solidFill>
                  <a:schemeClr val="accent1"/>
                </a:solidFill>
                <a:latin typeface="Noto Sans TC Black" pitchFamily="34" charset="-120"/>
                <a:ea typeface="Noto Sans TC Black" pitchFamily="34" charset="-120"/>
              </a:rPr>
              <a:t>小組</a:t>
            </a:r>
            <a:endParaRPr lang="zh-TW" altLang="en-US" sz="2000" dirty="0">
              <a:solidFill>
                <a:schemeClr val="accent1"/>
              </a:solidFill>
              <a:latin typeface="Noto Sans TC Black" pitchFamily="34" charset="-120"/>
              <a:ea typeface="Noto Sans TC Black" pitchFamily="34" charset="-120"/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388564" y="1020503"/>
            <a:ext cx="1845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dirty="0">
                <a:solidFill>
                  <a:schemeClr val="accent1"/>
                </a:solidFill>
                <a:latin typeface="Noto Sans TC Black" pitchFamily="34" charset="-120"/>
                <a:ea typeface="Noto Sans TC Black" pitchFamily="34" charset="-120"/>
              </a:rPr>
              <a:t>領域教學研究會或學年會議</a:t>
            </a:r>
          </a:p>
        </p:txBody>
      </p:sp>
      <p:sp>
        <p:nvSpPr>
          <p:cNvPr id="76" name="îṧḷíḑe">
            <a:extLst>
              <a:ext uri="{FF2B5EF4-FFF2-40B4-BE49-F238E27FC236}">
                <a16:creationId xmlns="" xmlns:a16="http://schemas.microsoft.com/office/drawing/2014/main" id="{8A71189F-8904-4951-B4FC-381094B54451}"/>
              </a:ext>
            </a:extLst>
          </p:cNvPr>
          <p:cNvSpPr txBox="1"/>
          <p:nvPr/>
        </p:nvSpPr>
        <p:spPr>
          <a:xfrm>
            <a:off x="388564" y="1560475"/>
            <a:ext cx="1845780" cy="857272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Noto Sans TC Bold" pitchFamily="34" charset="-120"/>
                <a:ea typeface="Noto Sans TC Bold" pitchFamily="34" charset="-120"/>
              </a:rPr>
              <a:t>發展彈性學習課程架構</a:t>
            </a: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Noto Sans TC Bold" pitchFamily="34" charset="-120"/>
                <a:ea typeface="Noto Sans TC Bold" pitchFamily="34" charset="-120"/>
              </a:rPr>
              <a:t>領域課程規劃</a:t>
            </a:r>
          </a:p>
        </p:txBody>
      </p:sp>
      <p:cxnSp>
        <p:nvCxnSpPr>
          <p:cNvPr id="77" name="直線單箭頭接點 76"/>
          <p:cNvCxnSpPr/>
          <p:nvPr/>
        </p:nvCxnSpPr>
        <p:spPr>
          <a:xfrm>
            <a:off x="1218135" y="2513671"/>
            <a:ext cx="10194" cy="593825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圓角矩形 77"/>
          <p:cNvSpPr/>
          <p:nvPr/>
        </p:nvSpPr>
        <p:spPr>
          <a:xfrm>
            <a:off x="320633" y="996753"/>
            <a:ext cx="1852551" cy="1422962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îṧḷíḑe">
            <a:extLst>
              <a:ext uri="{FF2B5EF4-FFF2-40B4-BE49-F238E27FC236}">
                <a16:creationId xmlns="" xmlns:a16="http://schemas.microsoft.com/office/drawing/2014/main" id="{8A71189F-8904-4951-B4FC-381094B54451}"/>
              </a:ext>
            </a:extLst>
          </p:cNvPr>
          <p:cNvSpPr txBox="1"/>
          <p:nvPr/>
        </p:nvSpPr>
        <p:spPr>
          <a:xfrm>
            <a:off x="2500893" y="2023806"/>
            <a:ext cx="2081504" cy="103959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Noto Sans TC Bold" pitchFamily="34" charset="-120"/>
                <a:ea typeface="Noto Sans TC Bold" pitchFamily="34" charset="-120"/>
              </a:rPr>
              <a:t>審議課程架構</a:t>
            </a:r>
          </a:p>
        </p:txBody>
      </p:sp>
      <p:sp>
        <p:nvSpPr>
          <p:cNvPr id="93" name="文字方塊 92"/>
          <p:cNvSpPr txBox="1"/>
          <p:nvPr/>
        </p:nvSpPr>
        <p:spPr>
          <a:xfrm>
            <a:off x="2500893" y="3063401"/>
            <a:ext cx="208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dirty="0">
                <a:solidFill>
                  <a:schemeClr val="accent1"/>
                </a:solidFill>
                <a:latin typeface="Noto Sans TC Black" pitchFamily="34" charset="-120"/>
                <a:ea typeface="Noto Sans TC Black" pitchFamily="34" charset="-120"/>
              </a:rPr>
              <a:t>課程發展委員會</a:t>
            </a:r>
          </a:p>
        </p:txBody>
      </p:sp>
      <p:sp>
        <p:nvSpPr>
          <p:cNvPr id="94" name="îṧḷíḑe">
            <a:extLst>
              <a:ext uri="{FF2B5EF4-FFF2-40B4-BE49-F238E27FC236}">
                <a16:creationId xmlns="" xmlns:a16="http://schemas.microsoft.com/office/drawing/2014/main" id="{8A71189F-8904-4951-B4FC-381094B54451}"/>
              </a:ext>
            </a:extLst>
          </p:cNvPr>
          <p:cNvSpPr txBox="1"/>
          <p:nvPr/>
        </p:nvSpPr>
        <p:spPr>
          <a:xfrm>
            <a:off x="4787277" y="1000896"/>
            <a:ext cx="2081504" cy="103959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Noto Sans TC Bold" pitchFamily="34" charset="-120"/>
                <a:ea typeface="Noto Sans TC Bold" pitchFamily="34" charset="-120"/>
              </a:rPr>
              <a:t>發展彈性學習課程</a:t>
            </a: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Noto Sans TC Bold" pitchFamily="34" charset="-120"/>
                <a:ea typeface="Noto Sans TC Bold" pitchFamily="34" charset="-120"/>
              </a:rPr>
              <a:t>教材發展</a:t>
            </a:r>
          </a:p>
        </p:txBody>
      </p:sp>
      <p:sp>
        <p:nvSpPr>
          <p:cNvPr id="95" name="文字方塊 94"/>
          <p:cNvSpPr txBox="1"/>
          <p:nvPr/>
        </p:nvSpPr>
        <p:spPr>
          <a:xfrm>
            <a:off x="4787277" y="2040491"/>
            <a:ext cx="1845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dirty="0">
                <a:solidFill>
                  <a:schemeClr val="accent1"/>
                </a:solidFill>
                <a:latin typeface="Noto Sans TC Black" pitchFamily="34" charset="-120"/>
                <a:ea typeface="Noto Sans TC Black" pitchFamily="34" charset="-120"/>
              </a:rPr>
              <a:t>領域教學研究會或學年會議</a:t>
            </a:r>
          </a:p>
        </p:txBody>
      </p:sp>
      <p:sp>
        <p:nvSpPr>
          <p:cNvPr id="96" name="îṧḷíḑe">
            <a:extLst>
              <a:ext uri="{FF2B5EF4-FFF2-40B4-BE49-F238E27FC236}">
                <a16:creationId xmlns="" xmlns:a16="http://schemas.microsoft.com/office/drawing/2014/main" id="{8A71189F-8904-4951-B4FC-381094B54451}"/>
              </a:ext>
            </a:extLst>
          </p:cNvPr>
          <p:cNvSpPr txBox="1"/>
          <p:nvPr/>
        </p:nvSpPr>
        <p:spPr>
          <a:xfrm>
            <a:off x="7040088" y="1324869"/>
            <a:ext cx="2081504" cy="103959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Noto Sans TC Bold" pitchFamily="34" charset="-120"/>
                <a:ea typeface="Noto Sans TC Bold" pitchFamily="34" charset="-120"/>
              </a:rPr>
              <a:t>確認校本課程</a:t>
            </a:r>
          </a:p>
        </p:txBody>
      </p:sp>
      <p:sp>
        <p:nvSpPr>
          <p:cNvPr id="97" name="文字方塊 96"/>
          <p:cNvSpPr txBox="1"/>
          <p:nvPr/>
        </p:nvSpPr>
        <p:spPr>
          <a:xfrm>
            <a:off x="7040087" y="2364464"/>
            <a:ext cx="198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dirty="0">
                <a:solidFill>
                  <a:schemeClr val="accent1"/>
                </a:solidFill>
                <a:latin typeface="Noto Sans TC Black" pitchFamily="34" charset="-120"/>
                <a:ea typeface="Noto Sans TC Black" pitchFamily="34" charset="-120"/>
              </a:rPr>
              <a:t>課程發展委員會</a:t>
            </a:r>
          </a:p>
        </p:txBody>
      </p:sp>
    </p:spTree>
    <p:extLst>
      <p:ext uri="{BB962C8B-B14F-4D97-AF65-F5344CB8AC3E}">
        <p14:creationId xmlns:p14="http://schemas.microsoft.com/office/powerpoint/2010/main" val="25201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502444" y="50014"/>
            <a:ext cx="8641556" cy="771524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  <a:sym typeface="Hannotate TC Regular"/>
              </a:rPr>
              <a:t>三</a:t>
            </a:r>
            <a:r>
              <a:rPr lang="en-US" altLang="zh-TW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  <a:sym typeface="Hannotate TC Regular"/>
              </a:rPr>
              <a:t>.</a:t>
            </a:r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  <a:sym typeface="Hannotate TC Regular"/>
              </a:rPr>
              <a:t>審查自</a:t>
            </a: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  <a:sym typeface="Hannotate TC Regular"/>
              </a:rPr>
              <a:t>編自選教材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/>
          <a:lstStyle/>
          <a:p>
            <a:fld id="{A262F1E5-B8D5-4ABC-8576-D8EA445A15AD}" type="slidenum">
              <a:rPr lang="zh-TW" altLang="en-US" smtClean="0"/>
              <a:pPr/>
              <a:t>55</a:t>
            </a:fld>
            <a:endParaRPr lang="zh-TW" altLang="en-US"/>
          </a:p>
        </p:txBody>
      </p:sp>
      <p:sp>
        <p:nvSpPr>
          <p:cNvPr id="4" name="標題 6"/>
          <p:cNvSpPr txBox="1">
            <a:spLocks/>
          </p:cNvSpPr>
          <p:nvPr/>
        </p:nvSpPr>
        <p:spPr>
          <a:xfrm>
            <a:off x="699224" y="858931"/>
            <a:ext cx="7772400" cy="85725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latin typeface="Noto Sans TC Bold" pitchFamily="34" charset="-120"/>
                <a:ea typeface="Noto Sans TC Bold" pitchFamily="34" charset="-120"/>
              </a:rPr>
              <a:t>自編教材審查參考規準</a:t>
            </a:r>
            <a:endParaRPr lang="zh-TW" altLang="en-US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5" name="內容版面配置區 7"/>
          <p:cNvSpPr txBox="1">
            <a:spLocks/>
          </p:cNvSpPr>
          <p:nvPr/>
        </p:nvSpPr>
        <p:spPr>
          <a:xfrm>
            <a:off x="530700" y="1555668"/>
            <a:ext cx="7940924" cy="3626735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kern="0" dirty="0" smtClean="0">
                <a:latin typeface="Noto Sans TC Bold" pitchFamily="34" charset="-120"/>
                <a:ea typeface="Noto Sans TC Bold" pitchFamily="34" charset="-120"/>
              </a:rPr>
              <a:t>1</a:t>
            </a:r>
            <a:r>
              <a:rPr lang="zh-TW" altLang="en-US" sz="2800" kern="0" dirty="0" smtClean="0">
                <a:latin typeface="Noto Sans TC Bold" pitchFamily="34" charset="-120"/>
                <a:ea typeface="Noto Sans TC Bold" pitchFamily="34" charset="-120"/>
              </a:rPr>
              <a:t>設計</a:t>
            </a:r>
            <a:r>
              <a:rPr lang="zh-TW" altLang="zh-TW" sz="2800" kern="0" dirty="0" smtClean="0">
                <a:latin typeface="Noto Sans TC Bold" pitchFamily="34" charset="-120"/>
                <a:ea typeface="Noto Sans TC Bold" pitchFamily="34" charset="-120"/>
              </a:rPr>
              <a:t>理念符合</a:t>
            </a:r>
            <a:r>
              <a:rPr lang="zh-TW" altLang="en-US" sz="2800" kern="0" dirty="0" smtClean="0">
                <a:latin typeface="Noto Sans TC Bold" pitchFamily="34" charset="-120"/>
                <a:ea typeface="Noto Sans TC Bold" pitchFamily="34" charset="-120"/>
              </a:rPr>
              <a:t>總綱</a:t>
            </a:r>
            <a:r>
              <a:rPr lang="zh-TW" altLang="zh-TW" sz="2800" kern="0" dirty="0" smtClean="0">
                <a:latin typeface="Noto Sans TC Bold" pitchFamily="34" charset="-120"/>
                <a:ea typeface="Noto Sans TC Bold" pitchFamily="34" charset="-120"/>
              </a:rPr>
              <a:t>精神，</a:t>
            </a:r>
            <a:r>
              <a:rPr lang="zh-TW" altLang="en-US" sz="2800" kern="0" dirty="0" smtClean="0">
                <a:latin typeface="Noto Sans TC Bold" pitchFamily="34" charset="-120"/>
                <a:ea typeface="Noto Sans TC Bold" pitchFamily="34" charset="-120"/>
              </a:rPr>
              <a:t>教學</a:t>
            </a:r>
            <a:r>
              <a:rPr lang="zh-TW" altLang="zh-TW" sz="2800" kern="0" dirty="0" smtClean="0">
                <a:latin typeface="Noto Sans TC Bold" pitchFamily="34" charset="-120"/>
                <a:ea typeface="Noto Sans TC Bold" pitchFamily="34" charset="-120"/>
              </a:rPr>
              <a:t>計畫完整適切。</a:t>
            </a:r>
            <a:endParaRPr lang="zh-TW" altLang="zh-TW" sz="2800" kern="100" dirty="0" smtClean="0">
              <a:latin typeface="Noto Sans TC Bold" pitchFamily="34" charset="-120"/>
              <a:ea typeface="Noto Sans TC Bold" pitchFamily="34" charset="-120"/>
            </a:endParaRPr>
          </a:p>
          <a:p>
            <a:r>
              <a:rPr lang="en-US" altLang="zh-TW" sz="2800" kern="0" dirty="0" smtClean="0">
                <a:latin typeface="Noto Sans TC Bold" pitchFamily="34" charset="-120"/>
                <a:ea typeface="Noto Sans TC Bold" pitchFamily="34" charset="-120"/>
              </a:rPr>
              <a:t>2</a:t>
            </a:r>
            <a:r>
              <a:rPr lang="zh-TW" altLang="en-US" sz="2800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學習</a:t>
            </a:r>
            <a:r>
              <a:rPr lang="zh-TW" altLang="zh-TW" sz="2800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目標呼應課程綱要、教學原理與</a:t>
            </a:r>
            <a:r>
              <a:rPr lang="zh-TW" altLang="en-US" sz="2800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核心素養</a:t>
            </a:r>
            <a:r>
              <a:rPr lang="zh-TW" altLang="zh-TW" sz="2800" kern="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2800" kern="100" dirty="0" smtClean="0">
              <a:latin typeface="Noto Sans TC Bold" pitchFamily="34" charset="-120"/>
              <a:ea typeface="Noto Sans TC Bold" pitchFamily="34" charset="-120"/>
            </a:endParaRPr>
          </a:p>
          <a:p>
            <a:r>
              <a:rPr lang="en-US" altLang="zh-TW" sz="2800" kern="0" dirty="0" smtClean="0">
                <a:latin typeface="Noto Sans TC Bold" pitchFamily="34" charset="-120"/>
                <a:ea typeface="Noto Sans TC Bold" pitchFamily="34" charset="-120"/>
              </a:rPr>
              <a:t>3</a:t>
            </a:r>
            <a:r>
              <a:rPr lang="zh-TW" altLang="zh-TW" sz="2800" kern="0" dirty="0" smtClean="0">
                <a:latin typeface="Noto Sans TC Bold" pitchFamily="34" charset="-120"/>
                <a:ea typeface="Noto Sans TC Bold" pitchFamily="34" charset="-120"/>
              </a:rPr>
              <a:t>教材呼應學校願景、學校本位課程。</a:t>
            </a:r>
            <a:endParaRPr lang="zh-TW" altLang="zh-TW" sz="2800" kern="100" dirty="0" smtClean="0">
              <a:latin typeface="Noto Sans TC Bold" pitchFamily="34" charset="-120"/>
              <a:ea typeface="Noto Sans TC Bold" pitchFamily="34" charset="-120"/>
            </a:endParaRPr>
          </a:p>
          <a:p>
            <a:r>
              <a:rPr lang="en-US" altLang="zh-TW" sz="2800" kern="0" dirty="0" smtClean="0">
                <a:latin typeface="Noto Sans TC Bold" pitchFamily="34" charset="-120"/>
                <a:ea typeface="Noto Sans TC Bold" pitchFamily="34" charset="-120"/>
              </a:rPr>
              <a:t>4</a:t>
            </a:r>
            <a:r>
              <a:rPr lang="zh-TW" altLang="zh-TW" sz="2800" kern="0" dirty="0" smtClean="0">
                <a:latin typeface="Noto Sans TC Bold" pitchFamily="34" charset="-120"/>
                <a:ea typeface="Noto Sans TC Bold" pitchFamily="34" charset="-120"/>
              </a:rPr>
              <a:t>教材內容生活化，以學生生活經驗為中心。</a:t>
            </a:r>
            <a:endParaRPr lang="zh-TW" altLang="zh-TW" sz="2800" kern="100" dirty="0" smtClean="0">
              <a:latin typeface="Noto Sans TC Bold" pitchFamily="34" charset="-120"/>
              <a:ea typeface="Noto Sans TC Bold" pitchFamily="34" charset="-120"/>
            </a:endParaRPr>
          </a:p>
          <a:p>
            <a:pPr algn="just"/>
            <a:r>
              <a:rPr lang="en-US" altLang="zh-TW" sz="2800" kern="0" dirty="0" smtClean="0">
                <a:latin typeface="Noto Sans TC Bold" pitchFamily="34" charset="-120"/>
                <a:ea typeface="Noto Sans TC Bold" pitchFamily="34" charset="-120"/>
              </a:rPr>
              <a:t>5</a:t>
            </a:r>
            <a:r>
              <a:rPr lang="zh-TW" altLang="zh-TW" sz="2800" kern="0" dirty="0" smtClean="0">
                <a:latin typeface="Noto Sans TC Bold" pitchFamily="34" charset="-120"/>
                <a:ea typeface="Noto Sans TC Bold" pitchFamily="34" charset="-120"/>
              </a:rPr>
              <a:t>教材份量的適中，內容的難易度適切。</a:t>
            </a:r>
            <a:endParaRPr lang="zh-TW" altLang="zh-TW" sz="2800" kern="100" dirty="0" smtClean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8" name="群組 7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617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自編教材審查</a:t>
            </a:r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參考規準</a:t>
            </a:r>
            <a:endParaRPr lang="zh-TW" altLang="en-US" sz="32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F1E5-B8D5-4ABC-8576-D8EA445A15AD}" type="slidenum">
              <a:rPr lang="zh-TW" altLang="en-US" smtClean="0"/>
              <a:pPr/>
              <a:t>56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4294967295"/>
          </p:nvPr>
        </p:nvSpPr>
        <p:spPr>
          <a:xfrm>
            <a:off x="534391" y="1004888"/>
            <a:ext cx="8609610" cy="3754437"/>
          </a:xfrm>
        </p:spPr>
        <p:txBody>
          <a:bodyPr>
            <a:noAutofit/>
          </a:bodyPr>
          <a:lstStyle/>
          <a:p>
            <a:pPr algn="just"/>
            <a:r>
              <a:rPr lang="en-US" altLang="zh-TW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6</a:t>
            </a:r>
            <a:r>
              <a:rPr lang="zh-TW" altLang="zh-TW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教學</a:t>
            </a:r>
            <a:r>
              <a:rPr lang="zh-TW" altLang="zh-TW" sz="2400" b="1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設計充分</a:t>
            </a:r>
            <a:r>
              <a:rPr lang="zh-TW" altLang="zh-TW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呼應</a:t>
            </a:r>
            <a:r>
              <a:rPr lang="zh-TW" altLang="en-US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學習重點</a:t>
            </a:r>
            <a:r>
              <a:rPr lang="zh-TW" altLang="zh-TW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、</a:t>
            </a:r>
            <a:r>
              <a:rPr lang="zh-TW" altLang="en-US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學習</a:t>
            </a:r>
            <a:r>
              <a:rPr lang="zh-TW" altLang="zh-TW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目標</a:t>
            </a:r>
            <a:r>
              <a:rPr lang="zh-TW" altLang="zh-TW" sz="2400" b="1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2400" b="1" kern="100" dirty="0">
              <a:solidFill>
                <a:srgbClr val="FF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algn="just"/>
            <a:r>
              <a:rPr lang="en-US" altLang="zh-TW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7</a:t>
            </a:r>
            <a:r>
              <a:rPr lang="zh-TW" altLang="zh-TW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教學</a:t>
            </a:r>
            <a:r>
              <a:rPr lang="zh-TW" altLang="zh-TW" sz="2400" b="1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設計之教學模式能靈活運用教學方法。</a:t>
            </a:r>
            <a:endParaRPr lang="zh-TW" altLang="zh-TW" sz="2400" b="1" kern="100" dirty="0">
              <a:solidFill>
                <a:srgbClr val="FF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algn="just"/>
            <a:r>
              <a:rPr lang="en-US" altLang="zh-TW" sz="2400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8</a:t>
            </a:r>
            <a:r>
              <a:rPr lang="zh-TW" altLang="zh-TW" sz="2400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教學</a:t>
            </a:r>
            <a:r>
              <a:rPr lang="zh-TW" altLang="zh-TW" sz="2400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活動能激發學生主動參與、顧及個別差異。</a:t>
            </a:r>
            <a:endParaRPr lang="zh-TW" altLang="zh-TW" sz="2400" kern="100" dirty="0">
              <a:solidFill>
                <a:srgbClr val="FF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algn="just"/>
            <a:r>
              <a:rPr lang="en-US" altLang="zh-TW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9</a:t>
            </a:r>
            <a:r>
              <a:rPr lang="zh-TW" altLang="zh-TW" sz="24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教學</a:t>
            </a:r>
            <a:r>
              <a:rPr lang="zh-TW" altLang="zh-TW" sz="2400" b="1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評量方式多元化，且易於實施。</a:t>
            </a:r>
            <a:endParaRPr lang="zh-TW" altLang="zh-TW" sz="2400" b="1" kern="100" dirty="0">
              <a:solidFill>
                <a:srgbClr val="FF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algn="just"/>
            <a:r>
              <a:rPr lang="en-US" altLang="zh-TW" sz="2400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</a:t>
            </a:r>
            <a:r>
              <a:rPr lang="zh-TW" altLang="en-US" sz="2400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學習</a:t>
            </a:r>
            <a:r>
              <a:rPr lang="zh-TW" altLang="zh-TW" sz="2400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領域</a:t>
            </a:r>
            <a:r>
              <a:rPr lang="zh-TW" altLang="zh-TW" sz="2400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內連貫統整，領域間配合與聯繫適切。</a:t>
            </a:r>
            <a:endParaRPr lang="zh-TW" altLang="zh-TW" sz="2400" kern="100" dirty="0">
              <a:solidFill>
                <a:srgbClr val="FF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algn="just"/>
            <a:r>
              <a:rPr lang="en-US" altLang="zh-TW" sz="2400" kern="0" dirty="0" smtClean="0">
                <a:latin typeface="Noto Sans TC Bold" pitchFamily="34" charset="-120"/>
                <a:ea typeface="Noto Sans TC Bold" pitchFamily="34" charset="-120"/>
              </a:rPr>
              <a:t>11</a:t>
            </a:r>
            <a:r>
              <a:rPr lang="zh-TW" altLang="zh-TW" sz="2400" kern="0" dirty="0" smtClean="0">
                <a:latin typeface="Noto Sans TC Bold" pitchFamily="34" charset="-120"/>
                <a:ea typeface="Noto Sans TC Bold" pitchFamily="34" charset="-120"/>
              </a:rPr>
              <a:t>教師</a:t>
            </a:r>
            <a:r>
              <a:rPr lang="zh-TW" altLang="zh-TW" sz="2400" kern="0" dirty="0">
                <a:latin typeface="Noto Sans TC Bold" pitchFamily="34" charset="-120"/>
                <a:ea typeface="Noto Sans TC Bold" pitchFamily="34" charset="-120"/>
              </a:rPr>
              <a:t>手冊或補充內容參考資料豐富適切。</a:t>
            </a:r>
            <a:endParaRPr lang="zh-TW" altLang="zh-TW" sz="2400" kern="100" dirty="0">
              <a:latin typeface="Noto Sans TC Bold" pitchFamily="34" charset="-120"/>
              <a:ea typeface="Noto Sans TC Bold" pitchFamily="34" charset="-120"/>
            </a:endParaRPr>
          </a:p>
          <a:p>
            <a:pPr algn="just"/>
            <a:r>
              <a:rPr lang="en-US" altLang="zh-TW" sz="2400" kern="0" dirty="0" smtClean="0">
                <a:latin typeface="Noto Sans TC Bold" pitchFamily="34" charset="-120"/>
                <a:ea typeface="Noto Sans TC Bold" pitchFamily="34" charset="-120"/>
              </a:rPr>
              <a:t>12</a:t>
            </a:r>
            <a:r>
              <a:rPr lang="zh-TW" altLang="zh-TW" sz="2400" kern="0" dirty="0" smtClean="0">
                <a:latin typeface="Noto Sans TC Bold" pitchFamily="34" charset="-120"/>
                <a:ea typeface="Noto Sans TC Bold" pitchFamily="34" charset="-120"/>
              </a:rPr>
              <a:t>提供</a:t>
            </a:r>
            <a:r>
              <a:rPr lang="zh-TW" altLang="zh-TW" sz="2400" kern="0" dirty="0">
                <a:latin typeface="Noto Sans TC Bold" pitchFamily="34" charset="-120"/>
                <a:ea typeface="Noto Sans TC Bold" pitchFamily="34" charset="-120"/>
              </a:rPr>
              <a:t>各種教學資源、補充教材或媒體。</a:t>
            </a:r>
            <a:endParaRPr lang="zh-TW" altLang="zh-TW" sz="2400" kern="100" dirty="0">
              <a:latin typeface="Noto Sans TC Bold" pitchFamily="34" charset="-120"/>
              <a:ea typeface="Noto Sans TC Bold" pitchFamily="34" charset="-120"/>
            </a:endParaRPr>
          </a:p>
          <a:p>
            <a:pPr algn="just"/>
            <a:r>
              <a:rPr lang="en-US" altLang="zh-TW" sz="2400" kern="0" dirty="0" smtClean="0">
                <a:latin typeface="Noto Sans TC Bold" pitchFamily="34" charset="-120"/>
                <a:ea typeface="Noto Sans TC Bold" pitchFamily="34" charset="-120"/>
              </a:rPr>
              <a:t>13</a:t>
            </a:r>
            <a:r>
              <a:rPr lang="zh-TW" altLang="zh-TW" sz="2400" kern="0" dirty="0" smtClean="0">
                <a:latin typeface="Noto Sans TC Bold" pitchFamily="34" charset="-120"/>
                <a:ea typeface="Noto Sans TC Bold" pitchFamily="34" charset="-120"/>
              </a:rPr>
              <a:t>版面</a:t>
            </a:r>
            <a:r>
              <a:rPr lang="zh-TW" altLang="zh-TW" sz="2400" kern="0" dirty="0">
                <a:latin typeface="Noto Sans TC Bold" pitchFamily="34" charset="-120"/>
                <a:ea typeface="Noto Sans TC Bold" pitchFamily="34" charset="-120"/>
              </a:rPr>
              <a:t>設計調和美觀，圖畫活潑、生活化。</a:t>
            </a:r>
            <a:endParaRPr lang="zh-TW" altLang="zh-TW" sz="2400" kern="100" dirty="0">
              <a:latin typeface="Noto Sans TC Bold" pitchFamily="34" charset="-120"/>
              <a:ea typeface="Noto Sans TC Bold" pitchFamily="34" charset="-120"/>
            </a:endParaRPr>
          </a:p>
          <a:p>
            <a:pPr algn="just"/>
            <a:r>
              <a:rPr lang="en-US" altLang="zh-TW" sz="2400" kern="0" dirty="0" smtClean="0">
                <a:latin typeface="Noto Sans TC Bold" pitchFamily="34" charset="-120"/>
                <a:ea typeface="Noto Sans TC Bold" pitchFamily="34" charset="-120"/>
              </a:rPr>
              <a:t>14</a:t>
            </a:r>
            <a:r>
              <a:rPr lang="zh-TW" altLang="zh-TW" sz="2400" kern="0" dirty="0" smtClean="0">
                <a:latin typeface="Noto Sans TC Bold" pitchFamily="34" charset="-120"/>
                <a:ea typeface="Noto Sans TC Bold" pitchFamily="34" charset="-120"/>
              </a:rPr>
              <a:t>印刷</a:t>
            </a:r>
            <a:r>
              <a:rPr lang="zh-TW" altLang="zh-TW" sz="2400" kern="0" dirty="0">
                <a:latin typeface="Noto Sans TC Bold" pitchFamily="34" charset="-120"/>
                <a:ea typeface="Noto Sans TC Bold" pitchFamily="34" charset="-120"/>
              </a:rPr>
              <a:t>品質與紙張適切、</a:t>
            </a:r>
            <a:r>
              <a:rPr lang="zh-TW" altLang="zh-TW" sz="2400" kern="0" dirty="0" smtClean="0">
                <a:latin typeface="Noto Sans TC Bold" pitchFamily="34" charset="-120"/>
                <a:ea typeface="Noto Sans TC Bold" pitchFamily="34" charset="-120"/>
              </a:rPr>
              <a:t>裝訂牢固</a:t>
            </a:r>
            <a:r>
              <a:rPr lang="zh-TW" altLang="zh-TW" sz="2400" kern="0" dirty="0">
                <a:latin typeface="Noto Sans TC Bold" pitchFamily="34" charset="-120"/>
                <a:ea typeface="Noto Sans TC Bold" pitchFamily="34" charset="-120"/>
              </a:rPr>
              <a:t>與</a:t>
            </a:r>
            <a:r>
              <a:rPr lang="zh-TW" altLang="zh-TW" sz="2400" kern="0" dirty="0" smtClean="0">
                <a:latin typeface="Noto Sans TC Bold" pitchFamily="34" charset="-120"/>
                <a:ea typeface="Noto Sans TC Bold" pitchFamily="34" charset="-120"/>
              </a:rPr>
              <a:t>安全</a:t>
            </a:r>
            <a:r>
              <a:rPr lang="zh-TW" altLang="zh-TW" sz="2800" kern="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2800" kern="100" dirty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6" name="群組 5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91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57</a:t>
            </a:fld>
            <a:endParaRPr lang="zh-CN" altLang="en-US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558982" y="1024377"/>
            <a:ext cx="7542029" cy="2763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目標：</a:t>
            </a:r>
            <a:r>
              <a:rPr lang="zh-TW" altLang="zh-TW" sz="3200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呼應課程</a:t>
            </a:r>
            <a:r>
              <a:rPr lang="zh-TW" altLang="zh-TW" sz="3200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綱要</a:t>
            </a:r>
            <a:r>
              <a:rPr lang="zh-TW" altLang="en-US" sz="3200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核心素養與</a:t>
            </a:r>
            <a:r>
              <a:rPr lang="zh-TW" altLang="zh-TW" sz="3200" kern="0" dirty="0" smtClean="0">
                <a:latin typeface="Noto Sans TC Bold" pitchFamily="34" charset="-120"/>
                <a:ea typeface="Noto Sans TC Bold" pitchFamily="34" charset="-120"/>
              </a:rPr>
              <a:t>學校</a:t>
            </a:r>
            <a:r>
              <a:rPr lang="zh-TW" altLang="zh-TW" sz="3200" kern="0" dirty="0">
                <a:latin typeface="Noto Sans TC Bold" pitchFamily="34" charset="-120"/>
                <a:ea typeface="Noto Sans TC Bold" pitchFamily="34" charset="-120"/>
              </a:rPr>
              <a:t>本位課程</a:t>
            </a:r>
            <a:endParaRPr lang="en-US" altLang="zh-TW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評量：</a:t>
            </a:r>
            <a:r>
              <a:rPr lang="zh-TW" altLang="zh-TW" sz="3200" b="1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方式多元化，且易於實施</a:t>
            </a:r>
            <a:endParaRPr lang="en-US" altLang="zh-TW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 defTabSz="714375">
              <a:buFont typeface="+mj-lt"/>
              <a:buAutoNum type="arabicPeriod"/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教學：</a:t>
            </a:r>
            <a:r>
              <a:rPr lang="zh-TW" altLang="zh-TW" sz="3200" b="1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設計充分呼應</a:t>
            </a:r>
            <a:r>
              <a:rPr lang="zh-TW" altLang="en-US" sz="3200" b="1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學習重點</a:t>
            </a:r>
            <a:r>
              <a:rPr lang="zh-TW" altLang="zh-TW" sz="3200" b="1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、</a:t>
            </a:r>
            <a:r>
              <a:rPr lang="zh-TW" altLang="en-US" sz="3200" b="1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學習</a:t>
            </a:r>
            <a:r>
              <a:rPr lang="zh-TW" altLang="zh-TW" sz="32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目標</a:t>
            </a:r>
            <a:r>
              <a:rPr lang="zh-TW" altLang="en-US" sz="3200" b="1" kern="0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r>
              <a:rPr lang="zh-TW" altLang="zh-TW" sz="3200" b="1" kern="0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教學模式能靈活運用教學方法</a:t>
            </a:r>
            <a:endParaRPr lang="zh-TW" altLang="en-US" sz="3200" b="1" dirty="0" smtClean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內容：</a:t>
            </a:r>
            <a:r>
              <a:rPr lang="zh-TW" altLang="zh-TW" sz="3200" kern="0" dirty="0">
                <a:latin typeface="Noto Sans TC Bold" pitchFamily="34" charset="-120"/>
                <a:ea typeface="Noto Sans TC Bold" pitchFamily="34" charset="-120"/>
              </a:rPr>
              <a:t>連貫統整</a:t>
            </a:r>
            <a:r>
              <a:rPr lang="zh-TW" altLang="zh-TW" sz="3200" kern="0" dirty="0" smtClean="0">
                <a:latin typeface="Noto Sans TC Bold" pitchFamily="34" charset="-120"/>
                <a:ea typeface="Noto Sans TC Bold" pitchFamily="34" charset="-120"/>
              </a:rPr>
              <a:t>，</a:t>
            </a:r>
            <a:r>
              <a:rPr lang="zh-TW" altLang="en-US" sz="3200" kern="0" dirty="0" smtClean="0">
                <a:latin typeface="Noto Sans TC Bold" pitchFamily="34" charset="-120"/>
                <a:ea typeface="Noto Sans TC Bold" pitchFamily="34" charset="-120"/>
              </a:rPr>
              <a:t>橫向、縱向</a:t>
            </a:r>
            <a:r>
              <a:rPr lang="zh-TW" altLang="zh-TW" sz="3200" kern="0" dirty="0" smtClean="0">
                <a:latin typeface="Noto Sans TC Bold" pitchFamily="34" charset="-120"/>
                <a:ea typeface="Noto Sans TC Bold" pitchFamily="34" charset="-120"/>
              </a:rPr>
              <a:t>間</a:t>
            </a:r>
            <a:r>
              <a:rPr lang="zh-TW" altLang="zh-TW" sz="3200" kern="0" dirty="0">
                <a:latin typeface="Noto Sans TC Bold" pitchFamily="34" charset="-120"/>
                <a:ea typeface="Noto Sans TC Bold" pitchFamily="34" charset="-120"/>
              </a:rPr>
              <a:t>配合與聯繫適</a:t>
            </a:r>
            <a:r>
              <a:rPr lang="zh-TW" altLang="zh-TW" sz="3200" kern="0" dirty="0" smtClean="0">
                <a:latin typeface="Noto Sans TC Bold" pitchFamily="34" charset="-120"/>
                <a:ea typeface="Noto Sans TC Bold" pitchFamily="34" charset="-120"/>
              </a:rPr>
              <a:t>切</a:t>
            </a:r>
            <a:endParaRPr lang="en-US" altLang="zh-TW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標題 6"/>
          <p:cNvSpPr>
            <a:spLocks noGrp="1"/>
          </p:cNvSpPr>
          <p:nvPr>
            <p:ph type="title"/>
          </p:nvPr>
        </p:nvSpPr>
        <p:spPr>
          <a:xfrm>
            <a:off x="502444" y="3"/>
            <a:ext cx="8137922" cy="771524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自編教材審查</a:t>
            </a:r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參考規準摘要</a:t>
            </a:r>
            <a:endParaRPr lang="zh-TW" altLang="en-US" sz="32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58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課程計畫編寫與審查流程SO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5493"/>
                </a:solidFill>
                <a:latin typeface="Hannotate TC Regular"/>
                <a:ea typeface="Hannotate TC Regular"/>
                <a:cs typeface="Hannotate TC Regular"/>
                <a:sym typeface="Hannotate TC Regular"/>
              </a:defRPr>
            </a:lvl1pPr>
          </a:lstStyle>
          <a:p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二</a:t>
            </a:r>
            <a:r>
              <a:rPr lang="en-US" sz="3200" b="1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.</a:t>
            </a:r>
            <a:r>
              <a:rPr lang="zh-TW" altLang="en-US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審議學校課程</a:t>
            </a:r>
            <a:r>
              <a:rPr lang="zh-TW" altLang="en-US" sz="3200" b="1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計畫</a:t>
            </a:r>
            <a:r>
              <a:rPr lang="en-US" altLang="zh-TW" sz="3200" b="1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en-US" sz="3200" b="1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包含前面二項內容</a:t>
            </a:r>
            <a:r>
              <a:rPr lang="en-US" altLang="zh-TW" sz="3200" b="1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  <a:endParaRPr sz="16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6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748144" y="1276350"/>
            <a:ext cx="7813965" cy="341630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Noto Sans TC Bold" pitchFamily="34" charset="-120"/>
                <a:ea typeface="Noto Sans TC Bold" pitchFamily="34" charset="-120"/>
              </a:rPr>
              <a:t>課程計畫應包括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事項</a:t>
            </a:r>
            <a:r>
              <a:rPr lang="en-US" altLang="zh-TW" sz="2800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草案</a:t>
            </a:r>
            <a:r>
              <a:rPr lang="en-US" altLang="zh-TW" sz="2800" dirty="0" smtClean="0">
                <a:latin typeface="Noto Sans TC Bold" pitchFamily="34" charset="-120"/>
                <a:ea typeface="Noto Sans TC Bold" pitchFamily="34" charset="-120"/>
              </a:rPr>
              <a:t>)</a:t>
            </a:r>
            <a:endParaRPr lang="zh-TW" altLang="en-US" sz="2800" dirty="0"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Noto Sans TC Bold" pitchFamily="34" charset="-120"/>
                <a:ea typeface="Noto Sans TC Bold" pitchFamily="34" charset="-120"/>
              </a:rPr>
              <a:t>1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、學校</a:t>
            </a:r>
            <a:r>
              <a:rPr lang="zh-TW" altLang="en-US" sz="2800" dirty="0">
                <a:latin typeface="Noto Sans TC Bold" pitchFamily="34" charset="-120"/>
                <a:ea typeface="Noto Sans TC Bold" pitchFamily="34" charset="-120"/>
              </a:rPr>
              <a:t>課程總體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架構</a:t>
            </a:r>
            <a:endParaRPr lang="en-US" altLang="zh-TW" sz="28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Noto Sans TC Bold" pitchFamily="34" charset="-120"/>
                <a:ea typeface="Noto Sans TC Bold" pitchFamily="34" charset="-120"/>
              </a:rPr>
              <a:t>2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、各</a:t>
            </a:r>
            <a:r>
              <a:rPr lang="zh-TW" altLang="en-US" sz="2800" dirty="0">
                <a:latin typeface="Noto Sans TC Bold" pitchFamily="34" charset="-120"/>
                <a:ea typeface="Noto Sans TC Bold" pitchFamily="34" charset="-120"/>
              </a:rPr>
              <a:t>年級各領域</a:t>
            </a:r>
            <a:r>
              <a:rPr lang="en-US" altLang="zh-TW" sz="2800" dirty="0"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en-US" sz="2800" dirty="0">
                <a:latin typeface="Noto Sans TC Bold" pitchFamily="34" charset="-120"/>
                <a:ea typeface="Noto Sans TC Bold" pitchFamily="34" charset="-120"/>
              </a:rPr>
              <a:t>科目 課程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計畫</a:t>
            </a:r>
            <a:endParaRPr lang="en-US" altLang="zh-TW" sz="28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Noto Sans TC Bold" pitchFamily="34" charset="-120"/>
                <a:ea typeface="Noto Sans TC Bold" pitchFamily="34" charset="-120"/>
              </a:rPr>
              <a:t>3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、彈性</a:t>
            </a:r>
            <a:r>
              <a:rPr lang="zh-TW" altLang="en-US" sz="2800" dirty="0">
                <a:latin typeface="Noto Sans TC Bold" pitchFamily="34" charset="-120"/>
                <a:ea typeface="Noto Sans TC Bold" pitchFamily="34" charset="-120"/>
              </a:rPr>
              <a:t>學習課程（校訂課程）</a:t>
            </a:r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計畫</a:t>
            </a:r>
            <a:endParaRPr lang="en-US" altLang="zh-TW" sz="28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None/>
            </a:pPr>
            <a:endParaRPr lang="en-US" altLang="zh-TW" sz="2800" dirty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5" name="群組 4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51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000" dirty="0" smtClean="0">
                <a:solidFill>
                  <a:schemeClr val="accent1"/>
                </a:solidFill>
              </a:rPr>
              <a:t>1</a:t>
            </a:r>
            <a:r>
              <a:rPr lang="zh-TW" altLang="en-US" sz="3000" dirty="0" smtClean="0">
                <a:solidFill>
                  <a:schemeClr val="accent1"/>
                </a:solidFill>
              </a:rPr>
              <a:t>、學校</a:t>
            </a:r>
            <a:r>
              <a:rPr lang="zh-TW" altLang="en-US" sz="3000" dirty="0">
                <a:solidFill>
                  <a:schemeClr val="accent1"/>
                </a:solidFill>
              </a:rPr>
              <a:t>課程總體</a:t>
            </a:r>
            <a:r>
              <a:rPr lang="zh-TW" altLang="en-US" sz="3000" dirty="0" smtClean="0">
                <a:solidFill>
                  <a:schemeClr val="accent1"/>
                </a:solidFill>
              </a:rPr>
              <a:t>架構</a:t>
            </a:r>
            <a:endParaRPr lang="zh-TW" altLang="en-US" sz="3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460B3-9ABE-4C9D-A384-F253A5F08D44}" type="slidenum">
              <a:rPr lang="en-US" altLang="zh-TW" smtClean="0"/>
              <a:pPr>
                <a:defRPr/>
              </a:pPr>
              <a:t>59</a:t>
            </a:fld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976376" y="965640"/>
            <a:ext cx="8621486" cy="3416300"/>
          </a:xfrm>
        </p:spPr>
        <p:txBody>
          <a:bodyPr>
            <a:noAutofit/>
          </a:bodyPr>
          <a:lstStyle/>
          <a:p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a. 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必備項目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：</a:t>
            </a:r>
            <a:endParaRPr lang="en-US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625475" indent="0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學校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現況與背景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分析</a:t>
            </a:r>
            <a:endParaRPr lang="en-US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625475" indent="0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課程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願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景</a:t>
            </a:r>
            <a:endParaRPr lang="en-US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625475" indent="0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各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年級各領域</a:t>
            </a:r>
            <a:r>
              <a:rPr lang="en-US" altLang="zh-TW" sz="2000" dirty="0"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科目及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彈性學習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課程名稱與節數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一覽表</a:t>
            </a:r>
            <a:endParaRPr lang="en-US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625475" indent="0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法律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規定教育議題實施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規劃</a:t>
            </a:r>
            <a:endParaRPr lang="en-US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625475" indent="0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學生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畢業考或會考後至畢業前課程活動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規劃</a:t>
            </a:r>
            <a:endParaRPr lang="en-US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625475" indent="0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課程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實施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說明</a:t>
            </a:r>
            <a:endParaRPr lang="en-US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625475" indent="0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課程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評鑑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規劃 </a:t>
            </a:r>
            <a:endParaRPr lang="zh-TW" altLang="en-US" sz="2000" dirty="0">
              <a:latin typeface="Noto Sans TC Bold" pitchFamily="34" charset="-120"/>
              <a:ea typeface="Noto Sans TC Bold" pitchFamily="34" charset="-120"/>
            </a:endParaRPr>
          </a:p>
          <a:p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b. 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鼓勵項目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：</a:t>
            </a:r>
            <a:endParaRPr lang="en-US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625475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課程</a:t>
            </a:r>
            <a:r>
              <a:rPr lang="zh-TW" altLang="en-US" sz="2000" dirty="0">
                <a:latin typeface="Noto Sans TC Bold" pitchFamily="34" charset="-120"/>
                <a:ea typeface="Noto Sans TC Bold" pitchFamily="34" charset="-120"/>
              </a:rPr>
              <a:t>發展過程與理念、各類課程架構圖示等。 </a:t>
            </a:r>
          </a:p>
          <a:p>
            <a:endParaRPr lang="zh-TW" altLang="en-US" sz="2000" dirty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6" name="群組 5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31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雲朵形圖說文字 4"/>
          <p:cNvSpPr/>
          <p:nvPr/>
        </p:nvSpPr>
        <p:spPr>
          <a:xfrm>
            <a:off x="5911462" y="1362987"/>
            <a:ext cx="2537464" cy="1525861"/>
          </a:xfrm>
          <a:prstGeom prst="cloudCallout">
            <a:avLst>
              <a:gd name="adj1" fmla="val -47977"/>
              <a:gd name="adj2" fmla="val 6716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7047A3F0-BEC5-40A8-AFE5-E0BF8F2C2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r="5742"/>
          <a:stretch/>
        </p:blipFill>
        <p:spPr>
          <a:xfrm>
            <a:off x="532048" y="627534"/>
            <a:ext cx="5413634" cy="492746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B3E0A5B-D68C-49F7-8788-9D22292627F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暖身導入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D737CB7B-A6A5-4ECE-B40D-B9CF49A2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  <a:defRPr/>
            </a:pPr>
            <a:fld id="{9C43862D-E695-4545-88C2-9979944A62DB}" type="slidenum">
              <a:rPr lang="en-US" altLang="zh-TW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altLang="zh-TW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D94D3EB-11AD-41B5-8BCE-C7911A16C2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18747" y="788524"/>
            <a:ext cx="3728316" cy="44608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http://material.ncku.edu.tw/picture.php?/1857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E6AAD66-404F-4CC7-98F7-42D671334F3C}"/>
              </a:ext>
            </a:extLst>
          </p:cNvPr>
          <p:cNvSpPr txBox="1"/>
          <p:nvPr/>
        </p:nvSpPr>
        <p:spPr>
          <a:xfrm>
            <a:off x="1677842" y="1451342"/>
            <a:ext cx="3351358" cy="773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FF6600"/>
              </a:buClr>
            </a:pPr>
            <a:r>
              <a:rPr lang="en-US" altLang="zh-TW" sz="4400" dirty="0" smtClean="0">
                <a:latin typeface="Noto Sans TC Bold" pitchFamily="34" charset="-120"/>
                <a:ea typeface="Noto Sans TC Bold" pitchFamily="34" charset="-120"/>
              </a:rPr>
              <a:t>Kahoot.it</a:t>
            </a:r>
            <a:endParaRPr lang="zh-TW" altLang="en-US" sz="4400" dirty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11" name="群組 10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15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000" dirty="0">
                <a:solidFill>
                  <a:schemeClr val="accent1"/>
                </a:solidFill>
              </a:rPr>
              <a:t>2</a:t>
            </a:r>
            <a:r>
              <a:rPr lang="zh-TW" altLang="en-US" sz="3000" dirty="0">
                <a:solidFill>
                  <a:schemeClr val="accent1"/>
                </a:solidFill>
              </a:rPr>
              <a:t>、各年級各領域</a:t>
            </a:r>
            <a:r>
              <a:rPr lang="en-US" altLang="zh-TW" sz="3000" dirty="0">
                <a:solidFill>
                  <a:schemeClr val="accent1"/>
                </a:solidFill>
              </a:rPr>
              <a:t>/</a:t>
            </a:r>
            <a:r>
              <a:rPr lang="zh-TW" altLang="en-US" sz="3000" dirty="0">
                <a:solidFill>
                  <a:schemeClr val="accent1"/>
                </a:solidFill>
              </a:rPr>
              <a:t>科目課程</a:t>
            </a:r>
            <a:r>
              <a:rPr lang="zh-TW" altLang="en-US" sz="3000" dirty="0" smtClean="0">
                <a:solidFill>
                  <a:schemeClr val="accent1"/>
                </a:solidFill>
              </a:rPr>
              <a:t>計畫</a:t>
            </a:r>
            <a:endParaRPr lang="zh-TW" altLang="en-US" sz="3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460B3-9ABE-4C9D-A384-F253A5F08D44}" type="slidenum">
              <a:rPr lang="en-US" altLang="zh-TW" smtClean="0"/>
              <a:pPr>
                <a:defRPr/>
              </a:pPr>
              <a:t>60</a:t>
            </a:fld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1042732" y="1015699"/>
            <a:ext cx="8022936" cy="3416300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a. 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必備項目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：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539750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各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單元</a:t>
            </a: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主題名稱與教學重點、教學進度、評量方式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b. 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鼓勵項目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：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539750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各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年級課程目標或核心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素養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539750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融入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議題之內容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重點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539750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跨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領域</a:t>
            </a: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/ 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科目統整課程計畫及協同教學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規劃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539750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選用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教科書或自編教材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一覽表等</a:t>
            </a:r>
            <a:endParaRPr lang="zh-TW" altLang="en-US" sz="2400" dirty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6" name="群組 5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3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000" dirty="0">
                <a:solidFill>
                  <a:schemeClr val="accent1"/>
                </a:solidFill>
              </a:rPr>
              <a:t>3</a:t>
            </a:r>
            <a:r>
              <a:rPr lang="zh-TW" altLang="en-US" sz="3000" dirty="0">
                <a:solidFill>
                  <a:schemeClr val="accent1"/>
                </a:solidFill>
              </a:rPr>
              <a:t>、各年級各彈性學習課程</a:t>
            </a:r>
            <a:r>
              <a:rPr lang="zh-TW" altLang="en-US" sz="3000" dirty="0" smtClean="0">
                <a:solidFill>
                  <a:schemeClr val="accent1"/>
                </a:solidFill>
              </a:rPr>
              <a:t>計畫</a:t>
            </a:r>
            <a:endParaRPr lang="zh-TW" altLang="en-US" sz="3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460B3-9ABE-4C9D-A384-F253A5F08D44}" type="slidenum">
              <a:rPr lang="en-US" altLang="zh-TW" smtClean="0"/>
              <a:pPr>
                <a:defRPr/>
              </a:pPr>
              <a:t>61</a:t>
            </a:fld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989726" y="1009024"/>
            <a:ext cx="7999186" cy="3416300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a. 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必備項目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：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447675" indent="0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各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單元</a:t>
            </a:r>
            <a:r>
              <a:rPr lang="en-US" altLang="zh-TW" sz="2400" dirty="0"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主題名稱與教學重點、教學進度、評量方式、</a:t>
            </a:r>
            <a:r>
              <a:rPr lang="zh-TW" altLang="en-US" sz="2400" b="1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各年級各彈性學習課程目標或核心素養</a:t>
            </a:r>
            <a:endParaRPr lang="en-US" altLang="zh-TW" sz="2400" b="1" dirty="0">
              <a:solidFill>
                <a:srgbClr val="0070C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447675" indent="0"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融入議題之內容重點</a:t>
            </a:r>
            <a:endParaRPr lang="en-US" altLang="zh-TW" sz="2400" b="1" dirty="0">
              <a:solidFill>
                <a:srgbClr val="0070C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447675" indent="0"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選用教科書或自編教材</a:t>
            </a:r>
            <a:r>
              <a:rPr lang="zh-TW" altLang="en-US" sz="2400" b="1" dirty="0" smtClean="0">
                <a:solidFill>
                  <a:srgbClr val="0070C0"/>
                </a:solidFill>
                <a:latin typeface="Noto Sans TC Bold" pitchFamily="34" charset="-120"/>
                <a:ea typeface="Noto Sans TC Bold" pitchFamily="34" charset="-120"/>
              </a:rPr>
              <a:t>一覽表</a:t>
            </a:r>
            <a:endParaRPr lang="en-US" altLang="zh-TW" sz="2400" b="1" dirty="0" smtClean="0">
              <a:solidFill>
                <a:srgbClr val="0070C0"/>
              </a:solidFill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b. 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鼓勵項目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：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447675" indent="0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各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年級各彈性學習課程師資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一覽表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447675" indent="0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符合課程綱要總綱四大類彈性學習課程自我檢核表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等</a:t>
            </a:r>
            <a:endParaRPr lang="zh-TW" altLang="en-US" sz="2400" dirty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6" name="群組 5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815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000" b="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  </a:t>
            </a:r>
            <a:r>
              <a:rPr lang="en-US" altLang="zh-TW" sz="3000" dirty="0">
                <a:solidFill>
                  <a:schemeClr val="accent1"/>
                </a:solidFill>
              </a:rPr>
              <a:t>4.</a:t>
            </a:r>
            <a:r>
              <a:rPr lang="zh-TW" altLang="en-US" sz="3000" dirty="0">
                <a:solidFill>
                  <a:schemeClr val="accent1"/>
                </a:solidFill>
              </a:rPr>
              <a:t>附件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460B3-9ABE-4C9D-A384-F253A5F08D44}" type="slidenum">
              <a:rPr lang="en-US" altLang="zh-TW" smtClean="0"/>
              <a:pPr>
                <a:defRPr/>
              </a:pPr>
              <a:t>62</a:t>
            </a:fld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624494" y="771527"/>
            <a:ext cx="8589587" cy="3687763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a. 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必備項目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：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360363" indent="0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學校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課程發展委員會組織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要點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360363" indent="0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課程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發展委員會審議課程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計畫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紀錄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b. 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鼓勵項目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：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360363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學生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在同一學習階段使用不同版本教科書之銜接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計畫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360363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全校教師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授課節數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一覽表、全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校學生每日作息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時間表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360363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學校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年度重大活動行事 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曆、課程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評鑑計畫及相關表格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工具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360363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上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學年課程計畫實施情形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檢討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360363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學校 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社區課程資源調查與運用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一覽表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0" indent="360363">
              <a:buNone/>
            </a:pP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學校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校長及教師公開課實施計畫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等</a:t>
            </a:r>
            <a:endParaRPr lang="zh-TW" altLang="en-US" sz="2400" dirty="0">
              <a:latin typeface="Noto Sans TC Bold" pitchFamily="34" charset="-120"/>
              <a:ea typeface="Noto Sans TC Bold" pitchFamily="34" charset="-120"/>
            </a:endParaRPr>
          </a:p>
          <a:p>
            <a:endParaRPr lang="zh-TW" altLang="en-US" sz="2400" dirty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6" name="群組 5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53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</a:rPr>
              <a:t>四</a:t>
            </a:r>
            <a:r>
              <a:rPr lang="en-US" altLang="zh-TW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</a:rPr>
              <a:t>.</a:t>
            </a: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</a:rPr>
              <a:t>進行學校課程評鑑計畫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/>
          <a:lstStyle/>
          <a:p>
            <a:fld id="{A262F1E5-B8D5-4ABC-8576-D8EA445A15AD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50953F7-EA15-4EAB-A3EC-12F5C4CB8361}"/>
              </a:ext>
            </a:extLst>
          </p:cNvPr>
          <p:cNvSpPr/>
          <p:nvPr/>
        </p:nvSpPr>
        <p:spPr>
          <a:xfrm>
            <a:off x="846634" y="1383619"/>
            <a:ext cx="7829822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zh-TW" sz="2800" dirty="0" smtClean="0"/>
              <a:t>P.32L9</a:t>
            </a:r>
          </a:p>
          <a:p>
            <a:pPr marL="358775" indent="-358775">
              <a:spcBef>
                <a:spcPts val="1800"/>
              </a:spcBef>
            </a:pPr>
            <a:r>
              <a:rPr lang="en-US" altLang="zh-TW" sz="2800" dirty="0" smtClean="0"/>
              <a:t>3</a:t>
            </a:r>
            <a:r>
              <a:rPr lang="en-US" altLang="zh-TW" sz="2800" dirty="0"/>
              <a:t>.</a:t>
            </a:r>
            <a:r>
              <a:rPr lang="zh-TW" altLang="en-US" sz="2800" dirty="0"/>
              <a:t>學校課程評鑑以</a:t>
            </a:r>
            <a:r>
              <a:rPr lang="zh-TW" altLang="en-US" sz="2800" b="1" dirty="0">
                <a:solidFill>
                  <a:srgbClr val="C00000"/>
                </a:solidFill>
              </a:rPr>
              <a:t>協助教師教學與改善學生學習為目標</a:t>
            </a:r>
            <a:r>
              <a:rPr lang="zh-TW" altLang="en-US" sz="2800" dirty="0"/>
              <a:t>，可結合校外專業資源，</a:t>
            </a:r>
            <a:r>
              <a:rPr lang="zh-TW" altLang="en-US" sz="2800" dirty="0">
                <a:solidFill>
                  <a:srgbClr val="0070C0"/>
                </a:solidFill>
              </a:rPr>
              <a:t>鼓勵教師個人反思與社群專業對話，</a:t>
            </a:r>
            <a:r>
              <a:rPr lang="zh-TW" altLang="en-US" sz="2800" dirty="0"/>
              <a:t>以引導學校課程與教學的變革與創新。學校課程評鑑之 實施期程、內容與方式，由各該主管機關訂定</a:t>
            </a:r>
            <a:r>
              <a:rPr lang="zh-TW" altLang="en-US" sz="2800" dirty="0" smtClean="0"/>
              <a:t>之 </a:t>
            </a:r>
            <a:endParaRPr lang="zh-TW" altLang="en-US" sz="2800" dirty="0"/>
          </a:p>
          <a:p>
            <a:pPr>
              <a:spcBef>
                <a:spcPts val="1800"/>
              </a:spcBef>
            </a:pPr>
            <a:endParaRPr lang="en-US" altLang="zh-TW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  <a:p>
            <a:pPr>
              <a:spcBef>
                <a:spcPts val="1800"/>
              </a:spcBef>
            </a:pPr>
            <a:endParaRPr lang="zh-TW" alt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465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688C2-017E-4560-949B-6619F7289B54}" type="slidenum">
              <a:rPr lang="en-US" altLang="zh-TW"/>
              <a:pPr/>
              <a:t>64</a:t>
            </a:fld>
            <a:endParaRPr lang="en-US" altLang="zh-TW" dirty="0"/>
          </a:p>
        </p:txBody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0256" y="215573"/>
            <a:ext cx="6379655" cy="33718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FF0000"/>
                </a:solidFill>
              </a:rPr>
              <a:t>課程的原意是指「跑馬道」</a:t>
            </a:r>
          </a:p>
          <a:p>
            <a:pPr marL="205740" lvl="1" indent="0">
              <a:buNone/>
            </a:pPr>
            <a:r>
              <a:rPr lang="zh-TW" altLang="en-US" dirty="0"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引申為「學習經驗」</a:t>
            </a:r>
            <a:r>
              <a:rPr lang="zh-TW" altLang="en-US" dirty="0" smtClean="0"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，即</a:t>
            </a:r>
            <a:r>
              <a:rPr lang="zh-TW" altLang="en-US" dirty="0"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學生</a:t>
            </a:r>
            <a:r>
              <a:rPr lang="zh-TW" altLang="en-US" dirty="0" smtClean="0"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學習所遵循</a:t>
            </a:r>
            <a:r>
              <a:rPr lang="zh-TW" altLang="en-US" dirty="0">
                <a:latin typeface="華康歐陽詢體W5" panose="03000509000000000000" pitchFamily="65" charset="-120"/>
                <a:ea typeface="華康歐陽詢體W5" panose="03000509000000000000" pitchFamily="65" charset="-120"/>
              </a:rPr>
              <a:t>的途徑。</a:t>
            </a:r>
          </a:p>
        </p:txBody>
      </p:sp>
      <p:pic>
        <p:nvPicPr>
          <p:cNvPr id="971781" name="Picture 5" descr="課程即跑馬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56" y="1275047"/>
            <a:ext cx="5280784" cy="3566464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82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1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1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4294" y="3771861"/>
            <a:ext cx="5829300" cy="445995"/>
          </a:xfrm>
        </p:spPr>
        <p:txBody>
          <a:bodyPr>
            <a:normAutofit/>
          </a:bodyPr>
          <a:lstStyle/>
          <a:p>
            <a:pPr algn="r"/>
            <a:r>
              <a:rPr lang="en-US" altLang="zh-TW" sz="1350" dirty="0"/>
              <a:t>Bobbitt, 1924: 44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13212" y="306997"/>
            <a:ext cx="6626144" cy="308729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objectives are the goals of growth.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教育的目標就是成長的目標。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pupil’s activities and experiences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are the steps which make up his journey towards those goals.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學生的活動與經驗，便是他逐步邁向目標的一連串旅程。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activities and experiences 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are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curriculum.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這些活動與經驗便是課程。</a:t>
            </a:r>
          </a:p>
          <a:p>
            <a:pPr>
              <a:lnSpc>
                <a:spcPct val="9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420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3813887"/>
            <a:ext cx="9144000" cy="1329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共</a:t>
            </a: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讀共</a:t>
            </a:r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學</a:t>
            </a: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－</a:t>
            </a:r>
            <a:r>
              <a:rPr lang="zh-TW" altLang="en-US" sz="24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互助</a:t>
            </a:r>
            <a:r>
              <a:rPr lang="zh-TW" altLang="en-US" sz="24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成事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33451" y="1951037"/>
            <a:ext cx="7960468" cy="1563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dirty="0" smtClean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個讀  </a:t>
            </a:r>
            <a:r>
              <a:rPr lang="en-US" altLang="zh-TW" sz="2800" dirty="0" smtClean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10</a:t>
            </a:r>
            <a:r>
              <a:rPr lang="zh-TW" altLang="en-US" sz="2800" dirty="0" smtClean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分鐘</a:t>
            </a:r>
            <a:endParaRPr lang="en-US" altLang="zh-TW" sz="2800" dirty="0" smtClean="0">
              <a:solidFill>
                <a:schemeClr val="accent2">
                  <a:lumMod val="75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  <a:p>
            <a:pPr>
              <a:buNone/>
            </a:pP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國民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中學及國民小學實施課程評鑑參考原則</a:t>
            </a:r>
            <a:endParaRPr lang="en-US" altLang="zh-TW" sz="3200" b="1" dirty="0" smtClean="0">
              <a:solidFill>
                <a:schemeClr val="accent2">
                  <a:lumMod val="75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5" name="Shape 190">
            <a:extLst>
              <a:ext uri="{FF2B5EF4-FFF2-40B4-BE49-F238E27FC236}">
                <a16:creationId xmlns="" xmlns:a16="http://schemas.microsoft.com/office/drawing/2014/main" id="{D0550749-0D19-40D7-8541-1427648B40C2}"/>
              </a:ext>
            </a:extLst>
          </p:cNvPr>
          <p:cNvSpPr/>
          <p:nvPr/>
        </p:nvSpPr>
        <p:spPr>
          <a:xfrm>
            <a:off x="533451" y="1134674"/>
            <a:ext cx="1846659" cy="55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pPr>
              <a:defRPr sz="1800">
                <a:solidFill>
                  <a:srgbClr val="000000"/>
                </a:solidFill>
                <a:effectLst/>
              </a:defRPr>
            </a:pPr>
            <a:r>
              <a:rPr sz="3600" dirty="0" err="1">
                <a:solidFill>
                  <a:srgbClr val="000000"/>
                </a:solidFill>
                <a:effectLst/>
                <a:latin typeface="Noto Sans TC Bold" pitchFamily="34" charset="-120"/>
                <a:ea typeface="Noto Sans TC Bold" pitchFamily="34" charset="-120"/>
              </a:rPr>
              <a:t>工作任務</a:t>
            </a:r>
            <a:endParaRPr sz="3600" dirty="0">
              <a:solidFill>
                <a:srgbClr val="000000"/>
              </a:solidFill>
              <a:effectLst/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2895" y="3940084"/>
            <a:ext cx="8529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 smtClean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課程評鑑參考原則</a:t>
            </a:r>
            <a:r>
              <a:rPr lang="zh-TW" altLang="zh-TW" sz="3200" dirty="0" smtClean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有哪些內容，是</a:t>
            </a:r>
            <a:r>
              <a:rPr lang="zh-TW" altLang="zh-TW" sz="3200" dirty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學校課發</a:t>
            </a:r>
            <a:r>
              <a:rPr lang="zh-TW" altLang="zh-TW" sz="3200" dirty="0" smtClean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會</a:t>
            </a:r>
            <a:r>
              <a:rPr lang="zh-TW" altLang="en-US" sz="3200" dirty="0" smtClean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應辦事項</a:t>
            </a:r>
            <a:r>
              <a:rPr lang="zh-TW" altLang="zh-TW" sz="3200" dirty="0" smtClean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？</a:t>
            </a:r>
            <a:r>
              <a:rPr lang="zh-TW" altLang="zh-TW" sz="3200" dirty="0">
                <a:solidFill>
                  <a:srgbClr val="FFFFFF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」</a:t>
            </a:r>
            <a:endParaRPr lang="zh-TW" altLang="en-US" sz="3200" dirty="0">
              <a:solidFill>
                <a:srgbClr val="FFFFFF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30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4D1C4DC4-870E-4396-98F8-3299A41742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/>
          <a:lstStyle/>
          <a:p>
            <a:fld id="{A262F1E5-B8D5-4ABC-8576-D8EA445A15AD}" type="slidenum">
              <a:rPr lang="zh-TW" altLang="en-US" smtClean="0"/>
              <a:pPr/>
              <a:t>67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950953F7-EA15-4EAB-A3EC-12F5C4CB8361}"/>
              </a:ext>
            </a:extLst>
          </p:cNvPr>
          <p:cNvSpPr/>
          <p:nvPr/>
        </p:nvSpPr>
        <p:spPr>
          <a:xfrm>
            <a:off x="801263" y="738565"/>
            <a:ext cx="836716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zh-TW" sz="4000" dirty="0" smtClean="0"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小組</a:t>
            </a:r>
            <a:r>
              <a:rPr lang="zh-TW" altLang="zh-TW" sz="4000" dirty="0"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討論：</a:t>
            </a:r>
            <a:r>
              <a:rPr lang="zh-TW" altLang="zh-TW" sz="4000" dirty="0" smtClean="0"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4000" dirty="0" smtClean="0">
                <a:latin typeface="Noto Sans TC Bold" pitchFamily="34" charset="-120"/>
                <a:ea typeface="Noto Sans TC Bold" pitchFamily="34" charset="-120"/>
              </a:rPr>
              <a:t>學校</a:t>
            </a:r>
            <a:r>
              <a:rPr lang="zh-TW" altLang="en-US" sz="4000" dirty="0">
                <a:latin typeface="Noto Sans TC Bold" pitchFamily="34" charset="-120"/>
                <a:ea typeface="Noto Sans TC Bold" pitchFamily="34" charset="-120"/>
              </a:rPr>
              <a:t>課程評鑑</a:t>
            </a:r>
            <a:r>
              <a:rPr lang="zh-TW" altLang="en-US" sz="4000" dirty="0" smtClean="0">
                <a:latin typeface="Noto Sans TC Bold" pitchFamily="34" charset="-120"/>
                <a:ea typeface="Noto Sans TC Bold" pitchFamily="34" charset="-120"/>
              </a:rPr>
              <a:t>計畫</a:t>
            </a:r>
            <a:r>
              <a:rPr lang="zh-TW" altLang="zh-TW" sz="4000" dirty="0"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」</a:t>
            </a:r>
            <a:r>
              <a:rPr lang="zh-TW" altLang="en-US" sz="4000" b="1" dirty="0" smtClean="0">
                <a:solidFill>
                  <a:srgbClr val="122A3E"/>
                </a:solidFill>
                <a:latin typeface="Noto Sans TC Bold" pitchFamily="34" charset="-120"/>
                <a:ea typeface="Noto Sans TC Bold" pitchFamily="34" charset="-120"/>
              </a:rPr>
              <a:t>應</a:t>
            </a:r>
            <a:r>
              <a:rPr lang="zh-TW" altLang="en-US" sz="4000" b="1" i="1" u="sng" dirty="0" smtClean="0">
                <a:solidFill>
                  <a:srgbClr val="122A3E"/>
                </a:solidFill>
                <a:latin typeface="Noto Sans TC Bold" pitchFamily="34" charset="-120"/>
                <a:ea typeface="Noto Sans TC Bold" pitchFamily="34" charset="-120"/>
              </a:rPr>
              <a:t>怎麼進行</a:t>
            </a:r>
            <a:r>
              <a:rPr lang="zh-TW" altLang="zh-TW" sz="4000" dirty="0" smtClean="0">
                <a:solidFill>
                  <a:srgbClr val="122A3E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？</a:t>
            </a:r>
            <a:r>
              <a:rPr lang="zh-TW" altLang="en-US" sz="4000" dirty="0" smtClean="0">
                <a:solidFill>
                  <a:srgbClr val="C00000"/>
                </a:solidFill>
              </a:rPr>
              <a:t>實施</a:t>
            </a:r>
            <a:r>
              <a:rPr lang="zh-TW" altLang="en-US" sz="4000" dirty="0">
                <a:solidFill>
                  <a:srgbClr val="C00000"/>
                </a:solidFill>
              </a:rPr>
              <a:t>期程、內容與方式</a:t>
            </a:r>
            <a:endParaRPr lang="en-US" altLang="zh-TW" sz="4000" dirty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n-US" altLang="zh-TW" sz="2800" dirty="0" smtClean="0">
              <a:solidFill>
                <a:srgbClr val="FF66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請</a:t>
            </a:r>
            <a:r>
              <a:rPr lang="zh-TW" altLang="zh-TW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用彩色筆</a:t>
            </a: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，橫式</a:t>
            </a:r>
            <a:r>
              <a:rPr lang="zh-TW" altLang="zh-TW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書寫於</a:t>
            </a: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便利貼</a:t>
            </a:r>
            <a:r>
              <a:rPr lang="zh-TW" altLang="zh-TW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上</a:t>
            </a: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endParaRPr lang="en-US" altLang="zh-TW" sz="2800" dirty="0">
              <a:solidFill>
                <a:srgbClr val="FF66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一張只寫一</a:t>
            </a:r>
            <a:r>
              <a:rPr lang="zh-TW" altLang="en-US" sz="28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件相關</a:t>
            </a: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事項或內容。</a:t>
            </a:r>
            <a:endParaRPr lang="en-US" altLang="zh-TW" sz="2800" dirty="0">
              <a:solidFill>
                <a:srgbClr val="FF66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每組討論彙整後約</a:t>
            </a:r>
            <a:r>
              <a:rPr lang="en-US" altLang="zh-TW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6-10</a:t>
            </a: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項</a:t>
            </a:r>
            <a:r>
              <a:rPr lang="zh-TW" altLang="en-US" sz="28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，張貼於海</a:t>
            </a: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報紙上，完成後海報</a:t>
            </a:r>
            <a:r>
              <a:rPr lang="zh-TW" altLang="zh-TW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貼於分享牆上。</a:t>
            </a:r>
            <a:endParaRPr lang="en-US" altLang="zh-TW" sz="2800" dirty="0">
              <a:solidFill>
                <a:srgbClr val="FF66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457200" indent="-4572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分組</a:t>
            </a:r>
            <a:r>
              <a:rPr lang="zh-TW" altLang="en-US" sz="28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發表</a:t>
            </a: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、</a:t>
            </a:r>
            <a:r>
              <a:rPr lang="zh-TW" altLang="en-US" sz="2800" dirty="0" smtClean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各</a:t>
            </a:r>
            <a:r>
              <a:rPr lang="zh-TW" altLang="en-US" sz="2800" dirty="0">
                <a:solidFill>
                  <a:srgbClr val="FF6600"/>
                </a:solidFill>
                <a:latin typeface="Noto Sans TC Bold" pitchFamily="34" charset="-120"/>
                <a:ea typeface="Noto Sans TC Bold" pitchFamily="34" charset="-120"/>
              </a:rPr>
              <a:t>組發表後開放補充、提問</a:t>
            </a:r>
          </a:p>
        </p:txBody>
      </p:sp>
      <p:sp>
        <p:nvSpPr>
          <p:cNvPr id="5" name="Shape 190">
            <a:extLst>
              <a:ext uri="{FF2B5EF4-FFF2-40B4-BE49-F238E27FC236}">
                <a16:creationId xmlns="" xmlns:a16="http://schemas.microsoft.com/office/drawing/2014/main" id="{D0550749-0D19-40D7-8541-1427648B40C2}"/>
              </a:ext>
            </a:extLst>
          </p:cNvPr>
          <p:cNvSpPr/>
          <p:nvPr/>
        </p:nvSpPr>
        <p:spPr>
          <a:xfrm>
            <a:off x="846634" y="184567"/>
            <a:ext cx="1846659" cy="55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 dirty="0" err="1" smtClean="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Noto Sans TC Bold" pitchFamily="34" charset="-120"/>
                <a:ea typeface="Noto Sans TC Bold" pitchFamily="34" charset="-120"/>
              </a:rPr>
              <a:t>工作任務</a:t>
            </a:r>
            <a:endParaRPr sz="3600" dirty="0">
              <a:solidFill>
                <a:srgbClr val="FFFFFF"/>
              </a:solidFill>
              <a:effectLst>
                <a:outerShdw blurRad="25400" dist="12700" dir="5400000" rotWithShape="0">
                  <a:srgbClr val="000000">
                    <a:alpha val="30000"/>
                  </a:srgbClr>
                </a:outerShdw>
              </a:effectLst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9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</a:rPr>
              <a:t>四</a:t>
            </a:r>
            <a:r>
              <a:rPr lang="en-US" altLang="zh-TW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</a:rPr>
              <a:t>.</a:t>
            </a: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</a:rPr>
              <a:t>進行學校課程</a:t>
            </a:r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Hannotate TC Regular"/>
              </a:rPr>
              <a:t>評鑑可包含內容</a:t>
            </a:r>
            <a:endParaRPr lang="zh-TW" altLang="en-US" sz="32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  <a:cs typeface="Hannotate TC Regular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/>
          <a:lstStyle/>
          <a:p>
            <a:fld id="{A262F1E5-B8D5-4ABC-8576-D8EA445A15AD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50953F7-EA15-4EAB-A3EC-12F5C4CB8361}"/>
              </a:ext>
            </a:extLst>
          </p:cNvPr>
          <p:cNvSpPr/>
          <p:nvPr/>
        </p:nvSpPr>
        <p:spPr>
          <a:xfrm>
            <a:off x="739477" y="1140731"/>
            <a:ext cx="78298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AutoNum type="arabicPeriod"/>
            </a:pPr>
            <a:r>
              <a:rPr lang="zh-TW" altLang="en-US" sz="2800" dirty="0" smtClean="0"/>
              <a:t>課程</a:t>
            </a:r>
            <a:r>
              <a:rPr lang="zh-TW" altLang="en-US" sz="2800" dirty="0"/>
              <a:t>設計：課程計畫與教材及學習</a:t>
            </a:r>
            <a:r>
              <a:rPr lang="zh-TW" altLang="en-US" sz="2800" dirty="0" smtClean="0"/>
              <a:t>資源</a:t>
            </a:r>
            <a:r>
              <a:rPr lang="en-US" altLang="zh-TW" sz="2800" b="1" dirty="0" smtClean="0"/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教材選擇</a:t>
            </a:r>
            <a:r>
              <a:rPr lang="en-US" altLang="zh-TW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  <a:endParaRPr lang="en-US" altLang="zh-TW" sz="2800" b="1" dirty="0">
              <a:solidFill>
                <a:srgbClr val="FF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zh-TW" altLang="en-US" sz="2800" dirty="0" smtClean="0"/>
              <a:t>課程</a:t>
            </a:r>
            <a:r>
              <a:rPr lang="zh-TW" altLang="en-US" sz="2800" dirty="0"/>
              <a:t>實施：實施準備措施及實施</a:t>
            </a:r>
            <a:r>
              <a:rPr lang="zh-TW" altLang="en-US" sz="2800" dirty="0" smtClean="0"/>
              <a:t>情形</a:t>
            </a:r>
            <a:r>
              <a:rPr lang="en-US" altLang="zh-TW" sz="2800" b="1" dirty="0"/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教學設計、進度安排、課程分析</a:t>
            </a:r>
            <a:r>
              <a:rPr lang="en-US" altLang="zh-TW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zh-TW" altLang="en-US" sz="2800" dirty="0" smtClean="0"/>
              <a:t>課程</a:t>
            </a:r>
            <a:r>
              <a:rPr lang="zh-TW" altLang="en-US" sz="2800" dirty="0"/>
              <a:t>效果：學生多元學習</a:t>
            </a:r>
            <a:r>
              <a:rPr lang="zh-TW" altLang="en-US" sz="2800" dirty="0" smtClean="0"/>
              <a:t>成效</a:t>
            </a:r>
            <a:r>
              <a:rPr lang="en-US" altLang="zh-TW" sz="2800" b="1" dirty="0" smtClean="0"/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學年、領域學生學習</a:t>
            </a:r>
            <a:r>
              <a:rPr lang="zh-TW" altLang="en-US" sz="2800" b="1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成效</a:t>
            </a:r>
            <a:r>
              <a:rPr lang="zh-TW" altLang="en-US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分析</a:t>
            </a:r>
            <a:r>
              <a:rPr lang="en-US" altLang="zh-TW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  <a:endParaRPr lang="zh-TW" altLang="en-US" sz="2800" b="1" dirty="0">
              <a:solidFill>
                <a:srgbClr val="FF000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93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02443" y="1781299"/>
            <a:ext cx="5732980" cy="971682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4.</a:t>
            </a:r>
            <a:r>
              <a:rPr lang="zh-TW" altLang="en-US" sz="3200" dirty="0">
                <a:solidFill>
                  <a:schemeClr val="accent1"/>
                </a:solidFill>
              </a:rPr>
              <a:t>教育局促進課發會</a:t>
            </a:r>
            <a:r>
              <a:rPr lang="zh-TW" altLang="en-US" sz="3200" dirty="0" smtClean="0">
                <a:solidFill>
                  <a:schemeClr val="accent1"/>
                </a:solidFill>
              </a:rPr>
              <a:t>運作</a:t>
            </a:r>
            <a:r>
              <a:rPr lang="en-US" altLang="zh-TW" sz="3200" dirty="0" smtClean="0">
                <a:solidFill>
                  <a:schemeClr val="accent1"/>
                </a:solidFill>
              </a:rPr>
              <a:t/>
            </a:r>
            <a:br>
              <a:rPr lang="en-US" altLang="zh-TW" sz="3200" dirty="0" smtClean="0">
                <a:solidFill>
                  <a:schemeClr val="accent1"/>
                </a:solidFill>
              </a:rPr>
            </a:br>
            <a:r>
              <a:rPr lang="zh-TW" altLang="en-US" sz="3200" dirty="0" smtClean="0">
                <a:solidFill>
                  <a:schemeClr val="accent1"/>
                </a:solidFill>
              </a:rPr>
              <a:t>的</a:t>
            </a:r>
            <a:r>
              <a:rPr lang="zh-TW" altLang="en-US" sz="3200" dirty="0">
                <a:solidFill>
                  <a:schemeClr val="accent1"/>
                </a:solidFill>
              </a:rPr>
              <a:t>相關措施</a:t>
            </a:r>
            <a:endParaRPr lang="zh-CN" alt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4" name="群組 3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98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3200" dirty="0">
                <a:solidFill>
                  <a:schemeClr val="accent1"/>
                </a:solidFill>
              </a:rPr>
              <a:t>2.</a:t>
            </a:r>
            <a:r>
              <a:rPr lang="zh-TW" altLang="en-US" sz="3200" dirty="0">
                <a:solidFill>
                  <a:schemeClr val="accent1"/>
                </a:solidFill>
              </a:rPr>
              <a:t>盤整總綱中課發會相關內涵</a:t>
            </a:r>
            <a:endParaRPr lang="zh-CN" alt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4" name="群組 3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60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資料庫圖表 301"/>
          <p:cNvGraphicFramePr/>
          <p:nvPr>
            <p:extLst>
              <p:ext uri="{D42A27DB-BD31-4B8C-83A1-F6EECF244321}">
                <p14:modId xmlns:p14="http://schemas.microsoft.com/office/powerpoint/2010/main" val="189480744"/>
              </p:ext>
            </p:extLst>
          </p:nvPr>
        </p:nvGraphicFramePr>
        <p:xfrm>
          <a:off x="2294124" y="1027345"/>
          <a:ext cx="6814380" cy="3793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內容預留位置 13"/>
          <p:cNvSpPr>
            <a:spLocks noGrp="1"/>
          </p:cNvSpPr>
          <p:nvPr>
            <p:ph idx="1"/>
          </p:nvPr>
        </p:nvSpPr>
        <p:spPr>
          <a:xfrm>
            <a:off x="648907" y="1031705"/>
            <a:ext cx="1728761" cy="502955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</a:pP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  <a:sym typeface="Salesforce Sans"/>
              </a:rPr>
              <a:t>組織</a:t>
            </a:r>
            <a:r>
              <a:rPr lang="en-US" altLang="zh-TW" sz="2400" b="1" dirty="0">
                <a:solidFill>
                  <a:schemeClr val="accent6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  <a:sym typeface="Salesforce Sans"/>
              </a:rPr>
              <a:t>-</a:t>
            </a: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Noto Sans TC Bold" pitchFamily="34" charset="-120"/>
                <a:ea typeface="Noto Sans TC Bold" pitchFamily="34" charset="-120"/>
                <a:sym typeface="Salesforce Sans"/>
              </a:rPr>
              <a:t>學校</a:t>
            </a:r>
            <a:endParaRPr lang="zh-TW" altLang="en-US" sz="2400" dirty="0">
              <a:latin typeface="Noto Sans TC Bold" pitchFamily="34" charset="-120"/>
              <a:ea typeface="Noto Sans TC Bold" pitchFamily="34" charset="-120"/>
              <a:sym typeface="Salesforce Sans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99437" y="1632041"/>
            <a:ext cx="2169502" cy="1631156"/>
            <a:chOff x="6732240" y="610890"/>
            <a:chExt cx="2434818" cy="2440848"/>
          </a:xfrm>
        </p:grpSpPr>
        <p:sp>
          <p:nvSpPr>
            <p:cNvPr id="11" name="手繪多邊形 10"/>
            <p:cNvSpPr/>
            <p:nvPr/>
          </p:nvSpPr>
          <p:spPr>
            <a:xfrm>
              <a:off x="7524509" y="1693140"/>
              <a:ext cx="889992" cy="889992"/>
            </a:xfrm>
            <a:custGeom>
              <a:avLst/>
              <a:gdLst>
                <a:gd name="connsiteX0" fmla="*/ 0 w 889992"/>
                <a:gd name="connsiteY0" fmla="*/ 444996 h 889992"/>
                <a:gd name="connsiteX1" fmla="*/ 444996 w 889992"/>
                <a:gd name="connsiteY1" fmla="*/ 0 h 889992"/>
                <a:gd name="connsiteX2" fmla="*/ 889992 w 889992"/>
                <a:gd name="connsiteY2" fmla="*/ 444996 h 889992"/>
                <a:gd name="connsiteX3" fmla="*/ 444996 w 889992"/>
                <a:gd name="connsiteY3" fmla="*/ 889992 h 889992"/>
                <a:gd name="connsiteX4" fmla="*/ 0 w 889992"/>
                <a:gd name="connsiteY4" fmla="*/ 444996 h 88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992" h="889992">
                  <a:moveTo>
                    <a:pt x="0" y="444996"/>
                  </a:moveTo>
                  <a:cubicBezTo>
                    <a:pt x="0" y="199231"/>
                    <a:pt x="199231" y="0"/>
                    <a:pt x="444996" y="0"/>
                  </a:cubicBezTo>
                  <a:cubicBezTo>
                    <a:pt x="690761" y="0"/>
                    <a:pt x="889992" y="199231"/>
                    <a:pt x="889992" y="444996"/>
                  </a:cubicBezTo>
                  <a:cubicBezTo>
                    <a:pt x="889992" y="690761"/>
                    <a:pt x="690761" y="889992"/>
                    <a:pt x="444996" y="889992"/>
                  </a:cubicBezTo>
                  <a:cubicBezTo>
                    <a:pt x="199231" y="889992"/>
                    <a:pt x="0" y="690761"/>
                    <a:pt x="0" y="44499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612" tIns="120612" rIns="120612" bIns="120612" numCol="1" spcCol="1270" anchor="ctr" anchorCtr="0">
              <a:noAutofit/>
            </a:bodyPr>
            <a:lstStyle/>
            <a:p>
              <a:pPr algn="ctr" defTabSz="1466850">
                <a:lnSpc>
                  <a:spcPct val="80000"/>
                </a:lnSpc>
                <a:spcBef>
                  <a:spcPct val="0"/>
                </a:spcBef>
                <a:spcAft>
                  <a:spcPts val="450"/>
                </a:spcAft>
                <a:defRPr/>
              </a:pPr>
              <a:r>
                <a:rPr lang="zh-TW" alt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Noto Sans TC Bold" pitchFamily="34" charset="-120"/>
                  <a:ea typeface="Noto Sans TC Bold" pitchFamily="34" charset="-120"/>
                </a:rPr>
                <a:t>學生</a:t>
              </a:r>
              <a:endParaRPr lang="zh-TW" altLang="en-US" sz="788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2" name="手繪多邊形 11"/>
            <p:cNvSpPr/>
            <p:nvPr/>
          </p:nvSpPr>
          <p:spPr>
            <a:xfrm rot="16200000">
              <a:off x="7923757" y="1492871"/>
              <a:ext cx="91495" cy="233083"/>
            </a:xfrm>
            <a:custGeom>
              <a:avLst/>
              <a:gdLst>
                <a:gd name="connsiteX0" fmla="*/ 0 w 91494"/>
                <a:gd name="connsiteY0" fmla="*/ 46616 h 233082"/>
                <a:gd name="connsiteX1" fmla="*/ 45747 w 91494"/>
                <a:gd name="connsiteY1" fmla="*/ 46616 h 233082"/>
                <a:gd name="connsiteX2" fmla="*/ 45747 w 91494"/>
                <a:gd name="connsiteY2" fmla="*/ 0 h 233082"/>
                <a:gd name="connsiteX3" fmla="*/ 91494 w 91494"/>
                <a:gd name="connsiteY3" fmla="*/ 116541 h 233082"/>
                <a:gd name="connsiteX4" fmla="*/ 45747 w 91494"/>
                <a:gd name="connsiteY4" fmla="*/ 233082 h 233082"/>
                <a:gd name="connsiteX5" fmla="*/ 45747 w 91494"/>
                <a:gd name="connsiteY5" fmla="*/ 186466 h 233082"/>
                <a:gd name="connsiteX6" fmla="*/ 0 w 91494"/>
                <a:gd name="connsiteY6" fmla="*/ 186466 h 233082"/>
                <a:gd name="connsiteX7" fmla="*/ 0 w 91494"/>
                <a:gd name="connsiteY7" fmla="*/ 46616 h 2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94" h="233082">
                  <a:moveTo>
                    <a:pt x="91493" y="46616"/>
                  </a:moveTo>
                  <a:lnTo>
                    <a:pt x="45747" y="46616"/>
                  </a:lnTo>
                  <a:lnTo>
                    <a:pt x="45747" y="0"/>
                  </a:lnTo>
                  <a:lnTo>
                    <a:pt x="1" y="116541"/>
                  </a:lnTo>
                  <a:lnTo>
                    <a:pt x="45747" y="233082"/>
                  </a:lnTo>
                  <a:lnTo>
                    <a:pt x="45747" y="186466"/>
                  </a:lnTo>
                  <a:lnTo>
                    <a:pt x="91493" y="186466"/>
                  </a:lnTo>
                  <a:lnTo>
                    <a:pt x="91493" y="4661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585" tIns="34962" rIns="2" bIns="34963" numCol="1" spcCol="1270" anchor="ctr" anchorCtr="0">
              <a:noAutofit/>
            </a:bodyPr>
            <a:lstStyle/>
            <a:p>
              <a:pPr algn="ctr" defTabSz="2000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45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 rot="12639427">
              <a:off x="8381644" y="2285956"/>
              <a:ext cx="91494" cy="233082"/>
            </a:xfrm>
            <a:custGeom>
              <a:avLst/>
              <a:gdLst>
                <a:gd name="connsiteX0" fmla="*/ 0 w 91494"/>
                <a:gd name="connsiteY0" fmla="*/ 46616 h 233082"/>
                <a:gd name="connsiteX1" fmla="*/ 45747 w 91494"/>
                <a:gd name="connsiteY1" fmla="*/ 46616 h 233082"/>
                <a:gd name="connsiteX2" fmla="*/ 45747 w 91494"/>
                <a:gd name="connsiteY2" fmla="*/ 0 h 233082"/>
                <a:gd name="connsiteX3" fmla="*/ 91494 w 91494"/>
                <a:gd name="connsiteY3" fmla="*/ 116541 h 233082"/>
                <a:gd name="connsiteX4" fmla="*/ 45747 w 91494"/>
                <a:gd name="connsiteY4" fmla="*/ 233082 h 233082"/>
                <a:gd name="connsiteX5" fmla="*/ 45747 w 91494"/>
                <a:gd name="connsiteY5" fmla="*/ 186466 h 233082"/>
                <a:gd name="connsiteX6" fmla="*/ 0 w 91494"/>
                <a:gd name="connsiteY6" fmla="*/ 186466 h 233082"/>
                <a:gd name="connsiteX7" fmla="*/ 0 w 91494"/>
                <a:gd name="connsiteY7" fmla="*/ 46616 h 2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94" h="233082">
                  <a:moveTo>
                    <a:pt x="0" y="46616"/>
                  </a:moveTo>
                  <a:lnTo>
                    <a:pt x="45747" y="46616"/>
                  </a:lnTo>
                  <a:lnTo>
                    <a:pt x="45747" y="0"/>
                  </a:lnTo>
                  <a:lnTo>
                    <a:pt x="91494" y="116541"/>
                  </a:lnTo>
                  <a:lnTo>
                    <a:pt x="45747" y="233082"/>
                  </a:lnTo>
                  <a:lnTo>
                    <a:pt x="45747" y="186466"/>
                  </a:lnTo>
                  <a:lnTo>
                    <a:pt x="0" y="186466"/>
                  </a:lnTo>
                  <a:lnTo>
                    <a:pt x="0" y="4661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34961" rIns="20586" bIns="34962" numCol="1" spcCol="1270" anchor="ctr" anchorCtr="0">
              <a:noAutofit/>
            </a:bodyPr>
            <a:lstStyle/>
            <a:p>
              <a:pPr algn="ctr" defTabSz="2000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45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>
            <a:xfrm rot="9000000">
              <a:off x="7465871" y="2285956"/>
              <a:ext cx="91494" cy="233082"/>
            </a:xfrm>
            <a:custGeom>
              <a:avLst/>
              <a:gdLst>
                <a:gd name="connsiteX0" fmla="*/ 0 w 91494"/>
                <a:gd name="connsiteY0" fmla="*/ 46616 h 233082"/>
                <a:gd name="connsiteX1" fmla="*/ 45747 w 91494"/>
                <a:gd name="connsiteY1" fmla="*/ 46616 h 233082"/>
                <a:gd name="connsiteX2" fmla="*/ 45747 w 91494"/>
                <a:gd name="connsiteY2" fmla="*/ 0 h 233082"/>
                <a:gd name="connsiteX3" fmla="*/ 91494 w 91494"/>
                <a:gd name="connsiteY3" fmla="*/ 116541 h 233082"/>
                <a:gd name="connsiteX4" fmla="*/ 45747 w 91494"/>
                <a:gd name="connsiteY4" fmla="*/ 233082 h 233082"/>
                <a:gd name="connsiteX5" fmla="*/ 45747 w 91494"/>
                <a:gd name="connsiteY5" fmla="*/ 186466 h 233082"/>
                <a:gd name="connsiteX6" fmla="*/ 0 w 91494"/>
                <a:gd name="connsiteY6" fmla="*/ 186466 h 233082"/>
                <a:gd name="connsiteX7" fmla="*/ 0 w 91494"/>
                <a:gd name="connsiteY7" fmla="*/ 46616 h 2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94" h="233082">
                  <a:moveTo>
                    <a:pt x="91493" y="186466"/>
                  </a:moveTo>
                  <a:lnTo>
                    <a:pt x="45747" y="186466"/>
                  </a:lnTo>
                  <a:lnTo>
                    <a:pt x="45747" y="233082"/>
                  </a:lnTo>
                  <a:lnTo>
                    <a:pt x="1" y="116541"/>
                  </a:lnTo>
                  <a:lnTo>
                    <a:pt x="45747" y="0"/>
                  </a:lnTo>
                  <a:lnTo>
                    <a:pt x="45747" y="46616"/>
                  </a:lnTo>
                  <a:lnTo>
                    <a:pt x="91493" y="46616"/>
                  </a:lnTo>
                  <a:lnTo>
                    <a:pt x="91493" y="18646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585" tIns="34961" rIns="0" bIns="34962" numCol="1" spcCol="1270" anchor="ctr" anchorCtr="0">
              <a:noAutofit/>
            </a:bodyPr>
            <a:lstStyle/>
            <a:p>
              <a:pPr algn="ctr" defTabSz="2000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TW" altLang="en-US" sz="45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7102818" y="1181410"/>
              <a:ext cx="1785834" cy="1810791"/>
              <a:chOff x="2764896" y="2511799"/>
              <a:chExt cx="3703440" cy="3755196"/>
            </a:xfrm>
          </p:grpSpPr>
          <p:sp>
            <p:nvSpPr>
              <p:cNvPr id="20" name="弧形 19"/>
              <p:cNvSpPr/>
              <p:nvPr/>
            </p:nvSpPr>
            <p:spPr>
              <a:xfrm rot="604727">
                <a:off x="3584773" y="2645258"/>
                <a:ext cx="2883563" cy="3621737"/>
              </a:xfrm>
              <a:prstGeom prst="arc">
                <a:avLst/>
              </a:prstGeom>
              <a:ln w="76200">
                <a:solidFill>
                  <a:schemeClr val="accent1">
                    <a:lumMod val="40000"/>
                    <a:lumOff val="60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TW" altLang="en-US" sz="105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1" name="弧形 20"/>
              <p:cNvSpPr/>
              <p:nvPr/>
            </p:nvSpPr>
            <p:spPr>
              <a:xfrm rot="15357578">
                <a:off x="2879689" y="2397006"/>
                <a:ext cx="3371786" cy="3601372"/>
              </a:xfrm>
              <a:prstGeom prst="arc">
                <a:avLst>
                  <a:gd name="adj1" fmla="val 15896238"/>
                  <a:gd name="adj2" fmla="val 21064759"/>
                </a:avLst>
              </a:prstGeom>
              <a:ln w="76200">
                <a:solidFill>
                  <a:schemeClr val="accent1">
                    <a:lumMod val="40000"/>
                    <a:lumOff val="60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TW" altLang="en-US" sz="105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</p:grpSp>
        <p:sp>
          <p:nvSpPr>
            <p:cNvPr id="16" name="弧形 15"/>
            <p:cNvSpPr/>
            <p:nvPr/>
          </p:nvSpPr>
          <p:spPr>
            <a:xfrm rot="8360030">
              <a:off x="7153516" y="1315122"/>
              <a:ext cx="1625907" cy="1736616"/>
            </a:xfrm>
            <a:prstGeom prst="arc">
              <a:avLst>
                <a:gd name="adj1" fmla="val 16212435"/>
                <a:gd name="adj2" fmla="val 21049929"/>
              </a:avLst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 sz="105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6732240" y="2233928"/>
              <a:ext cx="763024" cy="763024"/>
            </a:xfrm>
            <a:custGeom>
              <a:avLst/>
              <a:gdLst>
                <a:gd name="connsiteX0" fmla="*/ 0 w 685537"/>
                <a:gd name="connsiteY0" fmla="*/ 342769 h 685537"/>
                <a:gd name="connsiteX1" fmla="*/ 342769 w 685537"/>
                <a:gd name="connsiteY1" fmla="*/ 0 h 685537"/>
                <a:gd name="connsiteX2" fmla="*/ 685538 w 685537"/>
                <a:gd name="connsiteY2" fmla="*/ 342769 h 685537"/>
                <a:gd name="connsiteX3" fmla="*/ 342769 w 685537"/>
                <a:gd name="connsiteY3" fmla="*/ 685538 h 685537"/>
                <a:gd name="connsiteX4" fmla="*/ 0 w 685537"/>
                <a:gd name="connsiteY4" fmla="*/ 342769 h 68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537" h="685537">
                  <a:moveTo>
                    <a:pt x="0" y="342769"/>
                  </a:moveTo>
                  <a:cubicBezTo>
                    <a:pt x="0" y="153463"/>
                    <a:pt x="153463" y="0"/>
                    <a:pt x="342769" y="0"/>
                  </a:cubicBezTo>
                  <a:cubicBezTo>
                    <a:pt x="532075" y="0"/>
                    <a:pt x="685538" y="153463"/>
                    <a:pt x="685538" y="342769"/>
                  </a:cubicBezTo>
                  <a:cubicBezTo>
                    <a:pt x="685538" y="532075"/>
                    <a:pt x="532075" y="685538"/>
                    <a:pt x="342769" y="685538"/>
                  </a:cubicBezTo>
                  <a:cubicBezTo>
                    <a:pt x="153463" y="685538"/>
                    <a:pt x="0" y="532075"/>
                    <a:pt x="0" y="34276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631" tIns="88631" rIns="88631" bIns="88631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Noto Sans TC Bold" pitchFamily="34" charset="-120"/>
                  <a:ea typeface="Noto Sans TC Bold" pitchFamily="34" charset="-120"/>
                </a:rPr>
                <a:t>教育行政</a:t>
              </a: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7452320" y="610890"/>
              <a:ext cx="966738" cy="966738"/>
            </a:xfrm>
            <a:custGeom>
              <a:avLst/>
              <a:gdLst>
                <a:gd name="connsiteX0" fmla="*/ 0 w 685537"/>
                <a:gd name="connsiteY0" fmla="*/ 342769 h 685537"/>
                <a:gd name="connsiteX1" fmla="*/ 342769 w 685537"/>
                <a:gd name="connsiteY1" fmla="*/ 0 h 685537"/>
                <a:gd name="connsiteX2" fmla="*/ 685538 w 685537"/>
                <a:gd name="connsiteY2" fmla="*/ 342769 h 685537"/>
                <a:gd name="connsiteX3" fmla="*/ 342769 w 685537"/>
                <a:gd name="connsiteY3" fmla="*/ 685538 h 685537"/>
                <a:gd name="connsiteX4" fmla="*/ 0 w 685537"/>
                <a:gd name="connsiteY4" fmla="*/ 342769 h 68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537" h="685537">
                  <a:moveTo>
                    <a:pt x="0" y="342769"/>
                  </a:moveTo>
                  <a:cubicBezTo>
                    <a:pt x="0" y="153463"/>
                    <a:pt x="153463" y="0"/>
                    <a:pt x="342769" y="0"/>
                  </a:cubicBezTo>
                  <a:cubicBezTo>
                    <a:pt x="532075" y="0"/>
                    <a:pt x="685538" y="153463"/>
                    <a:pt x="685538" y="342769"/>
                  </a:cubicBezTo>
                  <a:cubicBezTo>
                    <a:pt x="685538" y="532075"/>
                    <a:pt x="532075" y="685538"/>
                    <a:pt x="342769" y="685538"/>
                  </a:cubicBezTo>
                  <a:cubicBezTo>
                    <a:pt x="153463" y="685538"/>
                    <a:pt x="0" y="532075"/>
                    <a:pt x="0" y="342769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631" tIns="88631" rIns="88631" bIns="88631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Noto Sans TC Bold" pitchFamily="34" charset="-120"/>
                  <a:ea typeface="Noto Sans TC Bold" pitchFamily="34" charset="-120"/>
                </a:rPr>
                <a:t>學校</a:t>
              </a:r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8414500" y="2327341"/>
              <a:ext cx="752558" cy="682325"/>
            </a:xfrm>
            <a:custGeom>
              <a:avLst/>
              <a:gdLst>
                <a:gd name="connsiteX0" fmla="*/ 0 w 685537"/>
                <a:gd name="connsiteY0" fmla="*/ 342769 h 685537"/>
                <a:gd name="connsiteX1" fmla="*/ 342769 w 685537"/>
                <a:gd name="connsiteY1" fmla="*/ 0 h 685537"/>
                <a:gd name="connsiteX2" fmla="*/ 685538 w 685537"/>
                <a:gd name="connsiteY2" fmla="*/ 342769 h 685537"/>
                <a:gd name="connsiteX3" fmla="*/ 342769 w 685537"/>
                <a:gd name="connsiteY3" fmla="*/ 685538 h 685537"/>
                <a:gd name="connsiteX4" fmla="*/ 0 w 685537"/>
                <a:gd name="connsiteY4" fmla="*/ 342769 h 68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537" h="685537">
                  <a:moveTo>
                    <a:pt x="0" y="342769"/>
                  </a:moveTo>
                  <a:cubicBezTo>
                    <a:pt x="0" y="153463"/>
                    <a:pt x="153463" y="0"/>
                    <a:pt x="342769" y="0"/>
                  </a:cubicBezTo>
                  <a:cubicBezTo>
                    <a:pt x="532075" y="0"/>
                    <a:pt x="685538" y="153463"/>
                    <a:pt x="685538" y="342769"/>
                  </a:cubicBezTo>
                  <a:cubicBezTo>
                    <a:pt x="685538" y="532075"/>
                    <a:pt x="532075" y="685538"/>
                    <a:pt x="342769" y="685538"/>
                  </a:cubicBezTo>
                  <a:cubicBezTo>
                    <a:pt x="153463" y="685538"/>
                    <a:pt x="0" y="532075"/>
                    <a:pt x="0" y="34276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631" tIns="88631" rIns="88631" bIns="88631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Noto Sans TC Bold" pitchFamily="34" charset="-120"/>
                  <a:ea typeface="Noto Sans TC Bold" pitchFamily="34" charset="-120"/>
                </a:rPr>
                <a:t>家長</a:t>
              </a:r>
            </a:p>
          </p:txBody>
        </p:sp>
      </p:grpSp>
      <p:cxnSp>
        <p:nvCxnSpPr>
          <p:cNvPr id="3" name="直線單箭頭接點 2"/>
          <p:cNvCxnSpPr/>
          <p:nvPr/>
        </p:nvCxnSpPr>
        <p:spPr>
          <a:xfrm flipV="1">
            <a:off x="4860032" y="2078450"/>
            <a:ext cx="648072" cy="11040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99437" y="239136"/>
            <a:ext cx="61032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臺南市新課綱</a:t>
            </a:r>
            <a:r>
              <a:rPr lang="en-US" altLang="zh-TW" sz="32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-</a:t>
            </a:r>
            <a:r>
              <a:rPr lang="zh-TW" altLang="en-US" sz="3200" b="1" kern="1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Times New Roman" charset="0"/>
              </a:rPr>
              <a:t>培</a:t>
            </a:r>
            <a:r>
              <a:rPr lang="zh-TW" altLang="zh-TW" sz="3200" b="1" kern="1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Times New Roman" charset="0"/>
              </a:rPr>
              <a:t>力同行自動好</a:t>
            </a: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6516216" y="2787774"/>
            <a:ext cx="432048" cy="2292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圓角矩形 1"/>
          <p:cNvSpPr/>
          <p:nvPr/>
        </p:nvSpPr>
        <p:spPr>
          <a:xfrm>
            <a:off x="6732240" y="2447619"/>
            <a:ext cx="2174254" cy="718197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24" name="群組 23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545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教育局促進課發會運作的</a:t>
            </a:r>
            <a:r>
              <a:rPr lang="zh-TW" altLang="en-US" sz="3200" b="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相關研習</a:t>
            </a:r>
            <a:endParaRPr lang="zh-TW" altLang="en-US" sz="3200" b="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F1E5-B8D5-4ABC-8576-D8EA445A15AD}" type="slidenum">
              <a:rPr lang="zh-TW" altLang="en-US" smtClean="0"/>
              <a:pPr/>
              <a:t>71</a:t>
            </a:fld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502444" y="1151905"/>
            <a:ext cx="8137922" cy="3455815"/>
          </a:xfrm>
        </p:spPr>
        <p:txBody>
          <a:bodyPr/>
          <a:lstStyle/>
          <a:p>
            <a:r>
              <a:rPr lang="en-US" altLang="zh-TW" sz="2800" b="1" dirty="0" smtClean="0">
                <a:latin typeface="Noto Sans TC Bold" pitchFamily="34" charset="-120"/>
                <a:ea typeface="Noto Sans TC Bold" pitchFamily="34" charset="-120"/>
              </a:rPr>
              <a:t>1</a:t>
            </a:r>
            <a:r>
              <a:rPr lang="zh-TW" altLang="en-US" sz="2800" b="1" dirty="0" smtClean="0">
                <a:latin typeface="Noto Sans TC Bold" pitchFamily="34" charset="-120"/>
                <a:ea typeface="Noto Sans TC Bold" pitchFamily="34" charset="-120"/>
              </a:rPr>
              <a:t>新課綱自動好實作工作坊</a:t>
            </a:r>
            <a:r>
              <a:rPr lang="en-US" altLang="zh-TW" sz="2400" b="1" dirty="0" smtClean="0">
                <a:latin typeface="Noto Sans TC Bold" pitchFamily="34" charset="-120"/>
                <a:ea typeface="Noto Sans TC Bold" pitchFamily="34" charset="-120"/>
              </a:rPr>
              <a:t>(90%</a:t>
            </a:r>
            <a:r>
              <a:rPr lang="zh-TW" altLang="en-US" sz="2400" b="1" dirty="0" smtClean="0">
                <a:latin typeface="Noto Sans TC Bold" pitchFamily="34" charset="-120"/>
                <a:ea typeface="Noto Sans TC Bold" pitchFamily="34" charset="-120"/>
              </a:rPr>
              <a:t>學校核心工作小組</a:t>
            </a:r>
            <a:r>
              <a:rPr lang="en-US" altLang="zh-TW" sz="2400" b="1" dirty="0" smtClean="0">
                <a:latin typeface="Noto Sans TC Bold" pitchFamily="34" charset="-120"/>
                <a:ea typeface="Noto Sans TC Bold" pitchFamily="34" charset="-120"/>
              </a:rPr>
              <a:t>)</a:t>
            </a:r>
          </a:p>
          <a:p>
            <a:r>
              <a:rPr lang="en-US" altLang="zh-TW" sz="2800" b="1" dirty="0" smtClean="0">
                <a:latin typeface="Noto Sans TC Bold" pitchFamily="34" charset="-120"/>
                <a:ea typeface="Noto Sans TC Bold" pitchFamily="34" charset="-120"/>
              </a:rPr>
              <a:t>2</a:t>
            </a:r>
            <a:r>
              <a:rPr lang="zh-TW" altLang="en-US" sz="2800" b="1" dirty="0" smtClean="0">
                <a:latin typeface="Noto Sans TC Bold" pitchFamily="34" charset="-120"/>
                <a:ea typeface="Noto Sans TC Bold" pitchFamily="34" charset="-120"/>
              </a:rPr>
              <a:t>領域教學研究會採「社群」方式做運作</a:t>
            </a:r>
            <a:endParaRPr lang="en-US" altLang="zh-TW" sz="2800" b="1" dirty="0" smtClean="0">
              <a:latin typeface="Noto Sans TC Bold" pitchFamily="34" charset="-120"/>
              <a:ea typeface="Noto Sans TC Bold" pitchFamily="34" charset="-120"/>
            </a:endParaRPr>
          </a:p>
          <a:p>
            <a:r>
              <a:rPr lang="en-US" altLang="zh-TW" sz="2800" b="1" dirty="0" smtClean="0">
                <a:latin typeface="Noto Sans TC Bold" pitchFamily="34" charset="-120"/>
                <a:ea typeface="Noto Sans TC Bold" pitchFamily="34" charset="-120"/>
              </a:rPr>
              <a:t>3</a:t>
            </a:r>
            <a:r>
              <a:rPr lang="zh-TW" altLang="en-US" sz="2800" b="1" dirty="0" smtClean="0">
                <a:latin typeface="Noto Sans TC Bold" pitchFamily="34" charset="-120"/>
                <a:ea typeface="Noto Sans TC Bold" pitchFamily="34" charset="-120"/>
              </a:rPr>
              <a:t>各領綱實作工作坊</a:t>
            </a:r>
            <a:r>
              <a:rPr lang="en-US" altLang="zh-TW" sz="2800" b="1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en-US" sz="2800" b="1" dirty="0" smtClean="0">
                <a:latin typeface="Noto Sans TC Bold" pitchFamily="34" charset="-120"/>
                <a:ea typeface="Noto Sans TC Bold" pitchFamily="34" charset="-120"/>
              </a:rPr>
              <a:t>國英語文</a:t>
            </a:r>
            <a:r>
              <a:rPr lang="en-US" altLang="zh-TW" sz="2800" b="1" dirty="0" smtClean="0">
                <a:latin typeface="Noto Sans TC Bold" pitchFamily="34" charset="-120"/>
                <a:ea typeface="Noto Sans TC Bold" pitchFamily="34" charset="-120"/>
              </a:rPr>
              <a:t>1/3</a:t>
            </a:r>
            <a:r>
              <a:rPr lang="zh-TW" altLang="en-US" sz="2800" b="1" dirty="0" smtClean="0">
                <a:latin typeface="Noto Sans TC Bold" pitchFamily="34" charset="-120"/>
                <a:ea typeface="Noto Sans TC Bold" pitchFamily="34" charset="-120"/>
              </a:rPr>
              <a:t>教師參與</a:t>
            </a:r>
            <a:r>
              <a:rPr lang="en-US" altLang="zh-TW" sz="2800" b="1" dirty="0" smtClean="0">
                <a:latin typeface="Noto Sans TC Bold" pitchFamily="34" charset="-120"/>
                <a:ea typeface="Noto Sans TC Bold" pitchFamily="34" charset="-120"/>
              </a:rPr>
              <a:t>)</a:t>
            </a:r>
          </a:p>
          <a:p>
            <a:r>
              <a:rPr lang="en-US" altLang="zh-TW" sz="2800" b="1" dirty="0" smtClean="0">
                <a:latin typeface="Noto Sans TC Bold" pitchFamily="34" charset="-120"/>
                <a:ea typeface="Noto Sans TC Bold" pitchFamily="34" charset="-120"/>
              </a:rPr>
              <a:t>4</a:t>
            </a:r>
            <a:r>
              <a:rPr lang="zh-TW" altLang="en-US" sz="2800" b="1" dirty="0" smtClean="0">
                <a:latin typeface="Noto Sans TC Bold" pitchFamily="34" charset="-120"/>
                <a:ea typeface="Noto Sans TC Bold" pitchFamily="34" charset="-120"/>
              </a:rPr>
              <a:t>課發會成員增能</a:t>
            </a:r>
            <a:r>
              <a:rPr lang="en-US" altLang="zh-TW" sz="2800" b="1" dirty="0" smtClean="0">
                <a:latin typeface="Noto Sans TC Bold" pitchFamily="34" charset="-120"/>
                <a:ea typeface="Noto Sans TC Bold" pitchFamily="34" charset="-120"/>
              </a:rPr>
              <a:t>(8</a:t>
            </a:r>
            <a:r>
              <a:rPr lang="zh-TW" altLang="en-US" sz="2800" b="1" dirty="0" smtClean="0">
                <a:latin typeface="Noto Sans TC Bold" pitchFamily="34" charset="-120"/>
                <a:ea typeface="Noto Sans TC Bold" pitchFamily="34" charset="-120"/>
              </a:rPr>
              <a:t>梯次</a:t>
            </a:r>
            <a:r>
              <a:rPr lang="en-US" altLang="zh-TW" sz="2800" b="1" dirty="0" smtClean="0">
                <a:latin typeface="Noto Sans TC Bold" pitchFamily="34" charset="-120"/>
                <a:ea typeface="Noto Sans TC Bold" pitchFamily="34" charset="-120"/>
              </a:rPr>
              <a:t>)</a:t>
            </a:r>
          </a:p>
          <a:p>
            <a:r>
              <a:rPr lang="en-US" altLang="zh-TW" sz="2800" b="1" dirty="0" smtClean="0">
                <a:latin typeface="Noto Sans TC Bold" pitchFamily="34" charset="-120"/>
                <a:ea typeface="Noto Sans TC Bold" pitchFamily="34" charset="-120"/>
              </a:rPr>
              <a:t>5</a:t>
            </a:r>
            <a:r>
              <a:rPr lang="zh-TW" altLang="en-US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彈性學習課程發展</a:t>
            </a:r>
            <a:r>
              <a:rPr lang="en-US" altLang="zh-TW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跨領域課程設計</a:t>
            </a:r>
            <a:r>
              <a:rPr lang="en-US" altLang="zh-TW" sz="28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en-US" sz="24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預定</a:t>
            </a:r>
            <a:r>
              <a:rPr lang="en-US" altLang="zh-TW" sz="24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10</a:t>
            </a:r>
            <a:r>
              <a:rPr lang="zh-TW" altLang="en-US" sz="24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月開辦</a:t>
            </a:r>
            <a:endParaRPr lang="zh-TW" altLang="en-US" sz="2800" dirty="0">
              <a:latin typeface="Noto Sans TC Bold" pitchFamily="34" charset="-120"/>
              <a:ea typeface="Noto Sans TC Bold" pitchFamily="34" charset="-120"/>
            </a:endParaRPr>
          </a:p>
          <a:p>
            <a:endParaRPr lang="zh-TW" altLang="en-US" dirty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40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/>
          <p:cNvGraphicFramePr>
            <a:graphicFrameLocks noChangeAspect="1"/>
          </p:cNvGraphicFramePr>
          <p:nvPr>
            <p:extLst/>
          </p:nvPr>
        </p:nvGraphicFramePr>
        <p:xfrm>
          <a:off x="495300" y="578644"/>
          <a:ext cx="8247460" cy="441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工作表" r:id="rId3" imgW="11709488" imgH="6267450" progId="Excel.Sheet.12">
                  <p:embed/>
                </p:oleObj>
              </mc:Choice>
              <mc:Fallback>
                <p:oleObj name="工作表" r:id="rId3" imgW="11709488" imgH="62674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" y="578644"/>
                        <a:ext cx="8247460" cy="441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/>
          <p:cNvSpPr/>
          <p:nvPr/>
        </p:nvSpPr>
        <p:spPr>
          <a:xfrm>
            <a:off x="1222513" y="1115171"/>
            <a:ext cx="1103244" cy="388222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40579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/>
          </p:nvPr>
        </p:nvGraphicFramePr>
        <p:xfrm>
          <a:off x="477078" y="509537"/>
          <a:ext cx="8247491" cy="4508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工作表" r:id="rId3" imgW="13042856" imgH="10826750" progId="Excel.Sheet.12">
                  <p:embed/>
                </p:oleObj>
              </mc:Choice>
              <mc:Fallback>
                <p:oleObj name="工作表" r:id="rId3" imgW="13042856" imgH="10826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078" y="509537"/>
                        <a:ext cx="8247491" cy="4508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1502797" y="757362"/>
            <a:ext cx="1079390" cy="430563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38663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200" b="0" kern="1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十二年國民基本教育課程綱要增能課程</a:t>
            </a:r>
            <a:r>
              <a:rPr lang="zh-TW" altLang="zh-TW" sz="3200" b="0" kern="1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模組</a:t>
            </a:r>
            <a:endParaRPr lang="zh-TW" altLang="en-US" sz="2800" b="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/>
          <a:lstStyle/>
          <a:p>
            <a:fld id="{A262F1E5-B8D5-4ABC-8576-D8EA445A15AD}" type="slidenum">
              <a:rPr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74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7584" y="835774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600" kern="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  <a:cs typeface="Times New Roman" panose="02020603050405020304" pitchFamily="18" charset="0"/>
              </a:rPr>
              <a:t>一、總綱解析</a:t>
            </a:r>
            <a:r>
              <a:rPr lang="en-US" altLang="zh-TW" sz="1600" kern="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  <a:cs typeface="Times New Roman" panose="02020603050405020304" pitchFamily="18" charset="0"/>
              </a:rPr>
              <a:t>/</a:t>
            </a:r>
            <a:r>
              <a:rPr lang="zh-TW" altLang="zh-TW" sz="1600" kern="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  <a:cs typeface="Times New Roman" panose="02020603050405020304" pitchFamily="18" charset="0"/>
              </a:rPr>
              <a:t>導讀與實施</a:t>
            </a:r>
            <a:r>
              <a:rPr lang="zh-TW" altLang="zh-TW" sz="1600" kern="0" dirty="0" smtClean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  <a:cs typeface="Times New Roman" panose="02020603050405020304" pitchFamily="18" charset="0"/>
              </a:rPr>
              <a:t>準備</a:t>
            </a:r>
            <a:endParaRPr lang="en-US" altLang="zh-TW" sz="1600" kern="0" dirty="0" smtClean="0">
              <a:solidFill>
                <a:srgbClr val="000000"/>
              </a:solidFill>
              <a:latin typeface="Noto Sans TC Regular" pitchFamily="34" charset="-120"/>
              <a:ea typeface="Noto Sans TC Regular" pitchFamily="34" charset="-120"/>
              <a:cs typeface="Times New Roman" panose="02020603050405020304" pitchFamily="18" charset="0"/>
            </a:endParaRP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二、領綱的解析</a:t>
            </a:r>
            <a:r>
              <a:rPr lang="en-US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/</a:t>
            </a:r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導讀與實施準備（分各領域課程綱要）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三、核心素養的概念理解及課程轉化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四、教師公開授課（含備</a:t>
            </a:r>
            <a:r>
              <a:rPr lang="en-US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/</a:t>
            </a:r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觀</a:t>
            </a:r>
            <a:r>
              <a:rPr lang="en-US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/</a:t>
            </a:r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議課</a:t>
            </a:r>
            <a:r>
              <a:rPr lang="zh-TW" altLang="zh-TW" sz="1600" dirty="0" smtClean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）</a:t>
            </a:r>
            <a:r>
              <a:rPr lang="zh-TW" altLang="en-US" sz="1600" dirty="0" smtClean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專業回饋</a:t>
            </a:r>
            <a:endParaRPr lang="en-US" altLang="zh-TW" sz="1600" dirty="0" smtClean="0">
              <a:solidFill>
                <a:srgbClr val="000000"/>
              </a:solidFill>
              <a:latin typeface="Noto Sans TC Regular" pitchFamily="34" charset="-120"/>
              <a:ea typeface="Noto Sans TC Regular" pitchFamily="34" charset="-120"/>
            </a:endParaRPr>
          </a:p>
          <a:p>
            <a:r>
              <a:rPr lang="zh-TW" altLang="zh-TW" sz="1600" dirty="0" smtClean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五</a:t>
            </a:r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、素養導向教學與評量的設計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六、學校課程計畫的規劃與實施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七、多元取向的教學模式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八、實地情境學習的規劃與實施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九、跨領域課程設計與協同教學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十、自主學習的引導策略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十一、學校課程評鑑的概念理解與實施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十二、彈性學習課程的規劃與實施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十三、社群帶領策略與實踐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十四、議題融入課程的轉化與實施</a:t>
            </a:r>
          </a:p>
          <a:p>
            <a:r>
              <a:rPr lang="zh-TW" altLang="zh-TW" sz="1600" dirty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十五、學校課程願景形塑與課程地圖的建</a:t>
            </a:r>
            <a:r>
              <a:rPr lang="zh-TW" altLang="zh-TW" sz="1600" dirty="0" smtClean="0">
                <a:solidFill>
                  <a:srgbClr val="000000"/>
                </a:solidFill>
                <a:latin typeface="Noto Sans TC Regular" pitchFamily="34" charset="-120"/>
                <a:ea typeface="Noto Sans TC Regular" pitchFamily="34" charset="-120"/>
              </a:rPr>
              <a:t>構</a:t>
            </a:r>
            <a:endParaRPr lang="zh-TW" altLang="zh-TW" sz="1600" dirty="0">
              <a:solidFill>
                <a:srgbClr val="000000"/>
              </a:solidFill>
              <a:latin typeface="Noto Sans TC Regular" pitchFamily="34" charset="-120"/>
              <a:ea typeface="Noto Sans TC Regular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7" name="群組 6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5.</a:t>
            </a:r>
            <a:r>
              <a:rPr lang="zh-TW" altLang="en-US" sz="3200" dirty="0">
                <a:solidFill>
                  <a:schemeClr val="accent1"/>
                </a:solidFill>
              </a:rPr>
              <a:t>跨領域課程發展與協同教學</a:t>
            </a:r>
            <a:endParaRPr lang="zh-CN" alt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4" name="群組 3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87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4476990" y="1864413"/>
            <a:ext cx="4952010" cy="8889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chemeClr val="accent1"/>
                </a:solidFill>
              </a:rPr>
              <a:t>「跨領域或科目之協同教學設計</a:t>
            </a:r>
            <a:r>
              <a:rPr lang="en-US" altLang="zh-TW" sz="2200" dirty="0">
                <a:solidFill>
                  <a:schemeClr val="accent1"/>
                </a:solidFill>
              </a:rPr>
              <a:t>—  </a:t>
            </a:r>
            <a:br>
              <a:rPr lang="en-US" altLang="zh-TW" sz="2200" dirty="0">
                <a:solidFill>
                  <a:schemeClr val="accent1"/>
                </a:solidFill>
              </a:rPr>
            </a:br>
            <a:r>
              <a:rPr lang="en-US" altLang="zh-TW" sz="2200" dirty="0">
                <a:solidFill>
                  <a:schemeClr val="accent1"/>
                </a:solidFill>
              </a:rPr>
              <a:t>   </a:t>
            </a:r>
            <a:r>
              <a:rPr lang="zh-TW" altLang="en-US" sz="2200" dirty="0">
                <a:solidFill>
                  <a:schemeClr val="accent1"/>
                </a:solidFill>
              </a:rPr>
              <a:t>從核心素養切入 以學習者為主體」</a:t>
            </a:r>
            <a:br>
              <a:rPr lang="zh-TW" altLang="en-US" sz="2200" dirty="0">
                <a:solidFill>
                  <a:schemeClr val="accent1"/>
                </a:solidFill>
              </a:rPr>
            </a:br>
            <a:endParaRPr lang="zh-TW" altLang="en-US" sz="2200" dirty="0">
              <a:solidFill>
                <a:schemeClr val="accent1"/>
              </a:solidFill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5058887" y="2732634"/>
            <a:ext cx="3298759" cy="1620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 defTabSz="457200">
              <a:lnSpc>
                <a:spcPts val="1600"/>
              </a:lnSpc>
              <a:spcBef>
                <a:spcPts val="1000"/>
              </a:spcBef>
              <a:buClr>
                <a:srgbClr val="4F81BD"/>
              </a:buClr>
              <a:defRPr/>
            </a:pPr>
            <a:r>
              <a:rPr lang="zh-TW" altLang="en-US" sz="16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國立清華大學 教育與學習科技學系 </a:t>
            </a:r>
            <a:endParaRPr lang="en-US" altLang="zh-TW" sz="16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342900" indent="-342900" algn="ctr" defTabSz="457200">
              <a:lnSpc>
                <a:spcPts val="1600"/>
              </a:lnSpc>
              <a:spcBef>
                <a:spcPts val="1000"/>
              </a:spcBef>
              <a:buClr>
                <a:srgbClr val="4F81BD"/>
              </a:buClr>
              <a:defRPr/>
            </a:pPr>
            <a:r>
              <a:rPr lang="zh-TW" altLang="en-US" sz="16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 張 美 玉 教授</a:t>
            </a:r>
            <a:endParaRPr lang="en-US" altLang="zh-TW" sz="16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342900" indent="-342900" algn="ctr" defTabSz="457200">
              <a:lnSpc>
                <a:spcPts val="1600"/>
              </a:lnSpc>
              <a:spcBef>
                <a:spcPts val="1000"/>
              </a:spcBef>
              <a:buClr>
                <a:srgbClr val="4F81BD"/>
              </a:buClr>
              <a:defRPr/>
            </a:pPr>
            <a:r>
              <a:rPr lang="zh-TW" altLang="en-US" sz="16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臺北市立大學 學習與媒材設計學系</a:t>
            </a:r>
            <a:endParaRPr lang="en-US" altLang="zh-TW" sz="1600" dirty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342900" indent="-342900" algn="ctr" defTabSz="457200">
              <a:lnSpc>
                <a:spcPts val="1600"/>
              </a:lnSpc>
              <a:spcBef>
                <a:spcPts val="1000"/>
              </a:spcBef>
              <a:buClr>
                <a:srgbClr val="4F81BD"/>
              </a:buClr>
              <a:defRPr/>
            </a:pPr>
            <a:r>
              <a:rPr lang="zh-TW" altLang="en-US" sz="16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 葉 興 華 教授</a:t>
            </a:r>
            <a:endParaRPr lang="en-US" altLang="zh-TW" sz="1600" dirty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342900" indent="-342900" algn="ctr" defTabSz="457200">
              <a:lnSpc>
                <a:spcPts val="1600"/>
              </a:lnSpc>
              <a:spcBef>
                <a:spcPts val="1000"/>
              </a:spcBef>
              <a:buClr>
                <a:srgbClr val="4F81BD"/>
              </a:buClr>
              <a:defRPr/>
            </a:pPr>
            <a:endParaRPr lang="en-US" altLang="zh-TW" sz="14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342900" indent="-342900" algn="ctr" defTabSz="457200">
              <a:lnSpc>
                <a:spcPts val="1600"/>
              </a:lnSpc>
              <a:spcBef>
                <a:spcPts val="1000"/>
              </a:spcBef>
              <a:buClr>
                <a:srgbClr val="4F81BD"/>
              </a:buClr>
              <a:defRPr/>
            </a:pPr>
            <a:endParaRPr lang="en-US" altLang="zh-TW" sz="5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342900" indent="-342900" algn="ctr" defTabSz="457200">
              <a:lnSpc>
                <a:spcPts val="1600"/>
              </a:lnSpc>
              <a:spcBef>
                <a:spcPts val="1000"/>
              </a:spcBef>
              <a:buClr>
                <a:srgbClr val="4F81BD"/>
              </a:buClr>
              <a:defRPr/>
            </a:pPr>
            <a:endParaRPr lang="en-US" altLang="zh-TW" sz="14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342900" indent="-342900" defTabSz="457200">
              <a:lnSpc>
                <a:spcPts val="1600"/>
              </a:lnSpc>
              <a:spcBef>
                <a:spcPts val="1000"/>
              </a:spcBef>
              <a:buClr>
                <a:srgbClr val="4F81BD"/>
              </a:buClr>
              <a:buFont typeface="Wingdings 3" charset="2"/>
              <a:buChar char=""/>
              <a:defRPr/>
            </a:pPr>
            <a:endParaRPr lang="zh-TW" altLang="en-US" sz="1400" dirty="0">
              <a:solidFill>
                <a:prstClr val="black">
                  <a:lumMod val="75000"/>
                  <a:lumOff val="25000"/>
                </a:prstClr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十二年國教</a:t>
            </a:r>
            <a:r>
              <a:rPr lang="zh-TW" altLang="zh-TW" sz="20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課程總綱實踐策略、教師增能課程</a:t>
            </a:r>
            <a:r>
              <a:rPr lang="zh-TW" altLang="zh-TW" sz="20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設計</a:t>
            </a:r>
            <a:r>
              <a:rPr lang="zh-TW" altLang="en-US" sz="2000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及主題進階回流計畫</a:t>
            </a:r>
            <a:endParaRPr lang="en-US" altLang="zh-TW" sz="2000" dirty="0" smtClean="0">
              <a:solidFill>
                <a:schemeClr val="bg1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algn="ctr"/>
            <a:r>
              <a:rPr lang="zh-TW" altLang="zh-TW" sz="2000" dirty="0" smtClean="0">
                <a:solidFill>
                  <a:schemeClr val="bg1"/>
                </a:solidFill>
                <a:latin typeface="Noto Sans TC Bold" pitchFamily="34" charset="-120"/>
                <a:ea typeface="Noto Sans TC Bold" pitchFamily="34" charset="-120"/>
              </a:rPr>
              <a:t>主題六、跨領域課程設計與協同教學</a:t>
            </a:r>
            <a:endParaRPr lang="zh-TW" alt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oto Sans TC Bold" pitchFamily="34" charset="-120"/>
              <a:ea typeface="Noto Sans TC Bold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87" y="4535208"/>
            <a:ext cx="3090763" cy="5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8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課程目標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77</a:t>
            </a:fld>
            <a:endParaRPr lang="zh-CN" altLang="en-US"/>
          </a:p>
        </p:txBody>
      </p:sp>
      <p:grpSp>
        <p:nvGrpSpPr>
          <p:cNvPr id="87" name="群組 86"/>
          <p:cNvGrpSpPr/>
          <p:nvPr/>
        </p:nvGrpSpPr>
        <p:grpSpPr>
          <a:xfrm>
            <a:off x="6634714" y="2334767"/>
            <a:ext cx="2304521" cy="2618299"/>
            <a:chOff x="4558095" y="438513"/>
            <a:chExt cx="3856926" cy="4382075"/>
          </a:xfrm>
        </p:grpSpPr>
        <p:sp>
          <p:nvSpPr>
            <p:cNvPr id="6" name="iSļïḑe">
              <a:extLst>
                <a:ext uri="{FF2B5EF4-FFF2-40B4-BE49-F238E27FC236}">
                  <a16:creationId xmlns="" xmlns:a16="http://schemas.microsoft.com/office/drawing/2014/main" id="{065CE9A2-32DA-4A71-A35F-68976546AAAC}"/>
                </a:ext>
              </a:extLst>
            </p:cNvPr>
            <p:cNvSpPr/>
            <p:nvPr/>
          </p:nvSpPr>
          <p:spPr>
            <a:xfrm>
              <a:off x="6543365" y="2440235"/>
              <a:ext cx="1398118" cy="166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46" y="21600"/>
                  </a:moveTo>
                  <a:lnTo>
                    <a:pt x="21600" y="1207"/>
                  </a:lnTo>
                  <a:lnTo>
                    <a:pt x="0" y="0"/>
                  </a:lnTo>
                  <a:lnTo>
                    <a:pt x="0" y="18096"/>
                  </a:lnTo>
                  <a:cubicBezTo>
                    <a:pt x="0" y="18096"/>
                    <a:pt x="19746" y="21600"/>
                    <a:pt x="19746" y="216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iş1îḓè">
              <a:extLst>
                <a:ext uri="{FF2B5EF4-FFF2-40B4-BE49-F238E27FC236}">
                  <a16:creationId xmlns="" xmlns:a16="http://schemas.microsoft.com/office/drawing/2014/main" id="{F09EF737-5A35-43E5-BD59-2A9A14E211B2}"/>
                </a:ext>
              </a:extLst>
            </p:cNvPr>
            <p:cNvSpPr/>
            <p:nvPr/>
          </p:nvSpPr>
          <p:spPr>
            <a:xfrm>
              <a:off x="6543365" y="2440235"/>
              <a:ext cx="1398118" cy="10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948"/>
                  </a:moveTo>
                  <a:lnTo>
                    <a:pt x="0" y="0"/>
                  </a:lnTo>
                  <a:lnTo>
                    <a:pt x="0" y="2759"/>
                  </a:lnTo>
                  <a:lnTo>
                    <a:pt x="21582" y="21600"/>
                  </a:lnTo>
                  <a:cubicBezTo>
                    <a:pt x="21582" y="21600"/>
                    <a:pt x="21600" y="18948"/>
                    <a:pt x="21600" y="18948"/>
                  </a:cubicBezTo>
                  <a:close/>
                </a:path>
              </a:pathLst>
            </a:custGeom>
            <a:solidFill>
              <a:srgbClr val="57412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íŝ1iḍè">
              <a:extLst>
                <a:ext uri="{FF2B5EF4-FFF2-40B4-BE49-F238E27FC236}">
                  <a16:creationId xmlns="" xmlns:a16="http://schemas.microsoft.com/office/drawing/2014/main" id="{4E5AFE79-BA3B-43CF-ADB0-FB0F4FEE0DCB}"/>
                </a:ext>
              </a:extLst>
            </p:cNvPr>
            <p:cNvSpPr/>
            <p:nvPr/>
          </p:nvSpPr>
          <p:spPr>
            <a:xfrm>
              <a:off x="5874296" y="2440235"/>
              <a:ext cx="668560" cy="1780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2" y="21600"/>
                  </a:moveTo>
                  <a:lnTo>
                    <a:pt x="0" y="4822"/>
                  </a:lnTo>
                  <a:lnTo>
                    <a:pt x="21600" y="0"/>
                  </a:lnTo>
                  <a:lnTo>
                    <a:pt x="21600" y="16879"/>
                  </a:lnTo>
                  <a:cubicBezTo>
                    <a:pt x="21600" y="16879"/>
                    <a:pt x="622" y="21600"/>
                    <a:pt x="622" y="216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iŝlïḑé">
              <a:extLst>
                <a:ext uri="{FF2B5EF4-FFF2-40B4-BE49-F238E27FC236}">
                  <a16:creationId xmlns="" xmlns:a16="http://schemas.microsoft.com/office/drawing/2014/main" id="{F1550A7C-3EA4-438B-A6C9-4C7A81B8FFA0}"/>
                </a:ext>
              </a:extLst>
            </p:cNvPr>
            <p:cNvSpPr/>
            <p:nvPr/>
          </p:nvSpPr>
          <p:spPr>
            <a:xfrm>
              <a:off x="6543365" y="2440235"/>
              <a:ext cx="11660" cy="1391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590"/>
                  </a:moveTo>
                  <a:lnTo>
                    <a:pt x="21600" y="79"/>
                  </a:ln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solidFill>
              <a:srgbClr val="57412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íṧlíďé">
              <a:extLst>
                <a:ext uri="{FF2B5EF4-FFF2-40B4-BE49-F238E27FC236}">
                  <a16:creationId xmlns="" xmlns:a16="http://schemas.microsoft.com/office/drawing/2014/main" id="{A6AC49AB-75F7-4F09-98F1-2EF7391E7ECB}"/>
                </a:ext>
              </a:extLst>
            </p:cNvPr>
            <p:cNvSpPr/>
            <p:nvPr/>
          </p:nvSpPr>
          <p:spPr>
            <a:xfrm>
              <a:off x="5874296" y="2440235"/>
              <a:ext cx="668560" cy="410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99"/>
                  </a:moveTo>
                  <a:lnTo>
                    <a:pt x="35" y="21600"/>
                  </a:lnTo>
                  <a:lnTo>
                    <a:pt x="21600" y="711"/>
                  </a:lnTo>
                  <a:lnTo>
                    <a:pt x="21600" y="0"/>
                  </a:lnTo>
                  <a:cubicBezTo>
                    <a:pt x="21600" y="0"/>
                    <a:pt x="0" y="20899"/>
                    <a:pt x="0" y="20899"/>
                  </a:cubicBezTo>
                  <a:close/>
                </a:path>
              </a:pathLst>
            </a:custGeom>
            <a:solidFill>
              <a:srgbClr val="57412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í$ľiďé">
              <a:extLst>
                <a:ext uri="{FF2B5EF4-FFF2-40B4-BE49-F238E27FC236}">
                  <a16:creationId xmlns="" xmlns:a16="http://schemas.microsoft.com/office/drawing/2014/main" id="{A4C11E10-DBF1-4852-A5DD-CD3DA731C864}"/>
                </a:ext>
              </a:extLst>
            </p:cNvPr>
            <p:cNvSpPr/>
            <p:nvPr/>
          </p:nvSpPr>
          <p:spPr>
            <a:xfrm>
              <a:off x="6529655" y="2440235"/>
              <a:ext cx="12286" cy="1391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30"/>
                  </a:lnTo>
                  <a:lnTo>
                    <a:pt x="0" y="21600"/>
                  </a:lnTo>
                </a:path>
              </a:pathLst>
            </a:custGeom>
            <a:solidFill>
              <a:srgbClr val="57412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îṡḷïde">
              <a:extLst>
                <a:ext uri="{FF2B5EF4-FFF2-40B4-BE49-F238E27FC236}">
                  <a16:creationId xmlns="" xmlns:a16="http://schemas.microsoft.com/office/drawing/2014/main" id="{00143176-F666-4174-9599-3C3AFB297C96}"/>
                </a:ext>
              </a:extLst>
            </p:cNvPr>
            <p:cNvSpPr/>
            <p:nvPr/>
          </p:nvSpPr>
          <p:spPr>
            <a:xfrm>
              <a:off x="7360507" y="2533466"/>
              <a:ext cx="580825" cy="197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8" y="17185"/>
                  </a:moveTo>
                  <a:lnTo>
                    <a:pt x="0" y="21600"/>
                  </a:lnTo>
                  <a:lnTo>
                    <a:pt x="1533" y="4873"/>
                  </a:lnTo>
                  <a:lnTo>
                    <a:pt x="21600" y="0"/>
                  </a:lnTo>
                  <a:cubicBezTo>
                    <a:pt x="21600" y="0"/>
                    <a:pt x="17138" y="17185"/>
                    <a:pt x="17138" y="1718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>
              <a:miter lim="400000"/>
            </a:ln>
            <a:effectLst>
              <a:outerShdw dist="52957" dir="5400000" rotWithShape="0">
                <a:srgbClr val="000000">
                  <a:alpha val="47675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3" name="iśľíḑe">
              <a:extLst>
                <a:ext uri="{FF2B5EF4-FFF2-40B4-BE49-F238E27FC236}">
                  <a16:creationId xmlns="" xmlns:a16="http://schemas.microsoft.com/office/drawing/2014/main" id="{BC9AE5C4-509A-4B31-BA8E-6C04651084A7}"/>
                </a:ext>
              </a:extLst>
            </p:cNvPr>
            <p:cNvGrpSpPr/>
            <p:nvPr/>
          </p:nvGrpSpPr>
          <p:grpSpPr>
            <a:xfrm>
              <a:off x="5207969" y="1107581"/>
              <a:ext cx="1461408" cy="1873111"/>
              <a:chOff x="0" y="0"/>
              <a:chExt cx="3897087" cy="4994959"/>
            </a:xfrm>
          </p:grpSpPr>
          <p:sp>
            <p:nvSpPr>
              <p:cNvPr id="81" name="i$1idê">
                <a:extLst>
                  <a:ext uri="{FF2B5EF4-FFF2-40B4-BE49-F238E27FC236}">
                    <a16:creationId xmlns="" xmlns:a16="http://schemas.microsoft.com/office/drawing/2014/main" id="{8623CF8E-366B-4875-818A-9FF4652222AF}"/>
                  </a:ext>
                </a:extLst>
              </p:cNvPr>
              <p:cNvSpPr/>
              <p:nvPr/>
            </p:nvSpPr>
            <p:spPr>
              <a:xfrm>
                <a:off x="0" y="0"/>
                <a:ext cx="3896720" cy="4994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2" h="21600" extrusionOk="0">
                    <a:moveTo>
                      <a:pt x="0" y="4685"/>
                    </a:moveTo>
                    <a:cubicBezTo>
                      <a:pt x="0" y="4685"/>
                      <a:pt x="16319" y="15181"/>
                      <a:pt x="17839" y="21505"/>
                    </a:cubicBezTo>
                    <a:lnTo>
                      <a:pt x="21028" y="21600"/>
                    </a:lnTo>
                    <a:cubicBezTo>
                      <a:pt x="21028" y="21600"/>
                      <a:pt x="21600" y="6217"/>
                      <a:pt x="9890" y="0"/>
                    </a:cubicBezTo>
                    <a:lnTo>
                      <a:pt x="8383" y="1214"/>
                    </a:lnTo>
                    <a:lnTo>
                      <a:pt x="5694" y="2713"/>
                    </a:lnTo>
                    <a:lnTo>
                      <a:pt x="4992" y="3182"/>
                    </a:lnTo>
                    <a:lnTo>
                      <a:pt x="3414" y="3838"/>
                    </a:lnTo>
                    <a:cubicBezTo>
                      <a:pt x="3414" y="3838"/>
                      <a:pt x="0" y="4685"/>
                      <a:pt x="0" y="468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2" name="íṥļíḍe">
                <a:extLst>
                  <a:ext uri="{FF2B5EF4-FFF2-40B4-BE49-F238E27FC236}">
                    <a16:creationId xmlns="" xmlns:a16="http://schemas.microsoft.com/office/drawing/2014/main" id="{26494EC8-02A0-4E37-B6DF-7B436DFA54B8}"/>
                  </a:ext>
                </a:extLst>
              </p:cNvPr>
              <p:cNvSpPr/>
              <p:nvPr/>
            </p:nvSpPr>
            <p:spPr>
              <a:xfrm>
                <a:off x="577665" y="745847"/>
                <a:ext cx="2937660" cy="4231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530" y="1511"/>
                    </a:moveTo>
                    <a:lnTo>
                      <a:pt x="2832" y="188"/>
                    </a:lnTo>
                    <a:lnTo>
                      <a:pt x="2361" y="0"/>
                    </a:lnTo>
                    <a:lnTo>
                      <a:pt x="399" y="706"/>
                    </a:lnTo>
                    <a:lnTo>
                      <a:pt x="0" y="792"/>
                    </a:lnTo>
                    <a:cubicBezTo>
                      <a:pt x="300" y="1152"/>
                      <a:pt x="1142" y="2356"/>
                      <a:pt x="1142" y="2439"/>
                    </a:cubicBezTo>
                    <a:cubicBezTo>
                      <a:pt x="1142" y="2534"/>
                      <a:pt x="1069" y="4163"/>
                      <a:pt x="1069" y="4163"/>
                    </a:cubicBezTo>
                    <a:cubicBezTo>
                      <a:pt x="1069" y="4163"/>
                      <a:pt x="16913" y="10206"/>
                      <a:pt x="20454" y="21570"/>
                    </a:cubicBezTo>
                    <a:lnTo>
                      <a:pt x="21600" y="21600"/>
                    </a:lnTo>
                    <a:lnTo>
                      <a:pt x="21600" y="21554"/>
                    </a:lnTo>
                    <a:cubicBezTo>
                      <a:pt x="21600" y="11030"/>
                      <a:pt x="4530" y="1511"/>
                      <a:pt x="4530" y="1511"/>
                    </a:cubicBezTo>
                    <a:close/>
                  </a:path>
                </a:pathLst>
              </a:custGeom>
              <a:solidFill>
                <a:srgbClr val="434F5A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3" name="î$ļiḍé">
                <a:extLst>
                  <a:ext uri="{FF2B5EF4-FFF2-40B4-BE49-F238E27FC236}">
                    <a16:creationId xmlns="" xmlns:a16="http://schemas.microsoft.com/office/drawing/2014/main" id="{D9B76A12-A936-48F4-ACA6-682F21267FF3}"/>
                  </a:ext>
                </a:extLst>
              </p:cNvPr>
              <p:cNvSpPr/>
              <p:nvPr/>
            </p:nvSpPr>
            <p:spPr>
              <a:xfrm>
                <a:off x="0" y="899404"/>
                <a:ext cx="3360023" cy="4070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51" y="3504"/>
                    </a:moveTo>
                    <a:cubicBezTo>
                      <a:pt x="4651" y="3504"/>
                      <a:pt x="4716" y="1811"/>
                      <a:pt x="4716" y="1712"/>
                    </a:cubicBezTo>
                    <a:cubicBezTo>
                      <a:pt x="4716" y="1625"/>
                      <a:pt x="3979" y="374"/>
                      <a:pt x="3717" y="0"/>
                    </a:cubicBezTo>
                    <a:lnTo>
                      <a:pt x="0" y="951"/>
                    </a:lnTo>
                    <a:cubicBezTo>
                      <a:pt x="0" y="951"/>
                      <a:pt x="19436" y="13829"/>
                      <a:pt x="21247" y="21589"/>
                    </a:cubicBezTo>
                    <a:lnTo>
                      <a:pt x="21600" y="21600"/>
                    </a:lnTo>
                    <a:cubicBezTo>
                      <a:pt x="18504" y="9786"/>
                      <a:pt x="4651" y="3504"/>
                      <a:pt x="4651" y="3504"/>
                    </a:cubicBezTo>
                    <a:close/>
                  </a:path>
                </a:pathLst>
              </a:custGeom>
              <a:solidFill>
                <a:srgbClr val="434F5A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ïṧ1íḍè">
                <a:extLst>
                  <a:ext uri="{FF2B5EF4-FFF2-40B4-BE49-F238E27FC236}">
                    <a16:creationId xmlns="" xmlns:a16="http://schemas.microsoft.com/office/drawing/2014/main" id="{54386743-3972-434F-8DD1-AF3B2C7C4579}"/>
                  </a:ext>
                </a:extLst>
              </p:cNvPr>
              <p:cNvSpPr/>
              <p:nvPr/>
            </p:nvSpPr>
            <p:spPr>
              <a:xfrm>
                <a:off x="1104146" y="0"/>
                <a:ext cx="2792941" cy="4994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6" h="21600" extrusionOk="0">
                    <a:moveTo>
                      <a:pt x="5431" y="0"/>
                    </a:moveTo>
                    <a:lnTo>
                      <a:pt x="3350" y="1214"/>
                    </a:lnTo>
                    <a:lnTo>
                      <a:pt x="0" y="2566"/>
                    </a:lnTo>
                    <a:lnTo>
                      <a:pt x="1268" y="2996"/>
                    </a:lnTo>
                    <a:lnTo>
                      <a:pt x="5490" y="3861"/>
                    </a:lnTo>
                    <a:cubicBezTo>
                      <a:pt x="5490" y="3861"/>
                      <a:pt x="19322" y="9167"/>
                      <a:pt x="19410" y="21570"/>
                    </a:cubicBezTo>
                    <a:lnTo>
                      <a:pt x="20810" y="21600"/>
                    </a:lnTo>
                    <a:cubicBezTo>
                      <a:pt x="20810" y="21600"/>
                      <a:pt x="21600" y="6217"/>
                      <a:pt x="5431" y="0"/>
                    </a:cubicBezTo>
                    <a:close/>
                  </a:path>
                </a:pathLst>
              </a:custGeom>
              <a:solidFill>
                <a:srgbClr val="434F5A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ïSḻíḍe">
                <a:extLst>
                  <a:ext uri="{FF2B5EF4-FFF2-40B4-BE49-F238E27FC236}">
                    <a16:creationId xmlns="" xmlns:a16="http://schemas.microsoft.com/office/drawing/2014/main" id="{68E78827-900C-4E11-920C-C9BCBEABCF33}"/>
                  </a:ext>
                </a:extLst>
              </p:cNvPr>
              <p:cNvSpPr/>
              <p:nvPr/>
            </p:nvSpPr>
            <p:spPr>
              <a:xfrm>
                <a:off x="899403" y="592290"/>
                <a:ext cx="2808816" cy="439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37" y="1471"/>
                    </a:moveTo>
                    <a:lnTo>
                      <a:pt x="2881" y="488"/>
                    </a:lnTo>
                    <a:lnTo>
                      <a:pt x="1573" y="0"/>
                    </a:lnTo>
                    <a:lnTo>
                      <a:pt x="1197" y="167"/>
                    </a:lnTo>
                    <a:lnTo>
                      <a:pt x="197" y="700"/>
                    </a:lnTo>
                    <a:lnTo>
                      <a:pt x="0" y="765"/>
                    </a:lnTo>
                    <a:lnTo>
                      <a:pt x="493" y="946"/>
                    </a:lnTo>
                    <a:lnTo>
                      <a:pt x="2269" y="2220"/>
                    </a:lnTo>
                    <a:cubicBezTo>
                      <a:pt x="2269" y="2220"/>
                      <a:pt x="20122" y="11386"/>
                      <a:pt x="20122" y="21521"/>
                    </a:cubicBezTo>
                    <a:lnTo>
                      <a:pt x="20122" y="21565"/>
                    </a:lnTo>
                    <a:lnTo>
                      <a:pt x="21600" y="21600"/>
                    </a:lnTo>
                    <a:cubicBezTo>
                      <a:pt x="21509" y="7502"/>
                      <a:pt x="7237" y="1471"/>
                      <a:pt x="7237" y="1471"/>
                    </a:cubicBezTo>
                    <a:close/>
                  </a:path>
                </a:pathLst>
              </a:custGeom>
              <a:solidFill>
                <a:srgbClr val="434F5A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îṡļiḑè">
                <a:extLst>
                  <a:ext uri="{FF2B5EF4-FFF2-40B4-BE49-F238E27FC236}">
                    <a16:creationId xmlns="" xmlns:a16="http://schemas.microsoft.com/office/drawing/2014/main" id="{C361E3FF-A592-42C2-B22F-55AC4C932298}"/>
                  </a:ext>
                </a:extLst>
              </p:cNvPr>
              <p:cNvSpPr/>
              <p:nvPr/>
            </p:nvSpPr>
            <p:spPr>
              <a:xfrm>
                <a:off x="0" y="0"/>
                <a:ext cx="1840386" cy="1564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91" y="1954"/>
                    </a:moveTo>
                    <a:lnTo>
                      <a:pt x="13374" y="4239"/>
                    </a:lnTo>
                    <a:lnTo>
                      <a:pt x="21507" y="0"/>
                    </a:lnTo>
                    <a:lnTo>
                      <a:pt x="17858" y="7556"/>
                    </a:lnTo>
                    <a:lnTo>
                      <a:pt x="21600" y="12325"/>
                    </a:lnTo>
                    <a:lnTo>
                      <a:pt x="14017" y="14427"/>
                    </a:lnTo>
                    <a:lnTo>
                      <a:pt x="8492" y="21600"/>
                    </a:lnTo>
                    <a:lnTo>
                      <a:pt x="6919" y="15644"/>
                    </a:lnTo>
                    <a:lnTo>
                      <a:pt x="0" y="14957"/>
                    </a:lnTo>
                    <a:lnTo>
                      <a:pt x="6651" y="8682"/>
                    </a:lnTo>
                    <a:cubicBezTo>
                      <a:pt x="6651" y="8682"/>
                      <a:pt x="7691" y="1954"/>
                      <a:pt x="7691" y="19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íŝ1îḋe">
              <a:extLst>
                <a:ext uri="{FF2B5EF4-FFF2-40B4-BE49-F238E27FC236}">
                  <a16:creationId xmlns="" xmlns:a16="http://schemas.microsoft.com/office/drawing/2014/main" id="{7BC6EBF6-EA7D-4A5A-8EE5-430D0CE29971}"/>
                </a:ext>
              </a:extLst>
            </p:cNvPr>
            <p:cNvGrpSpPr/>
            <p:nvPr/>
          </p:nvGrpSpPr>
          <p:grpSpPr>
            <a:xfrm>
              <a:off x="5117481" y="1886334"/>
              <a:ext cx="1387207" cy="1214386"/>
              <a:chOff x="0" y="0"/>
              <a:chExt cx="3699217" cy="3238360"/>
            </a:xfrm>
          </p:grpSpPr>
          <p:sp>
            <p:nvSpPr>
              <p:cNvPr id="75" name="íṡḷíďè">
                <a:extLst>
                  <a:ext uri="{FF2B5EF4-FFF2-40B4-BE49-F238E27FC236}">
                    <a16:creationId xmlns="" xmlns:a16="http://schemas.microsoft.com/office/drawing/2014/main" id="{3FA0B273-18E7-48BE-808F-B69C58E67F62}"/>
                  </a:ext>
                </a:extLst>
              </p:cNvPr>
              <p:cNvSpPr/>
              <p:nvPr/>
            </p:nvSpPr>
            <p:spPr>
              <a:xfrm>
                <a:off x="0" y="0"/>
                <a:ext cx="3699217" cy="3238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001"/>
                    </a:moveTo>
                    <a:cubicBezTo>
                      <a:pt x="0" y="8001"/>
                      <a:pt x="15948" y="15016"/>
                      <a:pt x="19090" y="21600"/>
                    </a:cubicBezTo>
                    <a:lnTo>
                      <a:pt x="21600" y="20801"/>
                    </a:lnTo>
                    <a:cubicBezTo>
                      <a:pt x="21600" y="20801"/>
                      <a:pt x="17279" y="3576"/>
                      <a:pt x="6243" y="0"/>
                    </a:cubicBezTo>
                    <a:lnTo>
                      <a:pt x="5447" y="1774"/>
                    </a:lnTo>
                    <a:lnTo>
                      <a:pt x="3819" y="4200"/>
                    </a:lnTo>
                    <a:lnTo>
                      <a:pt x="3418" y="4918"/>
                    </a:lnTo>
                    <a:lnTo>
                      <a:pt x="2393" y="6093"/>
                    </a:lnTo>
                    <a:cubicBezTo>
                      <a:pt x="2393" y="6093"/>
                      <a:pt x="0" y="8001"/>
                      <a:pt x="0" y="800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išḷíḑé">
                <a:extLst>
                  <a:ext uri="{FF2B5EF4-FFF2-40B4-BE49-F238E27FC236}">
                    <a16:creationId xmlns="" xmlns:a16="http://schemas.microsoft.com/office/drawing/2014/main" id="{3C9940B2-87B8-4D9E-9960-6E170D699297}"/>
                  </a:ext>
                </a:extLst>
              </p:cNvPr>
              <p:cNvSpPr/>
              <p:nvPr/>
            </p:nvSpPr>
            <p:spPr>
              <a:xfrm>
                <a:off x="372923" y="753159"/>
                <a:ext cx="3047986" cy="2474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69" y="1267"/>
                    </a:moveTo>
                    <a:lnTo>
                      <a:pt x="1770" y="103"/>
                    </a:lnTo>
                    <a:lnTo>
                      <a:pt x="1384" y="0"/>
                    </a:lnTo>
                    <a:lnTo>
                      <a:pt x="249" y="1403"/>
                    </a:lnTo>
                    <a:lnTo>
                      <a:pt x="0" y="1617"/>
                    </a:lnTo>
                    <a:cubicBezTo>
                      <a:pt x="323" y="1978"/>
                      <a:pt x="1290" y="3229"/>
                      <a:pt x="1316" y="3331"/>
                    </a:cubicBezTo>
                    <a:cubicBezTo>
                      <a:pt x="1347" y="3448"/>
                      <a:pt x="1815" y="5472"/>
                      <a:pt x="1815" y="5472"/>
                    </a:cubicBezTo>
                    <a:cubicBezTo>
                      <a:pt x="1815" y="5472"/>
                      <a:pt x="14722" y="8588"/>
                      <a:pt x="20796" y="21600"/>
                    </a:cubicBezTo>
                    <a:lnTo>
                      <a:pt x="21600" y="21324"/>
                    </a:lnTo>
                    <a:lnTo>
                      <a:pt x="21585" y="21268"/>
                    </a:lnTo>
                    <a:cubicBezTo>
                      <a:pt x="18233" y="8324"/>
                      <a:pt x="3369" y="1267"/>
                      <a:pt x="3369" y="1267"/>
                    </a:cubicBezTo>
                    <a:close/>
                  </a:path>
                </a:pathLst>
              </a:custGeom>
              <a:solidFill>
                <a:srgbClr val="434F5A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iŝḻiďè">
                <a:extLst>
                  <a:ext uri="{FF2B5EF4-FFF2-40B4-BE49-F238E27FC236}">
                    <a16:creationId xmlns="" xmlns:a16="http://schemas.microsoft.com/office/drawing/2014/main" id="{7255DD0E-0C3C-4C3F-8A64-762E9DCF6361}"/>
                  </a:ext>
                </a:extLst>
              </p:cNvPr>
              <p:cNvSpPr/>
              <p:nvPr/>
            </p:nvSpPr>
            <p:spPr>
              <a:xfrm>
                <a:off x="0" y="935965"/>
                <a:ext cx="3309273" cy="2300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17" y="4146"/>
                    </a:moveTo>
                    <a:cubicBezTo>
                      <a:pt x="4117" y="4146"/>
                      <a:pt x="3686" y="1970"/>
                      <a:pt x="3658" y="1844"/>
                    </a:cubicBezTo>
                    <a:cubicBezTo>
                      <a:pt x="3634" y="1734"/>
                      <a:pt x="2743" y="388"/>
                      <a:pt x="2446" y="0"/>
                    </a:cubicBezTo>
                    <a:lnTo>
                      <a:pt x="0" y="2456"/>
                    </a:lnTo>
                    <a:cubicBezTo>
                      <a:pt x="0" y="2456"/>
                      <a:pt x="17827" y="12332"/>
                      <a:pt x="21339" y="21600"/>
                    </a:cubicBezTo>
                    <a:lnTo>
                      <a:pt x="21600" y="21496"/>
                    </a:lnTo>
                    <a:cubicBezTo>
                      <a:pt x="16005" y="7498"/>
                      <a:pt x="4117" y="4146"/>
                      <a:pt x="4117" y="4146"/>
                    </a:cubicBezTo>
                    <a:close/>
                  </a:path>
                </a:pathLst>
              </a:custGeom>
              <a:solidFill>
                <a:srgbClr val="434F5A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iŝḻîḋe">
                <a:extLst>
                  <a:ext uri="{FF2B5EF4-FFF2-40B4-BE49-F238E27FC236}">
                    <a16:creationId xmlns="" xmlns:a16="http://schemas.microsoft.com/office/drawing/2014/main" id="{24D993CE-B584-4479-B375-E314C180F9FD}"/>
                  </a:ext>
                </a:extLst>
              </p:cNvPr>
              <p:cNvSpPr/>
              <p:nvPr/>
            </p:nvSpPr>
            <p:spPr>
              <a:xfrm>
                <a:off x="680037" y="0"/>
                <a:ext cx="3017866" cy="31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76" y="0"/>
                    </a:moveTo>
                    <a:lnTo>
                      <a:pt x="1800" y="1820"/>
                    </a:lnTo>
                    <a:lnTo>
                      <a:pt x="0" y="4064"/>
                    </a:lnTo>
                    <a:lnTo>
                      <a:pt x="1039" y="4286"/>
                    </a:lnTo>
                    <a:lnTo>
                      <a:pt x="4283" y="4381"/>
                    </a:lnTo>
                    <a:cubicBezTo>
                      <a:pt x="4283" y="4381"/>
                      <a:pt x="15851" y="7505"/>
                      <a:pt x="20622" y="21600"/>
                    </a:cubicBezTo>
                    <a:lnTo>
                      <a:pt x="21600" y="21340"/>
                    </a:lnTo>
                    <a:cubicBezTo>
                      <a:pt x="21600" y="21340"/>
                      <a:pt x="16304" y="3669"/>
                      <a:pt x="2776" y="0"/>
                    </a:cubicBezTo>
                    <a:close/>
                  </a:path>
                </a:pathLst>
              </a:custGeom>
              <a:solidFill>
                <a:srgbClr val="434F5A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iş1îďe">
                <a:extLst>
                  <a:ext uri="{FF2B5EF4-FFF2-40B4-BE49-F238E27FC236}">
                    <a16:creationId xmlns="" xmlns:a16="http://schemas.microsoft.com/office/drawing/2014/main" id="{22155F67-2896-478C-B619-9FEE997E7D4F}"/>
                  </a:ext>
                </a:extLst>
              </p:cNvPr>
              <p:cNvSpPr/>
              <p:nvPr/>
            </p:nvSpPr>
            <p:spPr>
              <a:xfrm>
                <a:off x="570353" y="592290"/>
                <a:ext cx="2992570" cy="2601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23" y="384"/>
                    </a:moveTo>
                    <a:lnTo>
                      <a:pt x="1851" y="269"/>
                    </a:lnTo>
                    <a:lnTo>
                      <a:pt x="804" y="0"/>
                    </a:lnTo>
                    <a:lnTo>
                      <a:pt x="606" y="296"/>
                    </a:lnTo>
                    <a:lnTo>
                      <a:pt x="111" y="1191"/>
                    </a:lnTo>
                    <a:lnTo>
                      <a:pt x="0" y="1319"/>
                    </a:lnTo>
                    <a:lnTo>
                      <a:pt x="393" y="1417"/>
                    </a:lnTo>
                    <a:lnTo>
                      <a:pt x="2022" y="2524"/>
                    </a:lnTo>
                    <a:cubicBezTo>
                      <a:pt x="2022" y="2524"/>
                      <a:pt x="17160" y="9236"/>
                      <a:pt x="20575" y="21547"/>
                    </a:cubicBezTo>
                    <a:lnTo>
                      <a:pt x="20590" y="21600"/>
                    </a:lnTo>
                    <a:lnTo>
                      <a:pt x="21600" y="21277"/>
                    </a:lnTo>
                    <a:cubicBezTo>
                      <a:pt x="16788" y="4174"/>
                      <a:pt x="5123" y="384"/>
                      <a:pt x="5123" y="384"/>
                    </a:cubicBezTo>
                    <a:close/>
                  </a:path>
                </a:pathLst>
              </a:custGeom>
              <a:solidFill>
                <a:srgbClr val="434F5A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0" name="îṥļiḑe">
                <a:extLst>
                  <a:ext uri="{FF2B5EF4-FFF2-40B4-BE49-F238E27FC236}">
                    <a16:creationId xmlns="" xmlns:a16="http://schemas.microsoft.com/office/drawing/2014/main" id="{C7F72038-3DF2-419A-A1DF-050DD61B44A3}"/>
                  </a:ext>
                </a:extLst>
              </p:cNvPr>
              <p:cNvSpPr/>
              <p:nvPr/>
            </p:nvSpPr>
            <p:spPr>
              <a:xfrm>
                <a:off x="0" y="0"/>
                <a:ext cx="1279762" cy="1379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06" y="5822"/>
                    </a:moveTo>
                    <a:lnTo>
                      <a:pt x="10825" y="5946"/>
                    </a:lnTo>
                    <a:lnTo>
                      <a:pt x="18046" y="0"/>
                    </a:lnTo>
                    <a:lnTo>
                      <a:pt x="16392" y="7279"/>
                    </a:lnTo>
                    <a:lnTo>
                      <a:pt x="21600" y="10024"/>
                    </a:lnTo>
                    <a:lnTo>
                      <a:pt x="14348" y="14058"/>
                    </a:lnTo>
                    <a:lnTo>
                      <a:pt x="10646" y="21600"/>
                    </a:lnTo>
                    <a:lnTo>
                      <a:pt x="7348" y="17224"/>
                    </a:lnTo>
                    <a:lnTo>
                      <a:pt x="0" y="18782"/>
                    </a:lnTo>
                    <a:lnTo>
                      <a:pt x="5118" y="11629"/>
                    </a:lnTo>
                    <a:cubicBezTo>
                      <a:pt x="5118" y="11629"/>
                      <a:pt x="4306" y="5822"/>
                      <a:pt x="4306" y="58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í$ľîḍè">
              <a:extLst>
                <a:ext uri="{FF2B5EF4-FFF2-40B4-BE49-F238E27FC236}">
                  <a16:creationId xmlns="" xmlns:a16="http://schemas.microsoft.com/office/drawing/2014/main" id="{83CA0DB5-1F67-4097-BEE3-F832F29383FC}"/>
                </a:ext>
              </a:extLst>
            </p:cNvPr>
            <p:cNvGrpSpPr/>
            <p:nvPr/>
          </p:nvGrpSpPr>
          <p:grpSpPr>
            <a:xfrm>
              <a:off x="6864189" y="1107581"/>
              <a:ext cx="1461272" cy="1873111"/>
              <a:chOff x="-1" y="0"/>
              <a:chExt cx="3896724" cy="4994959"/>
            </a:xfrm>
          </p:grpSpPr>
          <p:sp>
            <p:nvSpPr>
              <p:cNvPr id="69" name="iṩḻîḍé">
                <a:extLst>
                  <a:ext uri="{FF2B5EF4-FFF2-40B4-BE49-F238E27FC236}">
                    <a16:creationId xmlns="" xmlns:a16="http://schemas.microsoft.com/office/drawing/2014/main" id="{190715CE-37A1-4BD7-80E9-CC32F2AB701A}"/>
                  </a:ext>
                </a:extLst>
              </p:cNvPr>
              <p:cNvSpPr/>
              <p:nvPr/>
            </p:nvSpPr>
            <p:spPr>
              <a:xfrm>
                <a:off x="-1" y="0"/>
                <a:ext cx="3896724" cy="4994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2" h="21600" extrusionOk="0">
                    <a:moveTo>
                      <a:pt x="21032" y="4685"/>
                    </a:moveTo>
                    <a:cubicBezTo>
                      <a:pt x="21032" y="4685"/>
                      <a:pt x="4713" y="15181"/>
                      <a:pt x="3193" y="21505"/>
                    </a:cubicBezTo>
                    <a:lnTo>
                      <a:pt x="4" y="21600"/>
                    </a:lnTo>
                    <a:cubicBezTo>
                      <a:pt x="4" y="21600"/>
                      <a:pt x="-568" y="6217"/>
                      <a:pt x="11142" y="0"/>
                    </a:cubicBezTo>
                    <a:lnTo>
                      <a:pt x="12649" y="1214"/>
                    </a:lnTo>
                    <a:lnTo>
                      <a:pt x="15338" y="2713"/>
                    </a:lnTo>
                    <a:lnTo>
                      <a:pt x="16040" y="3182"/>
                    </a:lnTo>
                    <a:lnTo>
                      <a:pt x="17618" y="3838"/>
                    </a:lnTo>
                    <a:cubicBezTo>
                      <a:pt x="17618" y="3838"/>
                      <a:pt x="21032" y="4685"/>
                      <a:pt x="21032" y="468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îṩľiḋé">
                <a:extLst>
                  <a:ext uri="{FF2B5EF4-FFF2-40B4-BE49-F238E27FC236}">
                    <a16:creationId xmlns="" xmlns:a16="http://schemas.microsoft.com/office/drawing/2014/main" id="{27AAFDFC-7EF3-4B54-B4D1-96E474CF0317}"/>
                  </a:ext>
                </a:extLst>
              </p:cNvPr>
              <p:cNvSpPr/>
              <p:nvPr/>
            </p:nvSpPr>
            <p:spPr>
              <a:xfrm>
                <a:off x="380235" y="745847"/>
                <a:ext cx="2937645" cy="4231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70" y="1511"/>
                    </a:moveTo>
                    <a:lnTo>
                      <a:pt x="18768" y="188"/>
                    </a:lnTo>
                    <a:lnTo>
                      <a:pt x="19239" y="0"/>
                    </a:lnTo>
                    <a:lnTo>
                      <a:pt x="21201" y="706"/>
                    </a:lnTo>
                    <a:lnTo>
                      <a:pt x="21600" y="792"/>
                    </a:lnTo>
                    <a:cubicBezTo>
                      <a:pt x="21300" y="1152"/>
                      <a:pt x="20458" y="2356"/>
                      <a:pt x="20458" y="2439"/>
                    </a:cubicBezTo>
                    <a:cubicBezTo>
                      <a:pt x="20458" y="2534"/>
                      <a:pt x="20531" y="4163"/>
                      <a:pt x="20531" y="4163"/>
                    </a:cubicBezTo>
                    <a:cubicBezTo>
                      <a:pt x="20531" y="4163"/>
                      <a:pt x="4686" y="10206"/>
                      <a:pt x="1146" y="21570"/>
                    </a:cubicBezTo>
                    <a:lnTo>
                      <a:pt x="0" y="21600"/>
                    </a:lnTo>
                    <a:lnTo>
                      <a:pt x="0" y="21554"/>
                    </a:lnTo>
                    <a:cubicBezTo>
                      <a:pt x="0" y="11030"/>
                      <a:pt x="17070" y="1511"/>
                      <a:pt x="17070" y="1511"/>
                    </a:cubicBezTo>
                    <a:close/>
                  </a:path>
                </a:pathLst>
              </a:custGeom>
              <a:solidFill>
                <a:srgbClr val="434F5A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iṩľiďê">
                <a:extLst>
                  <a:ext uri="{FF2B5EF4-FFF2-40B4-BE49-F238E27FC236}">
                    <a16:creationId xmlns="" xmlns:a16="http://schemas.microsoft.com/office/drawing/2014/main" id="{C564B30B-FB5F-42BD-B30A-E1CA6F597F18}"/>
                  </a:ext>
                </a:extLst>
              </p:cNvPr>
              <p:cNvSpPr/>
              <p:nvPr/>
            </p:nvSpPr>
            <p:spPr>
              <a:xfrm>
                <a:off x="533792" y="899404"/>
                <a:ext cx="3360020" cy="4070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49" y="3504"/>
                    </a:moveTo>
                    <a:cubicBezTo>
                      <a:pt x="16949" y="3504"/>
                      <a:pt x="16884" y="1811"/>
                      <a:pt x="16884" y="1712"/>
                    </a:cubicBezTo>
                    <a:cubicBezTo>
                      <a:pt x="16884" y="1625"/>
                      <a:pt x="17621" y="374"/>
                      <a:pt x="17883" y="0"/>
                    </a:cubicBezTo>
                    <a:lnTo>
                      <a:pt x="21600" y="951"/>
                    </a:lnTo>
                    <a:cubicBezTo>
                      <a:pt x="21600" y="951"/>
                      <a:pt x="2164" y="13829"/>
                      <a:pt x="353" y="21589"/>
                    </a:cubicBezTo>
                    <a:lnTo>
                      <a:pt x="0" y="21600"/>
                    </a:lnTo>
                    <a:cubicBezTo>
                      <a:pt x="3096" y="9786"/>
                      <a:pt x="16949" y="3504"/>
                      <a:pt x="16949" y="3504"/>
                    </a:cubicBezTo>
                    <a:close/>
                  </a:path>
                </a:pathLst>
              </a:custGeom>
              <a:solidFill>
                <a:srgbClr val="434F5A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íṧ1îḋê">
                <a:extLst>
                  <a:ext uri="{FF2B5EF4-FFF2-40B4-BE49-F238E27FC236}">
                    <a16:creationId xmlns="" xmlns:a16="http://schemas.microsoft.com/office/drawing/2014/main" id="{15BF38A2-0FA7-47CC-AADD-E10E254AD4F3}"/>
                  </a:ext>
                </a:extLst>
              </p:cNvPr>
              <p:cNvSpPr/>
              <p:nvPr/>
            </p:nvSpPr>
            <p:spPr>
              <a:xfrm>
                <a:off x="0" y="0"/>
                <a:ext cx="2792934" cy="4994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6" h="21600" extrusionOk="0">
                    <a:moveTo>
                      <a:pt x="15385" y="0"/>
                    </a:moveTo>
                    <a:lnTo>
                      <a:pt x="17466" y="1214"/>
                    </a:lnTo>
                    <a:lnTo>
                      <a:pt x="20816" y="2566"/>
                    </a:lnTo>
                    <a:lnTo>
                      <a:pt x="19548" y="2996"/>
                    </a:lnTo>
                    <a:lnTo>
                      <a:pt x="15326" y="3861"/>
                    </a:lnTo>
                    <a:cubicBezTo>
                      <a:pt x="15326" y="3861"/>
                      <a:pt x="1494" y="9167"/>
                      <a:pt x="1406" y="21570"/>
                    </a:cubicBezTo>
                    <a:lnTo>
                      <a:pt x="6" y="21600"/>
                    </a:lnTo>
                    <a:cubicBezTo>
                      <a:pt x="6" y="21600"/>
                      <a:pt x="-784" y="6217"/>
                      <a:pt x="15385" y="0"/>
                    </a:cubicBezTo>
                    <a:close/>
                  </a:path>
                </a:pathLst>
              </a:custGeom>
              <a:solidFill>
                <a:srgbClr val="434F5A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íṥḻïḓe">
                <a:extLst>
                  <a:ext uri="{FF2B5EF4-FFF2-40B4-BE49-F238E27FC236}">
                    <a16:creationId xmlns="" xmlns:a16="http://schemas.microsoft.com/office/drawing/2014/main" id="{0CD67069-325B-4852-B7D8-EBDFE2DDB7B0}"/>
                  </a:ext>
                </a:extLst>
              </p:cNvPr>
              <p:cNvSpPr/>
              <p:nvPr/>
            </p:nvSpPr>
            <p:spPr>
              <a:xfrm>
                <a:off x="182805" y="592290"/>
                <a:ext cx="2808825" cy="439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63" y="1471"/>
                    </a:moveTo>
                    <a:lnTo>
                      <a:pt x="18719" y="488"/>
                    </a:lnTo>
                    <a:lnTo>
                      <a:pt x="20027" y="0"/>
                    </a:lnTo>
                    <a:lnTo>
                      <a:pt x="20403" y="167"/>
                    </a:lnTo>
                    <a:lnTo>
                      <a:pt x="21403" y="700"/>
                    </a:lnTo>
                    <a:lnTo>
                      <a:pt x="21600" y="765"/>
                    </a:lnTo>
                    <a:lnTo>
                      <a:pt x="21107" y="946"/>
                    </a:lnTo>
                    <a:lnTo>
                      <a:pt x="19331" y="2220"/>
                    </a:lnTo>
                    <a:cubicBezTo>
                      <a:pt x="19331" y="2220"/>
                      <a:pt x="1478" y="11386"/>
                      <a:pt x="1478" y="21521"/>
                    </a:cubicBezTo>
                    <a:lnTo>
                      <a:pt x="1478" y="21565"/>
                    </a:lnTo>
                    <a:lnTo>
                      <a:pt x="0" y="21600"/>
                    </a:lnTo>
                    <a:cubicBezTo>
                      <a:pt x="91" y="7502"/>
                      <a:pt x="14363" y="1471"/>
                      <a:pt x="14363" y="1471"/>
                    </a:cubicBezTo>
                    <a:close/>
                  </a:path>
                </a:pathLst>
              </a:custGeom>
              <a:solidFill>
                <a:srgbClr val="434F5A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ïš1ïdè">
                <a:extLst>
                  <a:ext uri="{FF2B5EF4-FFF2-40B4-BE49-F238E27FC236}">
                    <a16:creationId xmlns="" xmlns:a16="http://schemas.microsoft.com/office/drawing/2014/main" id="{4B3ACE14-55FA-4355-A18C-1F09950631E5}"/>
                  </a:ext>
                </a:extLst>
              </p:cNvPr>
              <p:cNvSpPr/>
              <p:nvPr/>
            </p:nvSpPr>
            <p:spPr>
              <a:xfrm>
                <a:off x="2054736" y="0"/>
                <a:ext cx="1840390" cy="1564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909" y="1954"/>
                    </a:moveTo>
                    <a:lnTo>
                      <a:pt x="8226" y="4239"/>
                    </a:lnTo>
                    <a:lnTo>
                      <a:pt x="93" y="0"/>
                    </a:lnTo>
                    <a:lnTo>
                      <a:pt x="3742" y="7556"/>
                    </a:lnTo>
                    <a:lnTo>
                      <a:pt x="0" y="12325"/>
                    </a:lnTo>
                    <a:lnTo>
                      <a:pt x="7583" y="14427"/>
                    </a:lnTo>
                    <a:lnTo>
                      <a:pt x="13108" y="21600"/>
                    </a:lnTo>
                    <a:lnTo>
                      <a:pt x="14681" y="15644"/>
                    </a:lnTo>
                    <a:lnTo>
                      <a:pt x="21600" y="14957"/>
                    </a:lnTo>
                    <a:lnTo>
                      <a:pt x="14949" y="8682"/>
                    </a:lnTo>
                    <a:cubicBezTo>
                      <a:pt x="14949" y="8682"/>
                      <a:pt x="13909" y="1954"/>
                      <a:pt x="13909" y="19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6" name="íṧḻiḑè">
              <a:extLst>
                <a:ext uri="{FF2B5EF4-FFF2-40B4-BE49-F238E27FC236}">
                  <a16:creationId xmlns="" xmlns:a16="http://schemas.microsoft.com/office/drawing/2014/main" id="{91633014-61EA-4514-813E-D8688725ABA3}"/>
                </a:ext>
              </a:extLst>
            </p:cNvPr>
            <p:cNvGrpSpPr/>
            <p:nvPr/>
          </p:nvGrpSpPr>
          <p:grpSpPr>
            <a:xfrm>
              <a:off x="6376098" y="438513"/>
              <a:ext cx="1307577" cy="2637394"/>
              <a:chOff x="-1" y="0"/>
              <a:chExt cx="3486871" cy="7033050"/>
            </a:xfrm>
          </p:grpSpPr>
          <p:sp>
            <p:nvSpPr>
              <p:cNvPr id="63" name="íṩlíďê">
                <a:extLst>
                  <a:ext uri="{FF2B5EF4-FFF2-40B4-BE49-F238E27FC236}">
                    <a16:creationId xmlns="" xmlns:a16="http://schemas.microsoft.com/office/drawing/2014/main" id="{D2E438DC-E0BE-458A-B1F4-3C297DDF1DA3}"/>
                  </a:ext>
                </a:extLst>
              </p:cNvPr>
              <p:cNvSpPr/>
              <p:nvPr/>
            </p:nvSpPr>
            <p:spPr>
              <a:xfrm>
                <a:off x="-1" y="350986"/>
                <a:ext cx="3481580" cy="6682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18" h="21600" extrusionOk="0">
                    <a:moveTo>
                      <a:pt x="16818" y="1447"/>
                    </a:moveTo>
                    <a:cubicBezTo>
                      <a:pt x="16818" y="1447"/>
                      <a:pt x="5082" y="14813"/>
                      <a:pt x="6613" y="20679"/>
                    </a:cubicBezTo>
                    <a:lnTo>
                      <a:pt x="3360" y="21600"/>
                    </a:lnTo>
                    <a:cubicBezTo>
                      <a:pt x="3360" y="21600"/>
                      <a:pt x="-4782" y="8455"/>
                      <a:pt x="4284" y="0"/>
                    </a:cubicBezTo>
                    <a:lnTo>
                      <a:pt x="6439" y="653"/>
                    </a:lnTo>
                    <a:lnTo>
                      <a:pt x="9958" y="1241"/>
                    </a:lnTo>
                    <a:lnTo>
                      <a:pt x="10914" y="1461"/>
                    </a:lnTo>
                    <a:lnTo>
                      <a:pt x="12870" y="1613"/>
                    </a:lnTo>
                    <a:cubicBezTo>
                      <a:pt x="12870" y="1613"/>
                      <a:pt x="16818" y="1447"/>
                      <a:pt x="16818" y="144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îṧḷíḋè">
                <a:extLst>
                  <a:ext uri="{FF2B5EF4-FFF2-40B4-BE49-F238E27FC236}">
                    <a16:creationId xmlns="" xmlns:a16="http://schemas.microsoft.com/office/drawing/2014/main" id="{766BDDD6-66E2-421F-ADE5-912435F5C238}"/>
                  </a:ext>
                </a:extLst>
              </p:cNvPr>
              <p:cNvSpPr/>
              <p:nvPr/>
            </p:nvSpPr>
            <p:spPr>
              <a:xfrm>
                <a:off x="877467" y="811657"/>
                <a:ext cx="1979926" cy="6042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4" h="21600" extrusionOk="0">
                    <a:moveTo>
                      <a:pt x="9887" y="1687"/>
                    </a:moveTo>
                    <a:lnTo>
                      <a:pt x="11142" y="253"/>
                    </a:lnTo>
                    <a:lnTo>
                      <a:pt x="11616" y="0"/>
                    </a:lnTo>
                    <a:lnTo>
                      <a:pt x="14640" y="153"/>
                    </a:lnTo>
                    <a:lnTo>
                      <a:pt x="15214" y="137"/>
                    </a:lnTo>
                    <a:cubicBezTo>
                      <a:pt x="15081" y="493"/>
                      <a:pt x="14845" y="1647"/>
                      <a:pt x="14904" y="1715"/>
                    </a:cubicBezTo>
                    <a:cubicBezTo>
                      <a:pt x="14971" y="1792"/>
                      <a:pt x="16214" y="3095"/>
                      <a:pt x="16214" y="3095"/>
                    </a:cubicBezTo>
                    <a:cubicBezTo>
                      <a:pt x="16214" y="3095"/>
                      <a:pt x="69" y="11373"/>
                      <a:pt x="3520" y="21331"/>
                    </a:cubicBezTo>
                    <a:lnTo>
                      <a:pt x="2065" y="21600"/>
                    </a:lnTo>
                    <a:lnTo>
                      <a:pt x="2033" y="21563"/>
                    </a:lnTo>
                    <a:cubicBezTo>
                      <a:pt x="-5386" y="13041"/>
                      <a:pt x="9887" y="1687"/>
                      <a:pt x="9887" y="1687"/>
                    </a:cubicBezTo>
                    <a:close/>
                  </a:path>
                </a:pathLst>
              </a:custGeom>
              <a:solidFill>
                <a:srgbClr val="434F5A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îṡļïḓê">
                <a:extLst>
                  <a:ext uri="{FF2B5EF4-FFF2-40B4-BE49-F238E27FC236}">
                    <a16:creationId xmlns="" xmlns:a16="http://schemas.microsoft.com/office/drawing/2014/main" id="{42D4CDB2-258E-4815-AA01-841475581F3C}"/>
                  </a:ext>
                </a:extLst>
              </p:cNvPr>
              <p:cNvSpPr/>
              <p:nvPr/>
            </p:nvSpPr>
            <p:spPr>
              <a:xfrm>
                <a:off x="1250391" y="804345"/>
                <a:ext cx="2234366" cy="5975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6" h="21600" extrusionOk="0">
                    <a:moveTo>
                      <a:pt x="13385" y="3160"/>
                    </a:moveTo>
                    <a:cubicBezTo>
                      <a:pt x="13385" y="3160"/>
                      <a:pt x="12123" y="1842"/>
                      <a:pt x="12055" y="1764"/>
                    </a:cubicBezTo>
                    <a:cubicBezTo>
                      <a:pt x="11995" y="1696"/>
                      <a:pt x="12235" y="529"/>
                      <a:pt x="12370" y="169"/>
                    </a:cubicBezTo>
                    <a:lnTo>
                      <a:pt x="18586" y="0"/>
                    </a:lnTo>
                    <a:cubicBezTo>
                      <a:pt x="18586" y="0"/>
                      <a:pt x="-1624" y="14945"/>
                      <a:pt x="1012" y="21504"/>
                    </a:cubicBezTo>
                    <a:lnTo>
                      <a:pt x="491" y="21600"/>
                    </a:lnTo>
                    <a:cubicBezTo>
                      <a:pt x="-3014" y="11530"/>
                      <a:pt x="13385" y="3160"/>
                      <a:pt x="13385" y="3160"/>
                    </a:cubicBezTo>
                    <a:close/>
                  </a:path>
                </a:pathLst>
              </a:custGeom>
              <a:solidFill>
                <a:srgbClr val="434F5A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iṩ1ïḍê">
                <a:extLst>
                  <a:ext uri="{FF2B5EF4-FFF2-40B4-BE49-F238E27FC236}">
                    <a16:creationId xmlns="" xmlns:a16="http://schemas.microsoft.com/office/drawing/2014/main" id="{79BEB2F0-2422-4F08-B894-942EFFA3DA2D}"/>
                  </a:ext>
                </a:extLst>
              </p:cNvPr>
              <p:cNvSpPr/>
              <p:nvPr/>
            </p:nvSpPr>
            <p:spPr>
              <a:xfrm>
                <a:off x="0" y="350986"/>
                <a:ext cx="1990049" cy="6682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24" h="21600" extrusionOk="0">
                    <a:moveTo>
                      <a:pt x="6427" y="0"/>
                    </a:moveTo>
                    <a:lnTo>
                      <a:pt x="9662" y="653"/>
                    </a:lnTo>
                    <a:lnTo>
                      <a:pt x="14424" y="1183"/>
                    </a:lnTo>
                    <a:lnTo>
                      <a:pt x="13315" y="1796"/>
                    </a:lnTo>
                    <a:lnTo>
                      <a:pt x="9204" y="3348"/>
                    </a:lnTo>
                    <a:cubicBezTo>
                      <a:pt x="9204" y="3348"/>
                      <a:pt x="-2443" y="10570"/>
                      <a:pt x="6592" y="21307"/>
                    </a:cubicBezTo>
                    <a:lnTo>
                      <a:pt x="5041" y="21600"/>
                    </a:lnTo>
                    <a:cubicBezTo>
                      <a:pt x="5041" y="21600"/>
                      <a:pt x="-7176" y="8455"/>
                      <a:pt x="6427" y="0"/>
                    </a:cubicBezTo>
                    <a:close/>
                  </a:path>
                </a:pathLst>
              </a:custGeom>
              <a:solidFill>
                <a:srgbClr val="434F5A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îşļíḋè">
                <a:extLst>
                  <a:ext uri="{FF2B5EF4-FFF2-40B4-BE49-F238E27FC236}">
                    <a16:creationId xmlns="" xmlns:a16="http://schemas.microsoft.com/office/drawing/2014/main" id="{469B6936-98A1-4EAC-9F3C-1C6093B4E9D1}"/>
                  </a:ext>
                </a:extLst>
              </p:cNvPr>
              <p:cNvSpPr/>
              <p:nvPr/>
            </p:nvSpPr>
            <p:spPr>
              <a:xfrm>
                <a:off x="438732" y="716598"/>
                <a:ext cx="1859245" cy="6225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59" h="21600" extrusionOk="0">
                    <a:moveTo>
                      <a:pt x="6846" y="2324"/>
                    </a:moveTo>
                    <a:lnTo>
                      <a:pt x="11501" y="658"/>
                    </a:lnTo>
                    <a:lnTo>
                      <a:pt x="12757" y="0"/>
                    </a:lnTo>
                    <a:lnTo>
                      <a:pt x="13343" y="62"/>
                    </a:lnTo>
                    <a:lnTo>
                      <a:pt x="14968" y="298"/>
                    </a:lnTo>
                    <a:lnTo>
                      <a:pt x="15259" y="313"/>
                    </a:lnTo>
                    <a:lnTo>
                      <a:pt x="14784" y="558"/>
                    </a:lnTo>
                    <a:lnTo>
                      <a:pt x="13526" y="1950"/>
                    </a:lnTo>
                    <a:cubicBezTo>
                      <a:pt x="13526" y="1950"/>
                      <a:pt x="-1780" y="12970"/>
                      <a:pt x="5655" y="21242"/>
                    </a:cubicBezTo>
                    <a:lnTo>
                      <a:pt x="5688" y="21278"/>
                    </a:lnTo>
                    <a:lnTo>
                      <a:pt x="3889" y="21600"/>
                    </a:lnTo>
                    <a:cubicBezTo>
                      <a:pt x="-6341" y="10075"/>
                      <a:pt x="6846" y="2324"/>
                      <a:pt x="6846" y="2324"/>
                    </a:cubicBezTo>
                    <a:close/>
                  </a:path>
                </a:pathLst>
              </a:custGeom>
              <a:solidFill>
                <a:srgbClr val="434F5A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îṩľïḓè">
                <a:extLst>
                  <a:ext uri="{FF2B5EF4-FFF2-40B4-BE49-F238E27FC236}">
                    <a16:creationId xmlns="" xmlns:a16="http://schemas.microsoft.com/office/drawing/2014/main" id="{6AE033D5-8E96-4B61-A258-39230A3876FA}"/>
                  </a:ext>
                </a:extLst>
              </p:cNvPr>
              <p:cNvSpPr/>
              <p:nvPr/>
            </p:nvSpPr>
            <p:spPr>
              <a:xfrm>
                <a:off x="892091" y="0"/>
                <a:ext cx="2594779" cy="1675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47" y="0"/>
                    </a:moveTo>
                    <a:lnTo>
                      <a:pt x="7792" y="5210"/>
                    </a:lnTo>
                    <a:lnTo>
                      <a:pt x="0" y="4558"/>
                    </a:lnTo>
                    <a:lnTo>
                      <a:pt x="4994" y="10955"/>
                    </a:lnTo>
                    <a:lnTo>
                      <a:pt x="3188" y="17911"/>
                    </a:lnTo>
                    <a:lnTo>
                      <a:pt x="9964" y="16521"/>
                    </a:lnTo>
                    <a:lnTo>
                      <a:pt x="16396" y="21600"/>
                    </a:lnTo>
                    <a:lnTo>
                      <a:pt x="16108" y="14410"/>
                    </a:lnTo>
                    <a:lnTo>
                      <a:pt x="21600" y="10329"/>
                    </a:lnTo>
                    <a:lnTo>
                      <a:pt x="14484" y="6763"/>
                    </a:lnTo>
                    <a:cubicBezTo>
                      <a:pt x="14484" y="6763"/>
                      <a:pt x="11847" y="0"/>
                      <a:pt x="118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i$ļîḑé">
              <a:extLst>
                <a:ext uri="{FF2B5EF4-FFF2-40B4-BE49-F238E27FC236}">
                  <a16:creationId xmlns="" xmlns:a16="http://schemas.microsoft.com/office/drawing/2014/main" id="{77828EFB-8749-4D4D-8DBD-843E173880A0}"/>
                </a:ext>
              </a:extLst>
            </p:cNvPr>
            <p:cNvGrpSpPr/>
            <p:nvPr/>
          </p:nvGrpSpPr>
          <p:grpSpPr>
            <a:xfrm>
              <a:off x="7025972" y="1886334"/>
              <a:ext cx="1389049" cy="1214386"/>
              <a:chOff x="0" y="0"/>
              <a:chExt cx="3704130" cy="3238360"/>
            </a:xfrm>
          </p:grpSpPr>
          <p:sp>
            <p:nvSpPr>
              <p:cNvPr id="57" name="îsḷiďé">
                <a:extLst>
                  <a:ext uri="{FF2B5EF4-FFF2-40B4-BE49-F238E27FC236}">
                    <a16:creationId xmlns="" xmlns:a16="http://schemas.microsoft.com/office/drawing/2014/main" id="{677E9273-73EB-4B77-9B7C-144604C3F65F}"/>
                  </a:ext>
                </a:extLst>
              </p:cNvPr>
              <p:cNvSpPr/>
              <p:nvPr/>
            </p:nvSpPr>
            <p:spPr>
              <a:xfrm>
                <a:off x="0" y="0"/>
                <a:ext cx="3699217" cy="3238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001"/>
                    </a:moveTo>
                    <a:cubicBezTo>
                      <a:pt x="21600" y="8001"/>
                      <a:pt x="5652" y="15016"/>
                      <a:pt x="2510" y="21600"/>
                    </a:cubicBezTo>
                    <a:lnTo>
                      <a:pt x="0" y="20801"/>
                    </a:lnTo>
                    <a:cubicBezTo>
                      <a:pt x="0" y="20801"/>
                      <a:pt x="4321" y="3576"/>
                      <a:pt x="15357" y="0"/>
                    </a:cubicBezTo>
                    <a:lnTo>
                      <a:pt x="16153" y="1774"/>
                    </a:lnTo>
                    <a:lnTo>
                      <a:pt x="17781" y="4200"/>
                    </a:lnTo>
                    <a:lnTo>
                      <a:pt x="18182" y="4918"/>
                    </a:lnTo>
                    <a:lnTo>
                      <a:pt x="19207" y="6093"/>
                    </a:lnTo>
                    <a:cubicBezTo>
                      <a:pt x="19207" y="6093"/>
                      <a:pt x="21600" y="8001"/>
                      <a:pt x="21600" y="800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íšlîdè">
                <a:extLst>
                  <a:ext uri="{FF2B5EF4-FFF2-40B4-BE49-F238E27FC236}">
                    <a16:creationId xmlns="" xmlns:a16="http://schemas.microsoft.com/office/drawing/2014/main" id="{27AC2BBC-031D-4419-981E-977D3965B6B5}"/>
                  </a:ext>
                </a:extLst>
              </p:cNvPr>
              <p:cNvSpPr/>
              <p:nvPr/>
            </p:nvSpPr>
            <p:spPr>
              <a:xfrm>
                <a:off x="277864" y="753159"/>
                <a:ext cx="3048000" cy="2474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31" y="1267"/>
                    </a:moveTo>
                    <a:lnTo>
                      <a:pt x="19830" y="103"/>
                    </a:lnTo>
                    <a:lnTo>
                      <a:pt x="20216" y="0"/>
                    </a:lnTo>
                    <a:lnTo>
                      <a:pt x="21351" y="1403"/>
                    </a:lnTo>
                    <a:lnTo>
                      <a:pt x="21600" y="1617"/>
                    </a:lnTo>
                    <a:cubicBezTo>
                      <a:pt x="21277" y="1978"/>
                      <a:pt x="20310" y="3229"/>
                      <a:pt x="20284" y="3331"/>
                    </a:cubicBezTo>
                    <a:cubicBezTo>
                      <a:pt x="20253" y="3448"/>
                      <a:pt x="19785" y="5472"/>
                      <a:pt x="19785" y="5472"/>
                    </a:cubicBezTo>
                    <a:cubicBezTo>
                      <a:pt x="19785" y="5472"/>
                      <a:pt x="6878" y="8588"/>
                      <a:pt x="804" y="21600"/>
                    </a:cubicBezTo>
                    <a:lnTo>
                      <a:pt x="0" y="21324"/>
                    </a:lnTo>
                    <a:lnTo>
                      <a:pt x="15" y="21268"/>
                    </a:lnTo>
                    <a:cubicBezTo>
                      <a:pt x="3367" y="8324"/>
                      <a:pt x="18231" y="1267"/>
                      <a:pt x="18231" y="1267"/>
                    </a:cubicBezTo>
                    <a:close/>
                  </a:path>
                </a:pathLst>
              </a:custGeom>
              <a:solidFill>
                <a:srgbClr val="434F5A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í$1iḓé">
                <a:extLst>
                  <a:ext uri="{FF2B5EF4-FFF2-40B4-BE49-F238E27FC236}">
                    <a16:creationId xmlns="" xmlns:a16="http://schemas.microsoft.com/office/drawing/2014/main" id="{8BE7721B-2820-4EEE-9803-4438D153732E}"/>
                  </a:ext>
                </a:extLst>
              </p:cNvPr>
              <p:cNvSpPr/>
              <p:nvPr/>
            </p:nvSpPr>
            <p:spPr>
              <a:xfrm>
                <a:off x="394860" y="935965"/>
                <a:ext cx="3309270" cy="2300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3" y="4146"/>
                    </a:moveTo>
                    <a:cubicBezTo>
                      <a:pt x="17483" y="4146"/>
                      <a:pt x="17914" y="1970"/>
                      <a:pt x="17942" y="1844"/>
                    </a:cubicBezTo>
                    <a:cubicBezTo>
                      <a:pt x="17966" y="1734"/>
                      <a:pt x="18857" y="388"/>
                      <a:pt x="19154" y="0"/>
                    </a:cubicBezTo>
                    <a:lnTo>
                      <a:pt x="21600" y="2456"/>
                    </a:lnTo>
                    <a:cubicBezTo>
                      <a:pt x="21600" y="2456"/>
                      <a:pt x="3773" y="12332"/>
                      <a:pt x="261" y="21600"/>
                    </a:cubicBezTo>
                    <a:lnTo>
                      <a:pt x="0" y="21496"/>
                    </a:lnTo>
                    <a:cubicBezTo>
                      <a:pt x="5595" y="7498"/>
                      <a:pt x="17483" y="4146"/>
                      <a:pt x="17483" y="4146"/>
                    </a:cubicBezTo>
                    <a:close/>
                  </a:path>
                </a:pathLst>
              </a:custGeom>
              <a:solidFill>
                <a:srgbClr val="434F5A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íṩ1íďe">
                <a:extLst>
                  <a:ext uri="{FF2B5EF4-FFF2-40B4-BE49-F238E27FC236}">
                    <a16:creationId xmlns="" xmlns:a16="http://schemas.microsoft.com/office/drawing/2014/main" id="{E8FBDAF1-F19C-4D52-AB11-DDE4AF1C3856}"/>
                  </a:ext>
                </a:extLst>
              </p:cNvPr>
              <p:cNvSpPr/>
              <p:nvPr/>
            </p:nvSpPr>
            <p:spPr>
              <a:xfrm>
                <a:off x="0" y="0"/>
                <a:ext cx="3017866" cy="31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824" y="0"/>
                    </a:moveTo>
                    <a:lnTo>
                      <a:pt x="19800" y="1820"/>
                    </a:lnTo>
                    <a:lnTo>
                      <a:pt x="21600" y="4064"/>
                    </a:lnTo>
                    <a:lnTo>
                      <a:pt x="20561" y="4286"/>
                    </a:lnTo>
                    <a:lnTo>
                      <a:pt x="17317" y="4381"/>
                    </a:lnTo>
                    <a:cubicBezTo>
                      <a:pt x="17317" y="4381"/>
                      <a:pt x="5749" y="7505"/>
                      <a:pt x="978" y="21600"/>
                    </a:cubicBezTo>
                    <a:lnTo>
                      <a:pt x="0" y="21340"/>
                    </a:lnTo>
                    <a:cubicBezTo>
                      <a:pt x="0" y="21340"/>
                      <a:pt x="5296" y="3669"/>
                      <a:pt x="18824" y="0"/>
                    </a:cubicBezTo>
                    <a:close/>
                  </a:path>
                </a:pathLst>
              </a:custGeom>
              <a:solidFill>
                <a:srgbClr val="434F5A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iṡļiḓê">
                <a:extLst>
                  <a:ext uri="{FF2B5EF4-FFF2-40B4-BE49-F238E27FC236}">
                    <a16:creationId xmlns="" xmlns:a16="http://schemas.microsoft.com/office/drawing/2014/main" id="{2CD1D137-FC5F-4DFF-97CB-477ABD572628}"/>
                  </a:ext>
                </a:extLst>
              </p:cNvPr>
              <p:cNvSpPr/>
              <p:nvPr/>
            </p:nvSpPr>
            <p:spPr>
              <a:xfrm>
                <a:off x="138932" y="592290"/>
                <a:ext cx="2992566" cy="2601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77" y="384"/>
                    </a:moveTo>
                    <a:lnTo>
                      <a:pt x="19749" y="269"/>
                    </a:lnTo>
                    <a:lnTo>
                      <a:pt x="20796" y="0"/>
                    </a:lnTo>
                    <a:lnTo>
                      <a:pt x="20994" y="296"/>
                    </a:lnTo>
                    <a:lnTo>
                      <a:pt x="21489" y="1191"/>
                    </a:lnTo>
                    <a:lnTo>
                      <a:pt x="21600" y="1319"/>
                    </a:lnTo>
                    <a:lnTo>
                      <a:pt x="21207" y="1417"/>
                    </a:lnTo>
                    <a:lnTo>
                      <a:pt x="19578" y="2524"/>
                    </a:lnTo>
                    <a:cubicBezTo>
                      <a:pt x="19578" y="2524"/>
                      <a:pt x="4440" y="9236"/>
                      <a:pt x="1025" y="21547"/>
                    </a:cubicBezTo>
                    <a:lnTo>
                      <a:pt x="1010" y="21600"/>
                    </a:lnTo>
                    <a:lnTo>
                      <a:pt x="0" y="21277"/>
                    </a:lnTo>
                    <a:cubicBezTo>
                      <a:pt x="4812" y="4174"/>
                      <a:pt x="16477" y="384"/>
                      <a:pt x="16477" y="384"/>
                    </a:cubicBezTo>
                    <a:close/>
                  </a:path>
                </a:pathLst>
              </a:custGeom>
              <a:solidFill>
                <a:srgbClr val="434F5A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iṣḷíḋé">
                <a:extLst>
                  <a:ext uri="{FF2B5EF4-FFF2-40B4-BE49-F238E27FC236}">
                    <a16:creationId xmlns="" xmlns:a16="http://schemas.microsoft.com/office/drawing/2014/main" id="{4161ECA7-6325-49E2-81C7-7C717C21CD84}"/>
                  </a:ext>
                </a:extLst>
              </p:cNvPr>
              <p:cNvSpPr/>
              <p:nvPr/>
            </p:nvSpPr>
            <p:spPr>
              <a:xfrm>
                <a:off x="2420347" y="0"/>
                <a:ext cx="1279770" cy="1379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94" y="5822"/>
                    </a:moveTo>
                    <a:lnTo>
                      <a:pt x="10775" y="5946"/>
                    </a:lnTo>
                    <a:lnTo>
                      <a:pt x="3554" y="0"/>
                    </a:lnTo>
                    <a:lnTo>
                      <a:pt x="5208" y="7279"/>
                    </a:lnTo>
                    <a:lnTo>
                      <a:pt x="0" y="10024"/>
                    </a:lnTo>
                    <a:lnTo>
                      <a:pt x="7252" y="14058"/>
                    </a:lnTo>
                    <a:lnTo>
                      <a:pt x="10954" y="21600"/>
                    </a:lnTo>
                    <a:lnTo>
                      <a:pt x="14252" y="17224"/>
                    </a:lnTo>
                    <a:lnTo>
                      <a:pt x="21600" y="18782"/>
                    </a:lnTo>
                    <a:lnTo>
                      <a:pt x="16482" y="11629"/>
                    </a:lnTo>
                    <a:cubicBezTo>
                      <a:pt x="16482" y="11629"/>
                      <a:pt x="17294" y="5822"/>
                      <a:pt x="17294" y="582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8" name="iṧļîḓè">
              <a:extLst>
                <a:ext uri="{FF2B5EF4-FFF2-40B4-BE49-F238E27FC236}">
                  <a16:creationId xmlns="" xmlns:a16="http://schemas.microsoft.com/office/drawing/2014/main" id="{AD6CFC84-3263-4154-A6CC-BDAE0167A362}"/>
                </a:ext>
              </a:extLst>
            </p:cNvPr>
            <p:cNvSpPr/>
            <p:nvPr/>
          </p:nvSpPr>
          <p:spPr>
            <a:xfrm>
              <a:off x="5874296" y="2837837"/>
              <a:ext cx="1527082" cy="166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4"/>
                  </a:moveTo>
                  <a:lnTo>
                    <a:pt x="21017" y="21600"/>
                  </a:lnTo>
                  <a:lnTo>
                    <a:pt x="272" y="17931"/>
                  </a:lnTo>
                  <a:lnTo>
                    <a:pt x="0" y="0"/>
                  </a:lnTo>
                  <a:cubicBezTo>
                    <a:pt x="0" y="0"/>
                    <a:pt x="21600" y="1814"/>
                    <a:pt x="21600" y="181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>
              <a:miter lim="400000"/>
            </a:ln>
            <a:effectLst>
              <a:outerShdw dist="52957" dir="5400000" rotWithShape="0">
                <a:srgbClr val="000000">
                  <a:alpha val="47675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îşḷiďe">
              <a:extLst>
                <a:ext uri="{FF2B5EF4-FFF2-40B4-BE49-F238E27FC236}">
                  <a16:creationId xmlns="" xmlns:a16="http://schemas.microsoft.com/office/drawing/2014/main" id="{A2CC71E8-C557-450B-B38A-70F40C964374}"/>
                </a:ext>
              </a:extLst>
            </p:cNvPr>
            <p:cNvSpPr/>
            <p:nvPr/>
          </p:nvSpPr>
          <p:spPr>
            <a:xfrm>
              <a:off x="7341312" y="2974942"/>
              <a:ext cx="59748" cy="15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95" y="21600"/>
                  </a:moveTo>
                  <a:lnTo>
                    <a:pt x="21600" y="25"/>
                  </a:lnTo>
                  <a:lnTo>
                    <a:pt x="14643" y="0"/>
                  </a:lnTo>
                  <a:lnTo>
                    <a:pt x="0" y="21255"/>
                  </a:lnTo>
                  <a:cubicBezTo>
                    <a:pt x="0" y="21255"/>
                    <a:pt x="6695" y="21600"/>
                    <a:pt x="6695" y="21600"/>
                  </a:cubicBezTo>
                  <a:close/>
                </a:path>
              </a:pathLst>
            </a:custGeom>
            <a:solidFill>
              <a:srgbClr val="8A9297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íṡḷïḑe">
              <a:extLst>
                <a:ext uri="{FF2B5EF4-FFF2-40B4-BE49-F238E27FC236}">
                  <a16:creationId xmlns="" xmlns:a16="http://schemas.microsoft.com/office/drawing/2014/main" id="{EE6C941D-7849-44A1-BA9C-10E7966A7E41}"/>
                </a:ext>
              </a:extLst>
            </p:cNvPr>
            <p:cNvSpPr/>
            <p:nvPr/>
          </p:nvSpPr>
          <p:spPr>
            <a:xfrm>
              <a:off x="7360507" y="2961232"/>
              <a:ext cx="60101" cy="154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7" y="218"/>
                  </a:moveTo>
                  <a:lnTo>
                    <a:pt x="0" y="21600"/>
                  </a:lnTo>
                  <a:lnTo>
                    <a:pt x="6402" y="21513"/>
                  </a:lnTo>
                  <a:lnTo>
                    <a:pt x="21600" y="0"/>
                  </a:lnTo>
                  <a:cubicBezTo>
                    <a:pt x="21600" y="0"/>
                    <a:pt x="14817" y="218"/>
                    <a:pt x="14817" y="218"/>
                  </a:cubicBezTo>
                  <a:close/>
                </a:path>
              </a:pathLst>
            </a:custGeom>
            <a:solidFill>
              <a:srgbClr val="8A9297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íslîdé">
              <a:extLst>
                <a:ext uri="{FF2B5EF4-FFF2-40B4-BE49-F238E27FC236}">
                  <a16:creationId xmlns="" xmlns:a16="http://schemas.microsoft.com/office/drawing/2014/main" id="{3D118890-020C-4202-AA78-F4E99C9AB3BC}"/>
                </a:ext>
              </a:extLst>
            </p:cNvPr>
            <p:cNvSpPr/>
            <p:nvPr/>
          </p:nvSpPr>
          <p:spPr>
            <a:xfrm>
              <a:off x="6425456" y="2889937"/>
              <a:ext cx="175042" cy="1464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7" y="0"/>
                  </a:moveTo>
                  <a:lnTo>
                    <a:pt x="0" y="21152"/>
                  </a:lnTo>
                  <a:lnTo>
                    <a:pt x="19542" y="21600"/>
                  </a:lnTo>
                  <a:lnTo>
                    <a:pt x="21600" y="225"/>
                  </a:lnTo>
                  <a:cubicBezTo>
                    <a:pt x="21600" y="225"/>
                    <a:pt x="1117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ffectLst>
              <a:outerShdw dist="52957" dir="5400000" rotWithShape="0">
                <a:srgbClr val="000000">
                  <a:alpha val="47675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ïS1íḍè">
              <a:extLst>
                <a:ext uri="{FF2B5EF4-FFF2-40B4-BE49-F238E27FC236}">
                  <a16:creationId xmlns="" xmlns:a16="http://schemas.microsoft.com/office/drawing/2014/main" id="{A9AB1E1E-1544-4159-8AC2-AA63D8DAC6D5}"/>
                </a:ext>
              </a:extLst>
            </p:cNvPr>
            <p:cNvSpPr/>
            <p:nvPr/>
          </p:nvSpPr>
          <p:spPr>
            <a:xfrm>
              <a:off x="4558095" y="3487711"/>
              <a:ext cx="2003297" cy="100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98" y="21600"/>
                  </a:moveTo>
                  <a:lnTo>
                    <a:pt x="21600" y="8605"/>
                  </a:lnTo>
                  <a:lnTo>
                    <a:pt x="12655" y="0"/>
                  </a:lnTo>
                  <a:lnTo>
                    <a:pt x="0" y="7402"/>
                  </a:lnTo>
                  <a:lnTo>
                    <a:pt x="111" y="7337"/>
                  </a:lnTo>
                  <a:cubicBezTo>
                    <a:pt x="111" y="7337"/>
                    <a:pt x="7298" y="21600"/>
                    <a:pt x="7298" y="2160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ï$1ídê">
              <a:extLst>
                <a:ext uri="{FF2B5EF4-FFF2-40B4-BE49-F238E27FC236}">
                  <a16:creationId xmlns="" xmlns:a16="http://schemas.microsoft.com/office/drawing/2014/main" id="{BFD0B880-E9AD-491C-A3BF-423CEDEDD197}"/>
                </a:ext>
              </a:extLst>
            </p:cNvPr>
            <p:cNvSpPr/>
            <p:nvPr/>
          </p:nvSpPr>
          <p:spPr>
            <a:xfrm>
              <a:off x="4558095" y="3827730"/>
              <a:ext cx="2014354" cy="68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15" y="21600"/>
                  </a:moveTo>
                  <a:lnTo>
                    <a:pt x="21596" y="2357"/>
                  </a:lnTo>
                  <a:lnTo>
                    <a:pt x="21600" y="2026"/>
                  </a:lnTo>
                  <a:lnTo>
                    <a:pt x="21481" y="1857"/>
                  </a:lnTo>
                  <a:lnTo>
                    <a:pt x="7258" y="20889"/>
                  </a:lnTo>
                  <a:lnTo>
                    <a:pt x="110" y="0"/>
                  </a:lnTo>
                  <a:lnTo>
                    <a:pt x="0" y="95"/>
                  </a:lnTo>
                  <a:lnTo>
                    <a:pt x="15" y="559"/>
                  </a:lnTo>
                  <a:cubicBezTo>
                    <a:pt x="15" y="559"/>
                    <a:pt x="7215" y="21600"/>
                    <a:pt x="7215" y="21600"/>
                  </a:cubicBezTo>
                  <a:close/>
                </a:path>
              </a:pathLst>
            </a:custGeom>
            <a:solidFill>
              <a:srgbClr val="E3E5E7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iŝḷîḓê">
              <a:extLst>
                <a:ext uri="{FF2B5EF4-FFF2-40B4-BE49-F238E27FC236}">
                  <a16:creationId xmlns="" xmlns:a16="http://schemas.microsoft.com/office/drawing/2014/main" id="{07809115-43CF-44B0-A3DF-545D0856F903}"/>
                </a:ext>
              </a:extLst>
            </p:cNvPr>
            <p:cNvSpPr/>
            <p:nvPr/>
          </p:nvSpPr>
          <p:spPr>
            <a:xfrm>
              <a:off x="4558095" y="3827730"/>
              <a:ext cx="2014354" cy="68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15" y="21600"/>
                  </a:moveTo>
                  <a:lnTo>
                    <a:pt x="21596" y="2357"/>
                  </a:lnTo>
                  <a:lnTo>
                    <a:pt x="21600" y="2026"/>
                  </a:lnTo>
                  <a:lnTo>
                    <a:pt x="21481" y="1857"/>
                  </a:lnTo>
                  <a:lnTo>
                    <a:pt x="7258" y="20889"/>
                  </a:lnTo>
                  <a:lnTo>
                    <a:pt x="110" y="0"/>
                  </a:lnTo>
                  <a:lnTo>
                    <a:pt x="0" y="95"/>
                  </a:lnTo>
                  <a:lnTo>
                    <a:pt x="15" y="559"/>
                  </a:lnTo>
                  <a:cubicBezTo>
                    <a:pt x="15" y="559"/>
                    <a:pt x="7215" y="21600"/>
                    <a:pt x="7215" y="2160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íSļíďè">
              <a:extLst>
                <a:ext uri="{FF2B5EF4-FFF2-40B4-BE49-F238E27FC236}">
                  <a16:creationId xmlns="" xmlns:a16="http://schemas.microsoft.com/office/drawing/2014/main" id="{AE67648A-9065-4BA6-A125-CBBA9D94DC07}"/>
                </a:ext>
              </a:extLst>
            </p:cNvPr>
            <p:cNvSpPr/>
            <p:nvPr/>
          </p:nvSpPr>
          <p:spPr>
            <a:xfrm>
              <a:off x="4558095" y="3830473"/>
              <a:ext cx="699077" cy="98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" y="322"/>
                  </a:moveTo>
                  <a:lnTo>
                    <a:pt x="0" y="0"/>
                  </a:lnTo>
                  <a:lnTo>
                    <a:pt x="728" y="5426"/>
                  </a:lnTo>
                  <a:lnTo>
                    <a:pt x="21600" y="21600"/>
                  </a:lnTo>
                  <a:lnTo>
                    <a:pt x="20788" y="14921"/>
                  </a:lnTo>
                  <a:cubicBezTo>
                    <a:pt x="20788" y="14921"/>
                    <a:pt x="43" y="322"/>
                    <a:pt x="43" y="322"/>
                  </a:cubicBezTo>
                  <a:close/>
                </a:path>
              </a:pathLst>
            </a:custGeom>
            <a:solidFill>
              <a:srgbClr val="BBBFC3"/>
            </a:solidFill>
            <a:ln w="12700">
              <a:miter lim="400000"/>
            </a:ln>
            <a:effectLst>
              <a:outerShdw dist="52957" dir="5400000" rotWithShape="0">
                <a:srgbClr val="000000">
                  <a:alpha val="47675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$1íďe">
              <a:extLst>
                <a:ext uri="{FF2B5EF4-FFF2-40B4-BE49-F238E27FC236}">
                  <a16:creationId xmlns="" xmlns:a16="http://schemas.microsoft.com/office/drawing/2014/main" id="{79605211-B99D-4226-B4B8-0E6A2CB4CC05}"/>
                </a:ext>
              </a:extLst>
            </p:cNvPr>
            <p:cNvSpPr/>
            <p:nvPr/>
          </p:nvSpPr>
          <p:spPr>
            <a:xfrm>
              <a:off x="5232648" y="3893540"/>
              <a:ext cx="1341544" cy="927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48" y="5784"/>
                  </a:moveTo>
                  <a:lnTo>
                    <a:pt x="21600" y="0"/>
                  </a:lnTo>
                  <a:lnTo>
                    <a:pt x="21594" y="245"/>
                  </a:lnTo>
                  <a:lnTo>
                    <a:pt x="0" y="14477"/>
                  </a:lnTo>
                  <a:lnTo>
                    <a:pt x="0" y="14477"/>
                  </a:lnTo>
                  <a:lnTo>
                    <a:pt x="423" y="21597"/>
                  </a:lnTo>
                  <a:lnTo>
                    <a:pt x="425" y="21600"/>
                  </a:lnTo>
                  <a:cubicBezTo>
                    <a:pt x="425" y="21600"/>
                    <a:pt x="21448" y="5784"/>
                    <a:pt x="21448" y="5784"/>
                  </a:cubicBezTo>
                  <a:close/>
                </a:path>
              </a:pathLst>
            </a:custGeom>
            <a:solidFill>
              <a:srgbClr val="DCDFE1"/>
            </a:solidFill>
            <a:ln w="12700">
              <a:miter lim="400000"/>
            </a:ln>
            <a:effectLst>
              <a:outerShdw dist="52957" dir="5400000" rotWithShape="0">
                <a:srgbClr val="000000">
                  <a:alpha val="47675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íṡḷiḑé">
              <a:extLst>
                <a:ext uri="{FF2B5EF4-FFF2-40B4-BE49-F238E27FC236}">
                  <a16:creationId xmlns="" xmlns:a16="http://schemas.microsoft.com/office/drawing/2014/main" id="{CECB7336-DABA-40D4-AF40-0DBF11B28198}"/>
                </a:ext>
              </a:extLst>
            </p:cNvPr>
            <p:cNvSpPr/>
            <p:nvPr/>
          </p:nvSpPr>
          <p:spPr>
            <a:xfrm>
              <a:off x="4785688" y="3613848"/>
              <a:ext cx="1325751" cy="826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6" y="21409"/>
                  </a:moveTo>
                  <a:lnTo>
                    <a:pt x="1622" y="21600"/>
                  </a:lnTo>
                  <a:lnTo>
                    <a:pt x="403" y="19321"/>
                  </a:lnTo>
                  <a:lnTo>
                    <a:pt x="0" y="11885"/>
                  </a:lnTo>
                  <a:lnTo>
                    <a:pt x="19718" y="0"/>
                  </a:lnTo>
                  <a:lnTo>
                    <a:pt x="21600" y="1447"/>
                  </a:lnTo>
                  <a:lnTo>
                    <a:pt x="1277" y="13979"/>
                  </a:lnTo>
                  <a:lnTo>
                    <a:pt x="1636" y="20863"/>
                  </a:lnTo>
                  <a:cubicBezTo>
                    <a:pt x="1636" y="20863"/>
                    <a:pt x="1946" y="21409"/>
                    <a:pt x="1946" y="2140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ffectLst>
              <a:outerShdw dist="19739" dir="5400000" rotWithShape="0">
                <a:srgbClr val="000000">
                  <a:alpha val="47675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íśľíḍé">
              <a:extLst>
                <a:ext uri="{FF2B5EF4-FFF2-40B4-BE49-F238E27FC236}">
                  <a16:creationId xmlns="" xmlns:a16="http://schemas.microsoft.com/office/drawing/2014/main" id="{8D66F6F0-5654-4939-8F0A-2B0B32D1ED19}"/>
                </a:ext>
              </a:extLst>
            </p:cNvPr>
            <p:cNvSpPr/>
            <p:nvPr/>
          </p:nvSpPr>
          <p:spPr>
            <a:xfrm>
              <a:off x="5133933" y="3613848"/>
              <a:ext cx="944890" cy="86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" y="1198"/>
                  </a:moveTo>
                  <a:lnTo>
                    <a:pt x="0" y="1008"/>
                  </a:lnTo>
                  <a:lnTo>
                    <a:pt x="2999" y="0"/>
                  </a:lnTo>
                  <a:lnTo>
                    <a:pt x="3254" y="163"/>
                  </a:lnTo>
                  <a:lnTo>
                    <a:pt x="21438" y="12358"/>
                  </a:lnTo>
                  <a:lnTo>
                    <a:pt x="21573" y="12768"/>
                  </a:lnTo>
                  <a:lnTo>
                    <a:pt x="21600" y="19725"/>
                  </a:lnTo>
                  <a:lnTo>
                    <a:pt x="18233" y="21600"/>
                  </a:lnTo>
                  <a:lnTo>
                    <a:pt x="18058" y="14497"/>
                  </a:lnTo>
                  <a:lnTo>
                    <a:pt x="17909" y="14086"/>
                  </a:lnTo>
                  <a:cubicBezTo>
                    <a:pt x="17909" y="14086"/>
                    <a:pt x="6" y="1198"/>
                    <a:pt x="6" y="1198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ffectLst>
              <a:outerShdw dist="19739" dir="5400000" rotWithShape="0">
                <a:srgbClr val="000000">
                  <a:alpha val="47675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išlïḓê">
              <a:extLst>
                <a:ext uri="{FF2B5EF4-FFF2-40B4-BE49-F238E27FC236}">
                  <a16:creationId xmlns="" xmlns:a16="http://schemas.microsoft.com/office/drawing/2014/main" id="{3A08F8F3-3A09-4632-8B0A-9278F2509B5F}"/>
                </a:ext>
              </a:extLst>
            </p:cNvPr>
            <p:cNvSpPr/>
            <p:nvPr/>
          </p:nvSpPr>
          <p:spPr>
            <a:xfrm>
              <a:off x="6562559" y="3888056"/>
              <a:ext cx="11057" cy="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0"/>
                  </a:lnTo>
                  <a:lnTo>
                    <a:pt x="21600" y="21600"/>
                  </a:lnTo>
                  <a:cubicBezTo>
                    <a:pt x="21600" y="2160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ŝľíḍe">
              <a:extLst>
                <a:ext uri="{FF2B5EF4-FFF2-40B4-BE49-F238E27FC236}">
                  <a16:creationId xmlns="" xmlns:a16="http://schemas.microsoft.com/office/drawing/2014/main" id="{F0734B14-D155-4F93-8B88-739A1B4E67B5}"/>
                </a:ext>
              </a:extLst>
            </p:cNvPr>
            <p:cNvSpPr/>
            <p:nvPr/>
          </p:nvSpPr>
          <p:spPr>
            <a:xfrm>
              <a:off x="4634874" y="3646753"/>
              <a:ext cx="886326" cy="465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19522" extrusionOk="0">
                  <a:moveTo>
                    <a:pt x="12432" y="8972"/>
                  </a:moveTo>
                  <a:cubicBezTo>
                    <a:pt x="10280" y="9483"/>
                    <a:pt x="9144" y="9659"/>
                    <a:pt x="8027" y="10170"/>
                  </a:cubicBezTo>
                  <a:cubicBezTo>
                    <a:pt x="7911" y="10223"/>
                    <a:pt x="7808" y="10267"/>
                    <a:pt x="7714" y="10306"/>
                  </a:cubicBezTo>
                  <a:cubicBezTo>
                    <a:pt x="8439" y="9481"/>
                    <a:pt x="9436" y="8786"/>
                    <a:pt x="10842" y="8513"/>
                  </a:cubicBezTo>
                  <a:cubicBezTo>
                    <a:pt x="12682" y="8155"/>
                    <a:pt x="13994" y="8178"/>
                    <a:pt x="15230" y="8334"/>
                  </a:cubicBezTo>
                  <a:cubicBezTo>
                    <a:pt x="14843" y="8416"/>
                    <a:pt x="13958" y="8610"/>
                    <a:pt x="12432" y="8972"/>
                  </a:cubicBezTo>
                  <a:close/>
                  <a:moveTo>
                    <a:pt x="19429" y="6490"/>
                  </a:moveTo>
                  <a:cubicBezTo>
                    <a:pt x="19335" y="6585"/>
                    <a:pt x="19276" y="6652"/>
                    <a:pt x="19243" y="6675"/>
                  </a:cubicBezTo>
                  <a:cubicBezTo>
                    <a:pt x="19142" y="6745"/>
                    <a:pt x="18899" y="6569"/>
                    <a:pt x="14898" y="3786"/>
                  </a:cubicBezTo>
                  <a:cubicBezTo>
                    <a:pt x="10897" y="1002"/>
                    <a:pt x="7299" y="-725"/>
                    <a:pt x="4450" y="297"/>
                  </a:cubicBezTo>
                  <a:cubicBezTo>
                    <a:pt x="1600" y="1319"/>
                    <a:pt x="-97" y="5406"/>
                    <a:pt x="4" y="8084"/>
                  </a:cubicBezTo>
                  <a:cubicBezTo>
                    <a:pt x="105" y="10762"/>
                    <a:pt x="1661" y="15519"/>
                    <a:pt x="4369" y="18197"/>
                  </a:cubicBezTo>
                  <a:cubicBezTo>
                    <a:pt x="7077" y="20875"/>
                    <a:pt x="9623" y="18972"/>
                    <a:pt x="12331" y="17069"/>
                  </a:cubicBezTo>
                  <a:cubicBezTo>
                    <a:pt x="15039" y="15167"/>
                    <a:pt x="21203" y="9775"/>
                    <a:pt x="21203" y="9775"/>
                  </a:cubicBezTo>
                  <a:cubicBezTo>
                    <a:pt x="21203" y="9775"/>
                    <a:pt x="21219" y="9830"/>
                    <a:pt x="21280" y="9866"/>
                  </a:cubicBezTo>
                  <a:cubicBezTo>
                    <a:pt x="21503" y="7956"/>
                    <a:pt x="19966" y="6824"/>
                    <a:pt x="19429" y="6490"/>
                  </a:cubicBezTo>
                  <a:close/>
                </a:path>
              </a:pathLst>
            </a:custGeom>
            <a:gradFill>
              <a:gsLst>
                <a:gs pos="51000">
                  <a:schemeClr val="accent4"/>
                </a:gs>
                <a:gs pos="100000">
                  <a:schemeClr val="accent4">
                    <a:lumMod val="50000"/>
                  </a:schemeClr>
                </a:gs>
              </a:gsLst>
              <a:path>
                <a:fillToRect l="16750" t="12436" r="83249" b="87563"/>
              </a:path>
            </a:gradFill>
            <a:ln w="12700">
              <a:miter lim="400000"/>
            </a:ln>
            <a:effectLst>
              <a:outerShdw dist="19739" dir="5400000" rotWithShape="0">
                <a:srgbClr val="000000"/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ïṩ1îḋè">
              <a:extLst>
                <a:ext uri="{FF2B5EF4-FFF2-40B4-BE49-F238E27FC236}">
                  <a16:creationId xmlns="" xmlns:a16="http://schemas.microsoft.com/office/drawing/2014/main" id="{A449E6C0-F693-41B1-8659-2BD041E1F00D}"/>
                </a:ext>
              </a:extLst>
            </p:cNvPr>
            <p:cNvSpPr/>
            <p:nvPr/>
          </p:nvSpPr>
          <p:spPr>
            <a:xfrm>
              <a:off x="5583635" y="3323187"/>
              <a:ext cx="705582" cy="50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2" h="21461" extrusionOk="0">
                  <a:moveTo>
                    <a:pt x="20112" y="6326"/>
                  </a:moveTo>
                  <a:cubicBezTo>
                    <a:pt x="19269" y="4183"/>
                    <a:pt x="16987" y="147"/>
                    <a:pt x="13862" y="4"/>
                  </a:cubicBezTo>
                  <a:cubicBezTo>
                    <a:pt x="10737" y="-139"/>
                    <a:pt x="8158" y="3683"/>
                    <a:pt x="6422" y="6862"/>
                  </a:cubicBezTo>
                  <a:cubicBezTo>
                    <a:pt x="4792" y="9847"/>
                    <a:pt x="516" y="17492"/>
                    <a:pt x="0" y="18415"/>
                  </a:cubicBezTo>
                  <a:cubicBezTo>
                    <a:pt x="1449" y="19236"/>
                    <a:pt x="1915" y="20887"/>
                    <a:pt x="2037" y="21461"/>
                  </a:cubicBezTo>
                  <a:cubicBezTo>
                    <a:pt x="4121" y="21065"/>
                    <a:pt x="15526" y="16342"/>
                    <a:pt x="18549" y="13935"/>
                  </a:cubicBezTo>
                  <a:cubicBezTo>
                    <a:pt x="21600" y="11506"/>
                    <a:pt x="20955" y="8470"/>
                    <a:pt x="20112" y="6326"/>
                  </a:cubicBezTo>
                  <a:close/>
                </a:path>
              </a:pathLst>
            </a:custGeom>
            <a:gradFill>
              <a:gsLst>
                <a:gs pos="49000">
                  <a:schemeClr val="accent4"/>
                </a:gs>
                <a:gs pos="100000">
                  <a:schemeClr val="accent4">
                    <a:lumMod val="50000"/>
                  </a:schemeClr>
                </a:gs>
              </a:gsLst>
              <a:path>
                <a:fillToRect l="50124" t="-1535" r="49875" b="101535"/>
              </a:path>
            </a:gradFill>
            <a:ln w="12700">
              <a:miter lim="400000"/>
            </a:ln>
            <a:effectLst>
              <a:outerShdw dist="19739" dir="5400000" rotWithShape="0">
                <a:srgbClr val="000000"/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íślïdê">
              <a:extLst>
                <a:ext uri="{FF2B5EF4-FFF2-40B4-BE49-F238E27FC236}">
                  <a16:creationId xmlns="" xmlns:a16="http://schemas.microsoft.com/office/drawing/2014/main" id="{5CD5AFC4-3F68-43A6-AC49-95F9810480BB}"/>
                </a:ext>
              </a:extLst>
            </p:cNvPr>
            <p:cNvSpPr/>
            <p:nvPr/>
          </p:nvSpPr>
          <p:spPr>
            <a:xfrm>
              <a:off x="5443789" y="3756436"/>
              <a:ext cx="207692" cy="12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0" extrusionOk="0">
                  <a:moveTo>
                    <a:pt x="14417" y="0"/>
                  </a:moveTo>
                  <a:cubicBezTo>
                    <a:pt x="14299" y="240"/>
                    <a:pt x="14236" y="368"/>
                    <a:pt x="14236" y="368"/>
                  </a:cubicBezTo>
                  <a:cubicBezTo>
                    <a:pt x="12662" y="-486"/>
                    <a:pt x="8727" y="1930"/>
                    <a:pt x="4879" y="3920"/>
                  </a:cubicBezTo>
                  <a:cubicBezTo>
                    <a:pt x="2302" y="5253"/>
                    <a:pt x="827" y="6520"/>
                    <a:pt x="0" y="7298"/>
                  </a:cubicBezTo>
                  <a:cubicBezTo>
                    <a:pt x="2324" y="8643"/>
                    <a:pt x="8975" y="13211"/>
                    <a:pt x="8011" y="20914"/>
                  </a:cubicBezTo>
                  <a:cubicBezTo>
                    <a:pt x="8264" y="21051"/>
                    <a:pt x="8698" y="21114"/>
                    <a:pt x="9426" y="20836"/>
                  </a:cubicBezTo>
                  <a:cubicBezTo>
                    <a:pt x="10913" y="20267"/>
                    <a:pt x="20007" y="15149"/>
                    <a:pt x="20794" y="14439"/>
                  </a:cubicBezTo>
                  <a:cubicBezTo>
                    <a:pt x="21581" y="13728"/>
                    <a:pt x="21406" y="12165"/>
                    <a:pt x="21406" y="12165"/>
                  </a:cubicBezTo>
                  <a:cubicBezTo>
                    <a:pt x="21466" y="12154"/>
                    <a:pt x="21535" y="12138"/>
                    <a:pt x="21600" y="12123"/>
                  </a:cubicBezTo>
                  <a:cubicBezTo>
                    <a:pt x="21170" y="9840"/>
                    <a:pt x="19526" y="3269"/>
                    <a:pt x="14417" y="0"/>
                  </a:cubicBezTo>
                  <a:close/>
                </a:path>
              </a:pathLst>
            </a:custGeom>
            <a:gradFill>
              <a:gsLst>
                <a:gs pos="50000">
                  <a:schemeClr val="accent4"/>
                </a:gs>
                <a:gs pos="100000">
                  <a:schemeClr val="accent4">
                    <a:lumMod val="50000"/>
                  </a:schemeClr>
                </a:gs>
              </a:gsLst>
              <a:path>
                <a:fillToRect l="50124" t="-1535" r="49875" b="101535"/>
              </a:path>
            </a:gradFill>
            <a:ln w="12700">
              <a:miter lim="400000"/>
            </a:ln>
            <a:effectLst>
              <a:outerShdw dist="19739" dir="5400000" rotWithShape="0">
                <a:srgbClr val="000000"/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iS1iḋè">
              <a:extLst>
                <a:ext uri="{FF2B5EF4-FFF2-40B4-BE49-F238E27FC236}">
                  <a16:creationId xmlns="" xmlns:a16="http://schemas.microsoft.com/office/drawing/2014/main" id="{28A8D06D-3472-4F63-8514-5CAF326F55BA}"/>
                </a:ext>
              </a:extLst>
            </p:cNvPr>
            <p:cNvSpPr/>
            <p:nvPr/>
          </p:nvSpPr>
          <p:spPr>
            <a:xfrm>
              <a:off x="5646703" y="3484970"/>
              <a:ext cx="631403" cy="34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0782" extrusionOk="0">
                  <a:moveTo>
                    <a:pt x="0" y="19862"/>
                  </a:moveTo>
                  <a:cubicBezTo>
                    <a:pt x="0" y="19862"/>
                    <a:pt x="1723" y="18128"/>
                    <a:pt x="3826" y="15421"/>
                  </a:cubicBezTo>
                  <a:cubicBezTo>
                    <a:pt x="5929" y="12715"/>
                    <a:pt x="9581" y="8379"/>
                    <a:pt x="12867" y="4727"/>
                  </a:cubicBezTo>
                  <a:cubicBezTo>
                    <a:pt x="16153" y="1074"/>
                    <a:pt x="18650" y="-818"/>
                    <a:pt x="20125" y="339"/>
                  </a:cubicBezTo>
                  <a:cubicBezTo>
                    <a:pt x="21600" y="1495"/>
                    <a:pt x="21366" y="4096"/>
                    <a:pt x="21045" y="5725"/>
                  </a:cubicBezTo>
                  <a:cubicBezTo>
                    <a:pt x="20686" y="7545"/>
                    <a:pt x="18884" y="9982"/>
                    <a:pt x="16576" y="11585"/>
                  </a:cubicBezTo>
                  <a:cubicBezTo>
                    <a:pt x="14269" y="13188"/>
                    <a:pt x="3140" y="20019"/>
                    <a:pt x="248" y="20782"/>
                  </a:cubicBezTo>
                  <a:cubicBezTo>
                    <a:pt x="248" y="20782"/>
                    <a:pt x="0" y="19862"/>
                    <a:pt x="0" y="19862"/>
                  </a:cubicBezTo>
                  <a:close/>
                </a:path>
              </a:pathLst>
            </a:custGeom>
            <a:solidFill>
              <a:srgbClr val="212830">
                <a:alpha val="45000"/>
              </a:srgb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íşļïḍe">
              <a:extLst>
                <a:ext uri="{FF2B5EF4-FFF2-40B4-BE49-F238E27FC236}">
                  <a16:creationId xmlns="" xmlns:a16="http://schemas.microsoft.com/office/drawing/2014/main" id="{9AEF0CD2-E4D3-4A43-8367-AD9D3F256EEE}"/>
                </a:ext>
              </a:extLst>
            </p:cNvPr>
            <p:cNvSpPr/>
            <p:nvPr/>
          </p:nvSpPr>
          <p:spPr>
            <a:xfrm>
              <a:off x="5641219" y="3468517"/>
              <a:ext cx="634869" cy="348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0795" extrusionOk="0">
                  <a:moveTo>
                    <a:pt x="3986" y="16133"/>
                  </a:moveTo>
                  <a:cubicBezTo>
                    <a:pt x="6103" y="13469"/>
                    <a:pt x="9780" y="9202"/>
                    <a:pt x="13089" y="5606"/>
                  </a:cubicBezTo>
                  <a:cubicBezTo>
                    <a:pt x="16398" y="2011"/>
                    <a:pt x="18913" y="148"/>
                    <a:pt x="20398" y="1287"/>
                  </a:cubicBezTo>
                  <a:cubicBezTo>
                    <a:pt x="21152" y="1865"/>
                    <a:pt x="21462" y="2808"/>
                    <a:pt x="21543" y="3808"/>
                  </a:cubicBezTo>
                  <a:cubicBezTo>
                    <a:pt x="21600" y="2488"/>
                    <a:pt x="21376" y="1093"/>
                    <a:pt x="20384" y="333"/>
                  </a:cubicBezTo>
                  <a:cubicBezTo>
                    <a:pt x="18898" y="-805"/>
                    <a:pt x="16384" y="1057"/>
                    <a:pt x="13075" y="4652"/>
                  </a:cubicBezTo>
                  <a:cubicBezTo>
                    <a:pt x="9766" y="8248"/>
                    <a:pt x="6089" y="12515"/>
                    <a:pt x="3971" y="15179"/>
                  </a:cubicBezTo>
                  <a:cubicBezTo>
                    <a:pt x="1854" y="17844"/>
                    <a:pt x="0" y="20249"/>
                    <a:pt x="0" y="20249"/>
                  </a:cubicBezTo>
                  <a:lnTo>
                    <a:pt x="213" y="20795"/>
                  </a:lnTo>
                  <a:lnTo>
                    <a:pt x="133" y="20505"/>
                  </a:lnTo>
                  <a:cubicBezTo>
                    <a:pt x="133" y="20505"/>
                    <a:pt x="1868" y="18798"/>
                    <a:pt x="3986" y="1613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ṡľidè">
              <a:extLst>
                <a:ext uri="{FF2B5EF4-FFF2-40B4-BE49-F238E27FC236}">
                  <a16:creationId xmlns="" xmlns:a16="http://schemas.microsoft.com/office/drawing/2014/main" id="{0E464BE7-8442-46A2-9FB7-5E0813C21364}"/>
                </a:ext>
              </a:extLst>
            </p:cNvPr>
            <p:cNvSpPr/>
            <p:nvPr/>
          </p:nvSpPr>
          <p:spPr>
            <a:xfrm>
              <a:off x="4854240" y="3827730"/>
              <a:ext cx="661996" cy="24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119" extrusionOk="0">
                  <a:moveTo>
                    <a:pt x="1579" y="9683"/>
                  </a:moveTo>
                  <a:cubicBezTo>
                    <a:pt x="2475" y="6554"/>
                    <a:pt x="4068" y="2815"/>
                    <a:pt x="7355" y="1812"/>
                  </a:cubicBezTo>
                  <a:cubicBezTo>
                    <a:pt x="10876" y="739"/>
                    <a:pt x="12931" y="1326"/>
                    <a:pt x="15342" y="1999"/>
                  </a:cubicBezTo>
                  <a:cubicBezTo>
                    <a:pt x="17753" y="2674"/>
                    <a:pt x="20891" y="2561"/>
                    <a:pt x="20891" y="2561"/>
                  </a:cubicBezTo>
                  <a:lnTo>
                    <a:pt x="20928" y="3253"/>
                  </a:lnTo>
                  <a:lnTo>
                    <a:pt x="20967" y="2391"/>
                  </a:lnTo>
                  <a:lnTo>
                    <a:pt x="20804" y="1763"/>
                  </a:lnTo>
                  <a:lnTo>
                    <a:pt x="20629" y="1318"/>
                  </a:lnTo>
                  <a:lnTo>
                    <a:pt x="20524" y="1339"/>
                  </a:lnTo>
                  <a:cubicBezTo>
                    <a:pt x="20524" y="1339"/>
                    <a:pt x="17335" y="1454"/>
                    <a:pt x="14923" y="779"/>
                  </a:cubicBezTo>
                  <a:cubicBezTo>
                    <a:pt x="12512" y="105"/>
                    <a:pt x="10458" y="-481"/>
                    <a:pt x="6936" y="592"/>
                  </a:cubicBezTo>
                  <a:cubicBezTo>
                    <a:pt x="3649" y="1595"/>
                    <a:pt x="2056" y="5334"/>
                    <a:pt x="1161" y="8463"/>
                  </a:cubicBezTo>
                  <a:cubicBezTo>
                    <a:pt x="191" y="11850"/>
                    <a:pt x="-633" y="18604"/>
                    <a:pt x="683" y="21119"/>
                  </a:cubicBezTo>
                  <a:cubicBezTo>
                    <a:pt x="9" y="18075"/>
                    <a:pt x="739" y="12616"/>
                    <a:pt x="1579" y="96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îşḻïde">
              <a:extLst>
                <a:ext uri="{FF2B5EF4-FFF2-40B4-BE49-F238E27FC236}">
                  <a16:creationId xmlns="" xmlns:a16="http://schemas.microsoft.com/office/drawing/2014/main" id="{958B23E3-CCD2-499B-9399-CA2FA90E3627}"/>
                </a:ext>
              </a:extLst>
            </p:cNvPr>
            <p:cNvSpPr/>
            <p:nvPr/>
          </p:nvSpPr>
          <p:spPr>
            <a:xfrm>
              <a:off x="4867951" y="3844183"/>
              <a:ext cx="649064" cy="25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321" extrusionOk="0">
                  <a:moveTo>
                    <a:pt x="20773" y="1032"/>
                  </a:moveTo>
                  <a:cubicBezTo>
                    <a:pt x="20773" y="1032"/>
                    <a:pt x="17590" y="1136"/>
                    <a:pt x="15143" y="513"/>
                  </a:cubicBezTo>
                  <a:cubicBezTo>
                    <a:pt x="14381" y="320"/>
                    <a:pt x="13654" y="134"/>
                    <a:pt x="12906" y="0"/>
                  </a:cubicBezTo>
                  <a:cubicBezTo>
                    <a:pt x="12389" y="157"/>
                    <a:pt x="11205" y="525"/>
                    <a:pt x="9165" y="1216"/>
                  </a:cubicBezTo>
                  <a:cubicBezTo>
                    <a:pt x="6286" y="2190"/>
                    <a:pt x="4768" y="2525"/>
                    <a:pt x="3274" y="3499"/>
                  </a:cubicBezTo>
                  <a:cubicBezTo>
                    <a:pt x="3119" y="3600"/>
                    <a:pt x="2981" y="3686"/>
                    <a:pt x="2856" y="3759"/>
                  </a:cubicBezTo>
                  <a:cubicBezTo>
                    <a:pt x="2106" y="4977"/>
                    <a:pt x="1575" y="6344"/>
                    <a:pt x="1178" y="7604"/>
                  </a:cubicBezTo>
                  <a:cubicBezTo>
                    <a:pt x="136" y="10914"/>
                    <a:pt x="-741" y="17708"/>
                    <a:pt x="951" y="19654"/>
                  </a:cubicBezTo>
                  <a:cubicBezTo>
                    <a:pt x="2642" y="21600"/>
                    <a:pt x="6379" y="19089"/>
                    <a:pt x="10166" y="14696"/>
                  </a:cubicBezTo>
                  <a:cubicBezTo>
                    <a:pt x="13954" y="10303"/>
                    <a:pt x="20859" y="2499"/>
                    <a:pt x="20859" y="2499"/>
                  </a:cubicBezTo>
                  <a:cubicBezTo>
                    <a:pt x="20859" y="2499"/>
                    <a:pt x="20773" y="1032"/>
                    <a:pt x="20773" y="1032"/>
                  </a:cubicBezTo>
                  <a:close/>
                </a:path>
              </a:pathLst>
            </a:custGeom>
            <a:solidFill>
              <a:srgbClr val="212830">
                <a:alpha val="45000"/>
              </a:srgb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îṧ1iďe">
              <a:extLst>
                <a:ext uri="{FF2B5EF4-FFF2-40B4-BE49-F238E27FC236}">
                  <a16:creationId xmlns="" xmlns:a16="http://schemas.microsoft.com/office/drawing/2014/main" id="{8BB10182-B8DE-4E0B-A0BB-34335C2481CA}"/>
                </a:ext>
              </a:extLst>
            </p:cNvPr>
            <p:cNvSpPr/>
            <p:nvPr/>
          </p:nvSpPr>
          <p:spPr>
            <a:xfrm>
              <a:off x="4634874" y="3646753"/>
              <a:ext cx="616186" cy="354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0605" extrusionOk="0">
                  <a:moveTo>
                    <a:pt x="7266" y="1476"/>
                  </a:moveTo>
                  <a:cubicBezTo>
                    <a:pt x="10794" y="284"/>
                    <a:pt x="16177" y="2338"/>
                    <a:pt x="21460" y="5162"/>
                  </a:cubicBezTo>
                  <a:cubicBezTo>
                    <a:pt x="15713" y="1354"/>
                    <a:pt x="10547" y="-995"/>
                    <a:pt x="6449" y="411"/>
                  </a:cubicBezTo>
                  <a:cubicBezTo>
                    <a:pt x="2320" y="1827"/>
                    <a:pt x="-140" y="7493"/>
                    <a:pt x="6" y="11205"/>
                  </a:cubicBezTo>
                  <a:cubicBezTo>
                    <a:pt x="103" y="13640"/>
                    <a:pt x="1106" y="17317"/>
                    <a:pt x="2894" y="20605"/>
                  </a:cubicBezTo>
                  <a:cubicBezTo>
                    <a:pt x="2075" y="18494"/>
                    <a:pt x="825" y="14550"/>
                    <a:pt x="824" y="12111"/>
                  </a:cubicBezTo>
                  <a:cubicBezTo>
                    <a:pt x="822" y="8446"/>
                    <a:pt x="3137" y="2872"/>
                    <a:pt x="7266" y="1476"/>
                  </a:cubicBezTo>
                  <a:close/>
                </a:path>
              </a:pathLst>
            </a:custGeom>
            <a:solidFill>
              <a:srgbClr val="212830">
                <a:alpha val="20000"/>
              </a:srgb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ísḷíḑé">
              <a:extLst>
                <a:ext uri="{FF2B5EF4-FFF2-40B4-BE49-F238E27FC236}">
                  <a16:creationId xmlns="" xmlns:a16="http://schemas.microsoft.com/office/drawing/2014/main" id="{5934FF59-3DFE-43F2-B60E-021ECC8DEA3D}"/>
                </a:ext>
              </a:extLst>
            </p:cNvPr>
            <p:cNvSpPr/>
            <p:nvPr/>
          </p:nvSpPr>
          <p:spPr>
            <a:xfrm>
              <a:off x="5583635" y="3323187"/>
              <a:ext cx="632699" cy="439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0" extrusionOk="0">
                  <a:moveTo>
                    <a:pt x="16554" y="732"/>
                  </a:moveTo>
                  <a:cubicBezTo>
                    <a:pt x="18584" y="824"/>
                    <a:pt x="20307" y="2324"/>
                    <a:pt x="21600" y="4057"/>
                  </a:cubicBezTo>
                  <a:cubicBezTo>
                    <a:pt x="20266" y="2037"/>
                    <a:pt x="18355" y="109"/>
                    <a:pt x="16044" y="4"/>
                  </a:cubicBezTo>
                  <a:cubicBezTo>
                    <a:pt x="12427" y="-160"/>
                    <a:pt x="9442" y="4227"/>
                    <a:pt x="7433" y="7875"/>
                  </a:cubicBezTo>
                  <a:cubicBezTo>
                    <a:pt x="5546" y="11301"/>
                    <a:pt x="597" y="20075"/>
                    <a:pt x="0" y="21134"/>
                  </a:cubicBezTo>
                  <a:cubicBezTo>
                    <a:pt x="165" y="21227"/>
                    <a:pt x="316" y="21331"/>
                    <a:pt x="460" y="21440"/>
                  </a:cubicBezTo>
                  <a:cubicBezTo>
                    <a:pt x="1404" y="19853"/>
                    <a:pt x="6137" y="11881"/>
                    <a:pt x="7942" y="8603"/>
                  </a:cubicBezTo>
                  <a:cubicBezTo>
                    <a:pt x="9952" y="4955"/>
                    <a:pt x="12937" y="568"/>
                    <a:pt x="16554" y="732"/>
                  </a:cubicBezTo>
                  <a:close/>
                </a:path>
              </a:pathLst>
            </a:custGeom>
            <a:solidFill>
              <a:srgbClr val="212830">
                <a:alpha val="20000"/>
              </a:srgb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ïśļïdé">
              <a:extLst>
                <a:ext uri="{FF2B5EF4-FFF2-40B4-BE49-F238E27FC236}">
                  <a16:creationId xmlns="" xmlns:a16="http://schemas.microsoft.com/office/drawing/2014/main" id="{DD93296E-1B5C-466D-90CD-7002CAB40DEB}"/>
                </a:ext>
              </a:extLst>
            </p:cNvPr>
            <p:cNvSpPr/>
            <p:nvPr/>
          </p:nvSpPr>
          <p:spPr>
            <a:xfrm>
              <a:off x="7607294" y="2695249"/>
              <a:ext cx="136200" cy="159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9" y="1139"/>
                  </a:moveTo>
                  <a:lnTo>
                    <a:pt x="9577" y="861"/>
                  </a:lnTo>
                  <a:lnTo>
                    <a:pt x="0" y="21600"/>
                  </a:lnTo>
                  <a:lnTo>
                    <a:pt x="13314" y="20607"/>
                  </a:lnTo>
                  <a:lnTo>
                    <a:pt x="21600" y="0"/>
                  </a:lnTo>
                  <a:lnTo>
                    <a:pt x="9902" y="446"/>
                  </a:lnTo>
                  <a:cubicBezTo>
                    <a:pt x="9902" y="446"/>
                    <a:pt x="5549" y="1139"/>
                    <a:pt x="5549" y="113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ffectLst>
              <a:outerShdw dist="52957" dir="5400000" rotWithShape="0">
                <a:srgbClr val="000000">
                  <a:alpha val="47675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0" name="íS1iḍê">
            <a:extLst>
              <a:ext uri="{FF2B5EF4-FFF2-40B4-BE49-F238E27FC236}">
                <a16:creationId xmlns="" xmlns:a16="http://schemas.microsoft.com/office/drawing/2014/main" id="{8EFFA70C-A0EF-43F3-AA2B-BE6DB64245CA}"/>
              </a:ext>
            </a:extLst>
          </p:cNvPr>
          <p:cNvSpPr/>
          <p:nvPr/>
        </p:nvSpPr>
        <p:spPr>
          <a:xfrm>
            <a:off x="7595461" y="3564706"/>
            <a:ext cx="1166828" cy="121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</a:ext>
          </a:extLst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41" name="î$ľiḋe">
            <a:extLst>
              <a:ext uri="{FF2B5EF4-FFF2-40B4-BE49-F238E27FC236}">
                <a16:creationId xmlns="" xmlns:a16="http://schemas.microsoft.com/office/drawing/2014/main" id="{E21C3AC7-FEE9-4C10-8F15-4486C95EEB49}"/>
              </a:ext>
            </a:extLst>
          </p:cNvPr>
          <p:cNvGrpSpPr/>
          <p:nvPr/>
        </p:nvGrpSpPr>
        <p:grpSpPr>
          <a:xfrm>
            <a:off x="484978" y="1260889"/>
            <a:ext cx="4562035" cy="2794638"/>
            <a:chOff x="1843070" y="1424403"/>
            <a:chExt cx="5537822" cy="4473476"/>
          </a:xfrm>
        </p:grpSpPr>
        <p:sp>
          <p:nvSpPr>
            <p:cNvPr id="42" name="ï$lïḋe">
              <a:extLst>
                <a:ext uri="{FF2B5EF4-FFF2-40B4-BE49-F238E27FC236}">
                  <a16:creationId xmlns="" xmlns:a16="http://schemas.microsoft.com/office/drawing/2014/main" id="{E344F372-1CC7-4118-9D49-BDEA6B938FE7}"/>
                </a:ext>
              </a:extLst>
            </p:cNvPr>
            <p:cNvSpPr/>
            <p:nvPr/>
          </p:nvSpPr>
          <p:spPr>
            <a:xfrm>
              <a:off x="2705574" y="1424403"/>
              <a:ext cx="4675318" cy="8493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  </a:ext>
            </a:extLst>
          </p:spPr>
          <p:txBody>
            <a:bodyPr wrap="none" lIns="91440" tIns="45720" rIns="91440" bIns="45720" anchor="ctr" anchorCtr="0">
              <a:noAutofit/>
            </a:bodyPr>
            <a:lstStyle/>
            <a:p>
              <a:pPr lvl="0">
                <a:defRPr sz="1800"/>
              </a:pPr>
              <a:r>
                <a:rPr lang="zh-TW" altLang="en-US" dirty="0">
                  <a:latin typeface="Noto Sans TC Bold" pitchFamily="34" charset="-120"/>
                  <a:ea typeface="Noto Sans TC Bold" pitchFamily="34" charset="-120"/>
                </a:rPr>
                <a:t>了解跨領域或科目協同教學</a:t>
              </a:r>
              <a:r>
                <a:rPr lang="zh-TW" altLang="en-US" dirty="0" smtClean="0">
                  <a:latin typeface="Noto Sans TC Bold" pitchFamily="34" charset="-120"/>
                  <a:ea typeface="Noto Sans TC Bold" pitchFamily="34" charset="-120"/>
                </a:rPr>
                <a:t>設計對於</a:t>
              </a:r>
              <a:r>
                <a:rPr lang="zh-TW" altLang="en-US" dirty="0">
                  <a:latin typeface="Noto Sans TC Bold" pitchFamily="34" charset="-120"/>
                  <a:ea typeface="Noto Sans TC Bold" pitchFamily="34" charset="-120"/>
                </a:rPr>
                <a:t>素養導向教學之重要性</a:t>
              </a:r>
              <a:endParaRPr lang="zh-CN" altLang="en-US" dirty="0"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43" name="ïṡ1ïḑè">
              <a:extLst>
                <a:ext uri="{FF2B5EF4-FFF2-40B4-BE49-F238E27FC236}">
                  <a16:creationId xmlns="" xmlns:a16="http://schemas.microsoft.com/office/drawing/2014/main" id="{2E1C9CEB-1968-482F-8A5A-BED9086541D9}"/>
                </a:ext>
              </a:extLst>
            </p:cNvPr>
            <p:cNvSpPr/>
            <p:nvPr/>
          </p:nvSpPr>
          <p:spPr>
            <a:xfrm>
              <a:off x="1843070" y="1538809"/>
              <a:ext cx="669373" cy="65887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 lvl="0" algn="ctr">
                <a:defRPr sz="3200"/>
              </a:pPr>
              <a:r>
                <a:rPr lang="en-US" sz="36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44" name="ís1íḍè">
              <a:extLst>
                <a:ext uri="{FF2B5EF4-FFF2-40B4-BE49-F238E27FC236}">
                  <a16:creationId xmlns="" xmlns:a16="http://schemas.microsoft.com/office/drawing/2014/main" id="{7229DD34-A459-4D5B-97E7-8B96DEE6E2C3}"/>
                </a:ext>
              </a:extLst>
            </p:cNvPr>
            <p:cNvSpPr/>
            <p:nvPr/>
          </p:nvSpPr>
          <p:spPr>
            <a:xfrm>
              <a:off x="2705575" y="2558550"/>
              <a:ext cx="4675317" cy="476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  </a:ext>
            </a:extLst>
          </p:spPr>
          <p:txBody>
            <a:bodyPr wrap="none" lIns="91440" tIns="45720" rIns="91440" bIns="45720" anchor="ctr" anchorCtr="0">
              <a:noAutofit/>
            </a:bodyPr>
            <a:lstStyle/>
            <a:p>
              <a:pPr lvl="0">
                <a:defRPr sz="1800"/>
              </a:pPr>
              <a:r>
                <a:rPr lang="zh-TW" altLang="en-US" dirty="0">
                  <a:latin typeface="Noto Sans TC Bold" pitchFamily="34" charset="-120"/>
                  <a:ea typeface="Noto Sans TC Bold" pitchFamily="34" charset="-120"/>
                </a:rPr>
                <a:t>認識跨領域或科目協同教學團隊之運作方式</a:t>
              </a:r>
              <a:endParaRPr lang="zh-CN" altLang="en-US" dirty="0"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45" name="iṧḷïḍé">
              <a:extLst>
                <a:ext uri="{FF2B5EF4-FFF2-40B4-BE49-F238E27FC236}">
                  <a16:creationId xmlns="" xmlns:a16="http://schemas.microsoft.com/office/drawing/2014/main" id="{1F7E3D4A-BDF2-4203-8E6E-21C13395C332}"/>
                </a:ext>
              </a:extLst>
            </p:cNvPr>
            <p:cNvSpPr/>
            <p:nvPr/>
          </p:nvSpPr>
          <p:spPr>
            <a:xfrm>
              <a:off x="1843070" y="2463857"/>
              <a:ext cx="669373" cy="65887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 lvl="0" algn="ctr">
                <a:defRPr sz="3200"/>
              </a:pPr>
              <a:r>
                <a:rPr lang="en-US" sz="36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46" name="ïṧḻíḍê">
              <a:extLst>
                <a:ext uri="{FF2B5EF4-FFF2-40B4-BE49-F238E27FC236}">
                  <a16:creationId xmlns="" xmlns:a16="http://schemas.microsoft.com/office/drawing/2014/main" id="{328F5FC4-1A0A-4CA8-A93E-8A867D759CC3}"/>
                </a:ext>
              </a:extLst>
            </p:cNvPr>
            <p:cNvSpPr/>
            <p:nvPr/>
          </p:nvSpPr>
          <p:spPr>
            <a:xfrm>
              <a:off x="2705575" y="3483595"/>
              <a:ext cx="4675317" cy="476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  </a:ext>
            </a:extLst>
          </p:spPr>
          <p:txBody>
            <a:bodyPr wrap="none" lIns="91440" tIns="45720" rIns="91440" bIns="45720" anchor="ctr" anchorCtr="0">
              <a:noAutofit/>
            </a:bodyPr>
            <a:lstStyle/>
            <a:p>
              <a:pPr lvl="0">
                <a:defRPr sz="1800"/>
              </a:pPr>
              <a:r>
                <a:rPr lang="zh-TW" altLang="zh-TW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了解</a:t>
              </a:r>
              <a:r>
                <a:rPr lang="zh-TW" altLang="zh-TW" b="1" u="sng" dirty="0">
                  <a:solidFill>
                    <a:srgbClr val="C0504D">
                      <a:lumMod val="50000"/>
                    </a:srgbClr>
                  </a:solidFill>
                  <a:latin typeface="Noto Sans TC Bold" pitchFamily="34" charset="-120"/>
                  <a:ea typeface="Noto Sans TC Bold" pitchFamily="34" charset="-120"/>
                </a:rPr>
                <a:t>設計</a:t>
              </a:r>
              <a:r>
                <a:rPr lang="zh-TW" altLang="zh-TW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核心素養導向跨領域或科目協同教學</a:t>
              </a:r>
              <a:r>
                <a:rPr lang="zh-TW" altLang="en-US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時</a:t>
              </a:r>
              <a:r>
                <a:rPr lang="zh-TW" altLang="zh-TW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之</a:t>
              </a:r>
              <a:r>
                <a:rPr lang="zh-TW" altLang="zh-TW" b="1" u="sng" dirty="0">
                  <a:solidFill>
                    <a:srgbClr val="C0504D">
                      <a:lumMod val="50000"/>
                    </a:srgbClr>
                  </a:solidFill>
                  <a:latin typeface="Noto Sans TC Bold" pitchFamily="34" charset="-120"/>
                  <a:ea typeface="Noto Sans TC Bold" pitchFamily="34" charset="-120"/>
                </a:rPr>
                <a:t>原則</a:t>
              </a:r>
              <a:endParaRPr lang="zh-CN" altLang="en-US" b="1" dirty="0"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47" name="iṩľiḍé">
              <a:extLst>
                <a:ext uri="{FF2B5EF4-FFF2-40B4-BE49-F238E27FC236}">
                  <a16:creationId xmlns="" xmlns:a16="http://schemas.microsoft.com/office/drawing/2014/main" id="{B645F18C-8B47-46E0-A7E3-B64E183FBFC1}"/>
                </a:ext>
              </a:extLst>
            </p:cNvPr>
            <p:cNvSpPr/>
            <p:nvPr/>
          </p:nvSpPr>
          <p:spPr>
            <a:xfrm>
              <a:off x="1843070" y="3388906"/>
              <a:ext cx="669373" cy="65887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 lvl="0" algn="ctr">
                <a:defRPr sz="3200"/>
              </a:pPr>
              <a:r>
                <a:rPr lang="en-US" sz="36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sp>
          <p:nvSpPr>
            <p:cNvPr id="48" name="ïṥḻîḑè">
              <a:extLst>
                <a:ext uri="{FF2B5EF4-FFF2-40B4-BE49-F238E27FC236}">
                  <a16:creationId xmlns="" xmlns:a16="http://schemas.microsoft.com/office/drawing/2014/main" id="{A20825E8-A3BB-496C-9B8D-631C20EF7E56}"/>
                </a:ext>
              </a:extLst>
            </p:cNvPr>
            <p:cNvSpPr/>
            <p:nvPr/>
          </p:nvSpPr>
          <p:spPr>
            <a:xfrm>
              <a:off x="2705575" y="4408644"/>
              <a:ext cx="4675317" cy="476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  </a:ext>
            </a:extLst>
          </p:spPr>
          <p:txBody>
            <a:bodyPr wrap="none" lIns="91440" tIns="45720" rIns="91440" bIns="45720" anchor="ctr" anchorCtr="0">
              <a:noAutofit/>
            </a:bodyPr>
            <a:lstStyle/>
            <a:p>
              <a:r>
                <a:rPr lang="zh-TW" altLang="zh-TW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分析跨領域或科目協同教學之</a:t>
              </a:r>
              <a:r>
                <a:rPr lang="zh-TW" altLang="zh-TW" b="1" u="sng" dirty="0">
                  <a:solidFill>
                    <a:srgbClr val="C0504D">
                      <a:lumMod val="50000"/>
                    </a:srgbClr>
                  </a:solidFill>
                  <a:latin typeface="Noto Sans TC Bold" pitchFamily="34" charset="-120"/>
                  <a:ea typeface="Noto Sans TC Bold" pitchFamily="34" charset="-120"/>
                </a:rPr>
                <a:t>範圍與型態</a:t>
              </a:r>
              <a:endParaRPr lang="zh-TW" altLang="zh-TW" b="1" dirty="0">
                <a:solidFill>
                  <a:srgbClr val="C0504D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49" name="îšḷiḍê">
              <a:extLst>
                <a:ext uri="{FF2B5EF4-FFF2-40B4-BE49-F238E27FC236}">
                  <a16:creationId xmlns="" xmlns:a16="http://schemas.microsoft.com/office/drawing/2014/main" id="{C6B980F3-62C2-47E3-B188-D7024B28058A}"/>
                </a:ext>
              </a:extLst>
            </p:cNvPr>
            <p:cNvSpPr/>
            <p:nvPr/>
          </p:nvSpPr>
          <p:spPr>
            <a:xfrm>
              <a:off x="1843070" y="4313953"/>
              <a:ext cx="669373" cy="6588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 lvl="0" algn="ctr">
                <a:defRPr sz="3200"/>
              </a:pPr>
              <a:r>
                <a:rPr lang="en-US" sz="360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  <p:sp>
          <p:nvSpPr>
            <p:cNvPr id="50" name="íSļïďé">
              <a:extLst>
                <a:ext uri="{FF2B5EF4-FFF2-40B4-BE49-F238E27FC236}">
                  <a16:creationId xmlns="" xmlns:a16="http://schemas.microsoft.com/office/drawing/2014/main" id="{807151CA-5EFB-4E4B-A114-1EC294C6E881}"/>
                </a:ext>
              </a:extLst>
            </p:cNvPr>
            <p:cNvSpPr/>
            <p:nvPr/>
          </p:nvSpPr>
          <p:spPr>
            <a:xfrm>
              <a:off x="2705575" y="5333693"/>
              <a:ext cx="4675317" cy="476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  </a:ext>
            </a:extLst>
          </p:spPr>
          <p:txBody>
            <a:bodyPr wrap="none" lIns="91440" tIns="45720" rIns="91440" bIns="45720" anchor="ctr" anchorCtr="0">
              <a:noAutofit/>
            </a:bodyPr>
            <a:lstStyle/>
            <a:p>
              <a:pPr lvl="0">
                <a:defRPr sz="1800"/>
              </a:pPr>
              <a:r>
                <a:rPr lang="zh-TW" altLang="zh-TW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以核心素養導向跨領域或科目協同教學設計之</a:t>
              </a:r>
              <a:r>
                <a:rPr lang="zh-TW" altLang="zh-TW" b="1" u="sng" dirty="0">
                  <a:solidFill>
                    <a:srgbClr val="663300"/>
                  </a:solidFill>
                  <a:latin typeface="Noto Sans TC Bold" pitchFamily="34" charset="-120"/>
                  <a:ea typeface="Noto Sans TC Bold" pitchFamily="34" charset="-120"/>
                </a:rPr>
                <a:t>原則評析案例</a:t>
              </a:r>
              <a:endParaRPr lang="zh-CN" altLang="en-US" b="1" dirty="0"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51" name="iSḷîdè">
              <a:extLst>
                <a:ext uri="{FF2B5EF4-FFF2-40B4-BE49-F238E27FC236}">
                  <a16:creationId xmlns="" xmlns:a16="http://schemas.microsoft.com/office/drawing/2014/main" id="{0F73EEF6-2C53-4F41-84DC-7A253DA6B3D3}"/>
                </a:ext>
              </a:extLst>
            </p:cNvPr>
            <p:cNvSpPr/>
            <p:nvPr/>
          </p:nvSpPr>
          <p:spPr>
            <a:xfrm>
              <a:off x="1843070" y="5239001"/>
              <a:ext cx="669373" cy="658878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 lvl="0" algn="ctr">
                <a:defRPr sz="3200"/>
              </a:pPr>
              <a:r>
                <a:rPr lang="en-US" sz="3600" dirty="0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7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b="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壹</a:t>
            </a:r>
            <a:r>
              <a:rPr lang="zh-TW" altLang="zh-TW" sz="3200" b="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、</a:t>
            </a:r>
            <a:r>
              <a:rPr lang="zh-TW" altLang="zh-TW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跨領域</a:t>
            </a:r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或</a:t>
            </a:r>
            <a:r>
              <a:rPr lang="zh-TW" altLang="zh-TW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科目</a:t>
            </a:r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協同教學</a:t>
            </a:r>
            <a:r>
              <a:rPr lang="zh-TW" altLang="zh-TW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之必要</a:t>
            </a:r>
            <a:endParaRPr lang="zh-TW" altLang="en-US" sz="3200" b="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78</a:t>
            </a:fld>
            <a:endParaRPr lang="zh-CN" altLang="en-US"/>
          </a:p>
        </p:txBody>
      </p:sp>
      <p:grpSp>
        <p:nvGrpSpPr>
          <p:cNvPr id="6" name="iŝlïḓe">
            <a:extLst>
              <a:ext uri="{FF2B5EF4-FFF2-40B4-BE49-F238E27FC236}">
                <a16:creationId xmlns="" xmlns:a16="http://schemas.microsoft.com/office/drawing/2014/main" id="{63150D85-F53E-4351-AB52-9B0A06430DA6}"/>
              </a:ext>
            </a:extLst>
          </p:cNvPr>
          <p:cNvGrpSpPr/>
          <p:nvPr/>
        </p:nvGrpSpPr>
        <p:grpSpPr>
          <a:xfrm>
            <a:off x="401575" y="1445133"/>
            <a:ext cx="3030754" cy="2351662"/>
            <a:chOff x="911424" y="1764070"/>
            <a:chExt cx="4291426" cy="3329860"/>
          </a:xfrm>
        </p:grpSpPr>
        <p:sp>
          <p:nvSpPr>
            <p:cNvPr id="21" name="îSḻiḋè">
              <a:extLst>
                <a:ext uri="{FF2B5EF4-FFF2-40B4-BE49-F238E27FC236}">
                  <a16:creationId xmlns="" xmlns:a16="http://schemas.microsoft.com/office/drawing/2014/main" id="{9DE052C7-C1C0-41B3-879B-4E53746E4810}"/>
                </a:ext>
              </a:extLst>
            </p:cNvPr>
            <p:cNvSpPr/>
            <p:nvPr/>
          </p:nvSpPr>
          <p:spPr bwMode="auto">
            <a:xfrm>
              <a:off x="911424" y="2369499"/>
              <a:ext cx="2136810" cy="2724431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îśľiḓé">
              <a:extLst>
                <a:ext uri="{FF2B5EF4-FFF2-40B4-BE49-F238E27FC236}">
                  <a16:creationId xmlns="" xmlns:a16="http://schemas.microsoft.com/office/drawing/2014/main" id="{F52DDA65-A62E-40BC-A549-E697A3CF73C3}"/>
                </a:ext>
              </a:extLst>
            </p:cNvPr>
            <p:cNvSpPr/>
            <p:nvPr/>
          </p:nvSpPr>
          <p:spPr bwMode="auto">
            <a:xfrm>
              <a:off x="1080588" y="2535695"/>
              <a:ext cx="1952807" cy="2392039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pattFill prst="pct5">
              <a:fgClr>
                <a:srgbClr val="E4E6EA"/>
              </a:fgClr>
              <a:bgClr>
                <a:srgbClr val="ADB5BF"/>
              </a:bgClr>
            </a:pattFill>
            <a:ln w="38100" cap="flat" cmpd="sng" algn="ctr">
              <a:solidFill>
                <a:srgbClr val="817269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ïṧḻiḍe">
              <a:extLst>
                <a:ext uri="{FF2B5EF4-FFF2-40B4-BE49-F238E27FC236}">
                  <a16:creationId xmlns="" xmlns:a16="http://schemas.microsoft.com/office/drawing/2014/main" id="{0EF9D735-A6BE-4439-AE68-5DD3B925616C}"/>
                </a:ext>
              </a:extLst>
            </p:cNvPr>
            <p:cNvSpPr/>
            <p:nvPr/>
          </p:nvSpPr>
          <p:spPr bwMode="auto">
            <a:xfrm>
              <a:off x="3066040" y="2369499"/>
              <a:ext cx="2136810" cy="2724431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íšḷïḋè">
              <a:extLst>
                <a:ext uri="{FF2B5EF4-FFF2-40B4-BE49-F238E27FC236}">
                  <a16:creationId xmlns="" xmlns:a16="http://schemas.microsoft.com/office/drawing/2014/main" id="{5505B543-C9B2-4DCB-8D2E-78AA72874E14}"/>
                </a:ext>
              </a:extLst>
            </p:cNvPr>
            <p:cNvSpPr/>
            <p:nvPr/>
          </p:nvSpPr>
          <p:spPr bwMode="auto">
            <a:xfrm>
              <a:off x="3089783" y="2535695"/>
              <a:ext cx="1946871" cy="2392039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pattFill prst="pct5">
              <a:fgClr>
                <a:srgbClr val="E4E6EA"/>
              </a:fgClr>
              <a:bgClr>
                <a:srgbClr val="ADB5BF"/>
              </a:bgClr>
            </a:pattFill>
            <a:ln w="38100" cap="flat" cmpd="sng" algn="ctr">
              <a:solidFill>
                <a:srgbClr val="817269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íṥ1íde">
              <a:extLst>
                <a:ext uri="{FF2B5EF4-FFF2-40B4-BE49-F238E27FC236}">
                  <a16:creationId xmlns="" xmlns:a16="http://schemas.microsoft.com/office/drawing/2014/main" id="{FD9D74C7-8DAD-4109-B8CC-97A35FCA6D0B}"/>
                </a:ext>
              </a:extLst>
            </p:cNvPr>
            <p:cNvSpPr/>
            <p:nvPr/>
          </p:nvSpPr>
          <p:spPr bwMode="auto">
            <a:xfrm>
              <a:off x="3104622" y="1764070"/>
              <a:ext cx="1620414" cy="3273472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îsḻídè">
              <a:extLst>
                <a:ext uri="{FF2B5EF4-FFF2-40B4-BE49-F238E27FC236}">
                  <a16:creationId xmlns="" xmlns:a16="http://schemas.microsoft.com/office/drawing/2014/main" id="{0669356B-6DFE-4856-9A4A-9C0A134F85BF}"/>
                </a:ext>
              </a:extLst>
            </p:cNvPr>
            <p:cNvSpPr/>
            <p:nvPr/>
          </p:nvSpPr>
          <p:spPr bwMode="auto">
            <a:xfrm>
              <a:off x="3104622" y="1954008"/>
              <a:ext cx="1492799" cy="2932176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pattFill prst="pct5">
              <a:fgClr>
                <a:srgbClr val="E4E6EA"/>
              </a:fgClr>
              <a:bgClr>
                <a:srgbClr val="ADB5BF"/>
              </a:bgClr>
            </a:pattFill>
            <a:ln w="38100" cap="flat" cmpd="sng" algn="ctr">
              <a:solidFill>
                <a:srgbClr val="817269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î$ļîḑe">
              <a:extLst>
                <a:ext uri="{FF2B5EF4-FFF2-40B4-BE49-F238E27FC236}">
                  <a16:creationId xmlns="" xmlns:a16="http://schemas.microsoft.com/office/drawing/2014/main" id="{EDAFE431-3F3A-4233-ABE1-A1B9982948D0}"/>
                </a:ext>
              </a:extLst>
            </p:cNvPr>
            <p:cNvSpPr/>
            <p:nvPr/>
          </p:nvSpPr>
          <p:spPr bwMode="auto">
            <a:xfrm>
              <a:off x="1261624" y="1764070"/>
              <a:ext cx="1756933" cy="3273472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şľiďê">
              <a:extLst>
                <a:ext uri="{FF2B5EF4-FFF2-40B4-BE49-F238E27FC236}">
                  <a16:creationId xmlns="" xmlns:a16="http://schemas.microsoft.com/office/drawing/2014/main" id="{606DBC99-1C0E-49C0-9495-BAFAD38C863F}"/>
                </a:ext>
              </a:extLst>
            </p:cNvPr>
            <p:cNvSpPr/>
            <p:nvPr/>
          </p:nvSpPr>
          <p:spPr bwMode="auto">
            <a:xfrm>
              <a:off x="1398142" y="1954008"/>
              <a:ext cx="1611510" cy="2932176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pattFill prst="pct5">
              <a:fgClr>
                <a:srgbClr val="E4E6EA"/>
              </a:fgClr>
              <a:bgClr>
                <a:srgbClr val="ADB5BF"/>
              </a:bgClr>
            </a:pattFill>
            <a:ln w="38100" cap="flat" cmpd="sng" algn="ctr">
              <a:solidFill>
                <a:srgbClr val="817269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śḻíḓè">
              <a:extLst>
                <a:ext uri="{FF2B5EF4-FFF2-40B4-BE49-F238E27FC236}">
                  <a16:creationId xmlns="" xmlns:a16="http://schemas.microsoft.com/office/drawing/2014/main" id="{8E611914-A6B7-42D0-B8EC-9FEBF02A5274}"/>
                </a:ext>
              </a:extLst>
            </p:cNvPr>
            <p:cNvSpPr/>
            <p:nvPr/>
          </p:nvSpPr>
          <p:spPr bwMode="auto">
            <a:xfrm>
              <a:off x="2849392" y="4559727"/>
              <a:ext cx="421426" cy="151357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ṣḷíďé">
              <a:extLst>
                <a:ext uri="{FF2B5EF4-FFF2-40B4-BE49-F238E27FC236}">
                  <a16:creationId xmlns="" xmlns:a16="http://schemas.microsoft.com/office/drawing/2014/main" id="{086025BC-A547-4777-9C92-77FABAC30703}"/>
                </a:ext>
              </a:extLst>
            </p:cNvPr>
            <p:cNvSpPr/>
            <p:nvPr/>
          </p:nvSpPr>
          <p:spPr bwMode="auto">
            <a:xfrm>
              <a:off x="2849392" y="4337144"/>
              <a:ext cx="421426" cy="151357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Slíḑé">
              <a:extLst>
                <a:ext uri="{FF2B5EF4-FFF2-40B4-BE49-F238E27FC236}">
                  <a16:creationId xmlns="" xmlns:a16="http://schemas.microsoft.com/office/drawing/2014/main" id="{07AB13BB-3660-45FC-89D4-FA249651AFCF}"/>
                </a:ext>
              </a:extLst>
            </p:cNvPr>
            <p:cNvSpPr/>
            <p:nvPr/>
          </p:nvSpPr>
          <p:spPr bwMode="auto">
            <a:xfrm>
              <a:off x="2849392" y="4114559"/>
              <a:ext cx="421426" cy="142454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îṥḷîḓe">
              <a:extLst>
                <a:ext uri="{FF2B5EF4-FFF2-40B4-BE49-F238E27FC236}">
                  <a16:creationId xmlns="" xmlns:a16="http://schemas.microsoft.com/office/drawing/2014/main" id="{DE6AE049-3FAF-4EF6-8B85-5F68899F7B2F}"/>
                </a:ext>
              </a:extLst>
            </p:cNvPr>
            <p:cNvSpPr/>
            <p:nvPr/>
          </p:nvSpPr>
          <p:spPr bwMode="auto">
            <a:xfrm>
              <a:off x="2849392" y="3891975"/>
              <a:ext cx="421426" cy="142454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íšľîďè">
              <a:extLst>
                <a:ext uri="{FF2B5EF4-FFF2-40B4-BE49-F238E27FC236}">
                  <a16:creationId xmlns="" xmlns:a16="http://schemas.microsoft.com/office/drawing/2014/main" id="{50F262A6-0751-4F2C-8343-57A35F0FF5C8}"/>
                </a:ext>
              </a:extLst>
            </p:cNvPr>
            <p:cNvSpPr/>
            <p:nvPr/>
          </p:nvSpPr>
          <p:spPr bwMode="auto">
            <a:xfrm>
              <a:off x="2849392" y="3660488"/>
              <a:ext cx="421426" cy="151357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ṡļíḓê">
              <a:extLst>
                <a:ext uri="{FF2B5EF4-FFF2-40B4-BE49-F238E27FC236}">
                  <a16:creationId xmlns="" xmlns:a16="http://schemas.microsoft.com/office/drawing/2014/main" id="{8058500F-F8CC-4501-9D6D-7243B91174F8}"/>
                </a:ext>
              </a:extLst>
            </p:cNvPr>
            <p:cNvSpPr/>
            <p:nvPr/>
          </p:nvSpPr>
          <p:spPr bwMode="auto">
            <a:xfrm>
              <a:off x="2849392" y="3434936"/>
              <a:ext cx="421426" cy="145421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$ľîďè">
              <a:extLst>
                <a:ext uri="{FF2B5EF4-FFF2-40B4-BE49-F238E27FC236}">
                  <a16:creationId xmlns="" xmlns:a16="http://schemas.microsoft.com/office/drawing/2014/main" id="{94FD5AD2-1BEF-4568-AB44-CC907FB6F999}"/>
                </a:ext>
              </a:extLst>
            </p:cNvPr>
            <p:cNvSpPr/>
            <p:nvPr/>
          </p:nvSpPr>
          <p:spPr bwMode="auto">
            <a:xfrm>
              <a:off x="2849392" y="3212351"/>
              <a:ext cx="421426" cy="145421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îSľïḍè">
              <a:extLst>
                <a:ext uri="{FF2B5EF4-FFF2-40B4-BE49-F238E27FC236}">
                  <a16:creationId xmlns="" xmlns:a16="http://schemas.microsoft.com/office/drawing/2014/main" id="{8941F85F-FA97-491C-8B50-5718F8816D7D}"/>
                </a:ext>
              </a:extLst>
            </p:cNvPr>
            <p:cNvSpPr/>
            <p:nvPr/>
          </p:nvSpPr>
          <p:spPr bwMode="auto">
            <a:xfrm>
              <a:off x="2849392" y="2980864"/>
              <a:ext cx="421426" cy="151357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iṥlïḋè">
              <a:extLst>
                <a:ext uri="{FF2B5EF4-FFF2-40B4-BE49-F238E27FC236}">
                  <a16:creationId xmlns="" xmlns:a16="http://schemas.microsoft.com/office/drawing/2014/main" id="{D46F3152-73C8-471D-80C2-96BC6AA0BFEF}"/>
                </a:ext>
              </a:extLst>
            </p:cNvPr>
            <p:cNvSpPr/>
            <p:nvPr/>
          </p:nvSpPr>
          <p:spPr bwMode="auto">
            <a:xfrm>
              <a:off x="2849392" y="2758280"/>
              <a:ext cx="421426" cy="151357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7" name="ísľíḍé">
            <a:extLst>
              <a:ext uri="{FF2B5EF4-FFF2-40B4-BE49-F238E27FC236}">
                <a16:creationId xmlns="" xmlns:a16="http://schemas.microsoft.com/office/drawing/2014/main" id="{47557624-3EBB-4A07-A116-7965E17EAD75}"/>
              </a:ext>
            </a:extLst>
          </p:cNvPr>
          <p:cNvGrpSpPr/>
          <p:nvPr/>
        </p:nvGrpSpPr>
        <p:grpSpPr>
          <a:xfrm>
            <a:off x="4347620" y="2977095"/>
            <a:ext cx="4292748" cy="619321"/>
            <a:chOff x="8207639" y="4969064"/>
            <a:chExt cx="4106522" cy="825761"/>
          </a:xfrm>
        </p:grpSpPr>
        <p:sp>
          <p:nvSpPr>
            <p:cNvPr id="19" name="i$ļîďê">
              <a:extLst>
                <a:ext uri="{FF2B5EF4-FFF2-40B4-BE49-F238E27FC236}">
                  <a16:creationId xmlns="" xmlns:a16="http://schemas.microsoft.com/office/drawing/2014/main" id="{41C027E5-9F75-4EFC-AE84-573F7735A977}"/>
                </a:ext>
              </a:extLst>
            </p:cNvPr>
            <p:cNvSpPr/>
            <p:nvPr/>
          </p:nvSpPr>
          <p:spPr bwMode="auto">
            <a:xfrm>
              <a:off x="8207639" y="5381945"/>
              <a:ext cx="4106522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TW" sz="1200" dirty="0">
                  <a:latin typeface="Noto Sans TC Bold" pitchFamily="34" charset="-120"/>
                  <a:ea typeface="Noto Sans TC Bold" pitchFamily="34" charset="-120"/>
                </a:rPr>
                <a:t>《</a:t>
              </a:r>
              <a:r>
                <a:rPr lang="zh-TW" altLang="en-US" sz="1200" dirty="0">
                  <a:latin typeface="Noto Sans TC Bold" pitchFamily="34" charset="-120"/>
                  <a:ea typeface="Noto Sans TC Bold" pitchFamily="34" charset="-120"/>
                </a:rPr>
                <a:t>十二年國民基本教育課程綱要總綱</a:t>
              </a:r>
              <a:r>
                <a:rPr lang="en-US" altLang="zh-TW" sz="1200" dirty="0" smtClean="0">
                  <a:latin typeface="Noto Sans TC Bold" pitchFamily="34" charset="-120"/>
                  <a:ea typeface="Noto Sans TC Bold" pitchFamily="34" charset="-120"/>
                </a:rPr>
                <a:t>》—</a:t>
              </a:r>
              <a:br>
                <a:rPr lang="en-US" altLang="zh-TW" sz="1200" dirty="0" smtClean="0">
                  <a:latin typeface="Noto Sans TC Bold" pitchFamily="34" charset="-120"/>
                  <a:ea typeface="Noto Sans TC Bold" pitchFamily="34" charset="-120"/>
                </a:rPr>
              </a:br>
              <a:r>
                <a:rPr lang="zh-TW" altLang="en-US" sz="1200" dirty="0" smtClean="0">
                  <a:latin typeface="Noto Sans TC Bold" pitchFamily="34" charset="-120"/>
                  <a:ea typeface="Noto Sans TC Bold" pitchFamily="34" charset="-120"/>
                </a:rPr>
                <a:t>「跨</a:t>
              </a:r>
              <a:r>
                <a:rPr lang="zh-TW" altLang="en-US" sz="1200" dirty="0">
                  <a:latin typeface="Noto Sans TC Bold" pitchFamily="34" charset="-120"/>
                  <a:ea typeface="Noto Sans TC Bold" pitchFamily="34" charset="-120"/>
                </a:rPr>
                <a:t>領域</a:t>
              </a:r>
              <a:r>
                <a:rPr lang="en-US" altLang="zh-TW" sz="1200" dirty="0">
                  <a:latin typeface="Noto Sans TC Bold" pitchFamily="34" charset="-120"/>
                  <a:ea typeface="Noto Sans TC Bold" pitchFamily="34" charset="-120"/>
                </a:rPr>
                <a:t>/</a:t>
              </a:r>
              <a:r>
                <a:rPr lang="zh-TW" altLang="en-US" sz="1200" dirty="0">
                  <a:latin typeface="Noto Sans TC Bold" pitchFamily="34" charset="-120"/>
                  <a:ea typeface="Noto Sans TC Bold" pitchFamily="34" charset="-120"/>
                </a:rPr>
                <a:t>科目課程設計」相關內容節錄</a:t>
              </a:r>
              <a:endParaRPr lang="zh-CN" altLang="en-US" sz="1200" dirty="0"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20" name="işḷíḑé">
              <a:extLst>
                <a:ext uri="{FF2B5EF4-FFF2-40B4-BE49-F238E27FC236}">
                  <a16:creationId xmlns="" xmlns:a16="http://schemas.microsoft.com/office/drawing/2014/main" id="{983FD824-8DED-4D1C-9849-8E8BF172CE99}"/>
                </a:ext>
              </a:extLst>
            </p:cNvPr>
            <p:cNvSpPr txBox="1"/>
            <p:nvPr/>
          </p:nvSpPr>
          <p:spPr bwMode="auto">
            <a:xfrm>
              <a:off x="8207639" y="4969064"/>
              <a:ext cx="4106522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zh-TW" altLang="en-US" dirty="0">
                  <a:latin typeface="Noto Sans TC Bold" pitchFamily="34" charset="-120"/>
                  <a:ea typeface="Noto Sans TC Bold" pitchFamily="34" charset="-120"/>
                </a:rPr>
                <a:t>資料單</a:t>
              </a:r>
              <a:r>
                <a:rPr lang="en-US" altLang="zh-TW" dirty="0">
                  <a:latin typeface="Noto Sans TC Bold" pitchFamily="34" charset="-120"/>
                  <a:ea typeface="Noto Sans TC Bold" pitchFamily="34" charset="-120"/>
                </a:rPr>
                <a:t>1</a:t>
              </a:r>
            </a:p>
          </p:txBody>
        </p:sp>
      </p:grpSp>
      <p:grpSp>
        <p:nvGrpSpPr>
          <p:cNvPr id="13" name="iṣľîḍé">
            <a:extLst>
              <a:ext uri="{FF2B5EF4-FFF2-40B4-BE49-F238E27FC236}">
                <a16:creationId xmlns="" xmlns:a16="http://schemas.microsoft.com/office/drawing/2014/main" id="{581BE4D5-78CE-4687-AEAC-55EF8D28AF04}"/>
              </a:ext>
            </a:extLst>
          </p:cNvPr>
          <p:cNvGrpSpPr/>
          <p:nvPr/>
        </p:nvGrpSpPr>
        <p:grpSpPr>
          <a:xfrm>
            <a:off x="4347620" y="3950775"/>
            <a:ext cx="4292748" cy="619321"/>
            <a:chOff x="8207639" y="4969064"/>
            <a:chExt cx="4106522" cy="825761"/>
          </a:xfrm>
        </p:grpSpPr>
        <p:sp>
          <p:nvSpPr>
            <p:cNvPr id="15" name="isļiďé">
              <a:extLst>
                <a:ext uri="{FF2B5EF4-FFF2-40B4-BE49-F238E27FC236}">
                  <a16:creationId xmlns="" xmlns:a16="http://schemas.microsoft.com/office/drawing/2014/main" id="{ED9C8B7C-A7AC-4F4C-A739-0563954A6664}"/>
                </a:ext>
              </a:extLst>
            </p:cNvPr>
            <p:cNvSpPr/>
            <p:nvPr/>
          </p:nvSpPr>
          <p:spPr bwMode="auto">
            <a:xfrm>
              <a:off x="8207639" y="5381945"/>
              <a:ext cx="4106522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zh-TW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《十二年國民基本教育課程綱要 總綱》</a:t>
              </a:r>
              <a:r>
                <a:rPr lang="en-US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— </a:t>
              </a: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zh-TW" altLang="en-US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「</a:t>
              </a:r>
              <a:r>
                <a:rPr lang="zh-TW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跨領域</a:t>
              </a:r>
              <a:r>
                <a:rPr lang="en-US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/</a:t>
              </a:r>
              <a:r>
                <a:rPr lang="zh-TW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科目課程設計」相關內容重點</a:t>
              </a:r>
              <a:endParaRPr lang="zh-TW" altLang="en-US" sz="12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6" name="ïṩļïḍè">
              <a:extLst>
                <a:ext uri="{FF2B5EF4-FFF2-40B4-BE49-F238E27FC236}">
                  <a16:creationId xmlns="" xmlns:a16="http://schemas.microsoft.com/office/drawing/2014/main" id="{74D9331A-79C9-4689-8BC2-487C516E434E}"/>
                </a:ext>
              </a:extLst>
            </p:cNvPr>
            <p:cNvSpPr txBox="1"/>
            <p:nvPr/>
          </p:nvSpPr>
          <p:spPr bwMode="auto">
            <a:xfrm>
              <a:off x="8207639" y="4969064"/>
              <a:ext cx="4106522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zh-TW" altLang="en-US" dirty="0">
                  <a:latin typeface="Noto Sans TC Bold" pitchFamily="34" charset="-120"/>
                  <a:ea typeface="Noto Sans TC Bold" pitchFamily="34" charset="-120"/>
                </a:rPr>
                <a:t>小組討論單</a:t>
              </a:r>
              <a:r>
                <a:rPr lang="en-US" altLang="zh-TW" dirty="0">
                  <a:latin typeface="Noto Sans TC Bold" pitchFamily="34" charset="-120"/>
                  <a:ea typeface="Noto Sans TC Bold" pitchFamily="34" charset="-120"/>
                </a:rPr>
                <a:t>1</a:t>
              </a:r>
            </a:p>
          </p:txBody>
        </p:sp>
      </p:grpSp>
      <p:cxnSp>
        <p:nvCxnSpPr>
          <p:cNvPr id="9" name="直接连接符 6">
            <a:extLst>
              <a:ext uri="{FF2B5EF4-FFF2-40B4-BE49-F238E27FC236}">
                <a16:creationId xmlns="" xmlns:a16="http://schemas.microsoft.com/office/drawing/2014/main" id="{5CCC4A88-9617-4923-A013-DD03F21B1197}"/>
              </a:ext>
            </a:extLst>
          </p:cNvPr>
          <p:cNvCxnSpPr>
            <a:cxnSpLocks/>
          </p:cNvCxnSpPr>
          <p:nvPr/>
        </p:nvCxnSpPr>
        <p:spPr>
          <a:xfrm>
            <a:off x="3835730" y="2727608"/>
            <a:ext cx="480463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işľiḑê">
            <a:extLst>
              <a:ext uri="{FF2B5EF4-FFF2-40B4-BE49-F238E27FC236}">
                <a16:creationId xmlns="" xmlns:a16="http://schemas.microsoft.com/office/drawing/2014/main" id="{F36E2C2A-2159-42C0-BD54-5A3278CEDAC0}"/>
              </a:ext>
            </a:extLst>
          </p:cNvPr>
          <p:cNvGrpSpPr/>
          <p:nvPr/>
        </p:nvGrpSpPr>
        <p:grpSpPr>
          <a:xfrm>
            <a:off x="3835731" y="1014962"/>
            <a:ext cx="4804636" cy="1504347"/>
            <a:chOff x="687278" y="2398652"/>
            <a:chExt cx="3524773" cy="2005796"/>
          </a:xfrm>
        </p:grpSpPr>
        <p:sp>
          <p:nvSpPr>
            <p:cNvPr id="11" name="iṩlîḑê">
              <a:extLst>
                <a:ext uri="{FF2B5EF4-FFF2-40B4-BE49-F238E27FC236}">
                  <a16:creationId xmlns="" xmlns:a16="http://schemas.microsoft.com/office/drawing/2014/main" id="{A69E1056-1A9D-46A2-B664-C14D69BAF48C}"/>
                </a:ext>
              </a:extLst>
            </p:cNvPr>
            <p:cNvSpPr/>
            <p:nvPr/>
          </p:nvSpPr>
          <p:spPr>
            <a:xfrm>
              <a:off x="687278" y="2972213"/>
              <a:ext cx="3524773" cy="1432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anchor="t" anchorCtr="0">
              <a:no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zh-TW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☆閱讀</a:t>
              </a:r>
              <a:endPara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zh-TW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☆</a:t>
              </a:r>
              <a:r>
                <a:rPr lang="zh-TW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分組討論</a:t>
              </a:r>
              <a:endPara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zh-TW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☆</a:t>
              </a:r>
              <a:r>
                <a:rPr lang="zh-TW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歸納與記錄</a:t>
              </a:r>
              <a:endPara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2" name="ï$ľïďè">
              <a:extLst>
                <a:ext uri="{FF2B5EF4-FFF2-40B4-BE49-F238E27FC236}">
                  <a16:creationId xmlns="" xmlns:a16="http://schemas.microsoft.com/office/drawing/2014/main" id="{8BCBB5C4-DB37-4964-8325-7DDCEC5C8D49}"/>
                </a:ext>
              </a:extLst>
            </p:cNvPr>
            <p:cNvSpPr txBox="1"/>
            <p:nvPr/>
          </p:nvSpPr>
          <p:spPr bwMode="auto">
            <a:xfrm>
              <a:off x="687278" y="2398652"/>
              <a:ext cx="3524773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TW" altLang="en-US" sz="2400" dirty="0" smtClean="0">
                  <a:solidFill>
                    <a:schemeClr val="accent5"/>
                  </a:solidFill>
                  <a:latin typeface="Noto Sans TC Bold" pitchFamily="34" charset="-120"/>
                  <a:ea typeface="Noto Sans TC Bold" pitchFamily="34" charset="-120"/>
                </a:rPr>
                <a:t>一、</a:t>
              </a:r>
              <a:r>
                <a:rPr lang="zh-TW" altLang="en-US" sz="2400" dirty="0">
                  <a:solidFill>
                    <a:schemeClr val="accent5"/>
                  </a:solidFill>
                  <a:latin typeface="Noto Sans TC Bold" pitchFamily="34" charset="-120"/>
                  <a:ea typeface="Noto Sans TC Bold" pitchFamily="34" charset="-120"/>
                </a:rPr>
                <a:t>總綱相關之重要內容</a:t>
              </a:r>
            </a:p>
          </p:txBody>
        </p:sp>
      </p:grpSp>
      <p:grpSp>
        <p:nvGrpSpPr>
          <p:cNvPr id="40" name="ca0e95a1-5e84-4821-b4c8-8402b95dad8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721541" y="3048539"/>
            <a:ext cx="626079" cy="637586"/>
            <a:chOff x="3614647" y="1095468"/>
            <a:chExt cx="4962707" cy="5053915"/>
          </a:xfrm>
        </p:grpSpPr>
        <p:sp>
          <p:nvSpPr>
            <p:cNvPr id="41" name="i$lïḑè">
              <a:extLst>
                <a:ext uri="{FF2B5EF4-FFF2-40B4-BE49-F238E27FC236}">
                  <a16:creationId xmlns="" xmlns:a16="http://schemas.microsoft.com/office/drawing/2014/main" id="{E31B4C8F-A1B8-41F9-B4A1-F0E6BB8D524D}"/>
                </a:ext>
              </a:extLst>
            </p:cNvPr>
            <p:cNvSpPr/>
            <p:nvPr/>
          </p:nvSpPr>
          <p:spPr bwMode="auto">
            <a:xfrm>
              <a:off x="3997024" y="3346460"/>
              <a:ext cx="485279" cy="592859"/>
            </a:xfrm>
            <a:custGeom>
              <a:avLst/>
              <a:gdLst>
                <a:gd name="T0" fmla="*/ 1768 w 1768"/>
                <a:gd name="T1" fmla="*/ 0 h 2160"/>
                <a:gd name="T2" fmla="*/ 0 w 1768"/>
                <a:gd name="T3" fmla="*/ 2160 h 2160"/>
                <a:gd name="T4" fmla="*/ 39 w 1768"/>
                <a:gd name="T5" fmla="*/ 24 h 2160"/>
                <a:gd name="T6" fmla="*/ 1768 w 1768"/>
                <a:gd name="T7" fmla="*/ 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8" h="2160">
                  <a:moveTo>
                    <a:pt x="1768" y="0"/>
                  </a:moveTo>
                  <a:cubicBezTo>
                    <a:pt x="1730" y="29"/>
                    <a:pt x="1211" y="1259"/>
                    <a:pt x="0" y="2160"/>
                  </a:cubicBezTo>
                  <a:cubicBezTo>
                    <a:pt x="39" y="24"/>
                    <a:pt x="39" y="24"/>
                    <a:pt x="39" y="24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rgbClr val="BC9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í$ļïḋè">
              <a:extLst>
                <a:ext uri="{FF2B5EF4-FFF2-40B4-BE49-F238E27FC236}">
                  <a16:creationId xmlns="" xmlns:a16="http://schemas.microsoft.com/office/drawing/2014/main" id="{2285B7F6-6DE3-4D33-A432-65D53F3663D3}"/>
                </a:ext>
              </a:extLst>
            </p:cNvPr>
            <p:cNvSpPr/>
            <p:nvPr/>
          </p:nvSpPr>
          <p:spPr bwMode="auto">
            <a:xfrm>
              <a:off x="3614647" y="2950051"/>
              <a:ext cx="1075799" cy="1611359"/>
            </a:xfrm>
            <a:custGeom>
              <a:avLst/>
              <a:gdLst>
                <a:gd name="T0" fmla="*/ 124 w 3916"/>
                <a:gd name="T1" fmla="*/ 3909 h 5867"/>
                <a:gd name="T2" fmla="*/ 625 w 3916"/>
                <a:gd name="T3" fmla="*/ 1708 h 5867"/>
                <a:gd name="T4" fmla="*/ 774 w 3916"/>
                <a:gd name="T5" fmla="*/ 1361 h 5867"/>
                <a:gd name="T6" fmla="*/ 1252 w 3916"/>
                <a:gd name="T7" fmla="*/ 960 h 5867"/>
                <a:gd name="T8" fmla="*/ 3916 w 3916"/>
                <a:gd name="T9" fmla="*/ 0 h 5867"/>
                <a:gd name="T10" fmla="*/ 3262 w 3916"/>
                <a:gd name="T11" fmla="*/ 1395 h 5867"/>
                <a:gd name="T12" fmla="*/ 1911 w 3916"/>
                <a:gd name="T13" fmla="*/ 1809 h 5867"/>
                <a:gd name="T14" fmla="*/ 1751 w 3916"/>
                <a:gd name="T15" fmla="*/ 2282 h 5867"/>
                <a:gd name="T16" fmla="*/ 1725 w 3916"/>
                <a:gd name="T17" fmla="*/ 3379 h 5867"/>
                <a:gd name="T18" fmla="*/ 2316 w 3916"/>
                <a:gd name="T19" fmla="*/ 4244 h 5867"/>
                <a:gd name="T20" fmla="*/ 2518 w 3916"/>
                <a:gd name="T21" fmla="*/ 4286 h 5867"/>
                <a:gd name="T22" fmla="*/ 1348 w 3916"/>
                <a:gd name="T23" fmla="*/ 5867 h 5867"/>
                <a:gd name="T24" fmla="*/ 468 w 3916"/>
                <a:gd name="T25" fmla="*/ 4926 h 5867"/>
                <a:gd name="T26" fmla="*/ 124 w 3916"/>
                <a:gd name="T27" fmla="*/ 3909 h 5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6" h="5867">
                  <a:moveTo>
                    <a:pt x="124" y="3909"/>
                  </a:moveTo>
                  <a:cubicBezTo>
                    <a:pt x="625" y="1708"/>
                    <a:pt x="625" y="1708"/>
                    <a:pt x="625" y="1708"/>
                  </a:cubicBezTo>
                  <a:cubicBezTo>
                    <a:pt x="625" y="1708"/>
                    <a:pt x="673" y="1540"/>
                    <a:pt x="774" y="1361"/>
                  </a:cubicBezTo>
                  <a:cubicBezTo>
                    <a:pt x="880" y="1174"/>
                    <a:pt x="1050" y="1032"/>
                    <a:pt x="1252" y="960"/>
                  </a:cubicBezTo>
                  <a:cubicBezTo>
                    <a:pt x="3916" y="0"/>
                    <a:pt x="3916" y="0"/>
                    <a:pt x="3916" y="0"/>
                  </a:cubicBezTo>
                  <a:cubicBezTo>
                    <a:pt x="3262" y="1395"/>
                    <a:pt x="3262" y="1395"/>
                    <a:pt x="3262" y="1395"/>
                  </a:cubicBezTo>
                  <a:cubicBezTo>
                    <a:pt x="1911" y="1809"/>
                    <a:pt x="1911" y="1809"/>
                    <a:pt x="1911" y="1809"/>
                  </a:cubicBezTo>
                  <a:cubicBezTo>
                    <a:pt x="1911" y="1809"/>
                    <a:pt x="1729" y="1868"/>
                    <a:pt x="1751" y="2282"/>
                  </a:cubicBezTo>
                  <a:cubicBezTo>
                    <a:pt x="1725" y="3379"/>
                    <a:pt x="1725" y="3379"/>
                    <a:pt x="1725" y="3379"/>
                  </a:cubicBezTo>
                  <a:cubicBezTo>
                    <a:pt x="1716" y="3764"/>
                    <a:pt x="1952" y="4116"/>
                    <a:pt x="2316" y="4244"/>
                  </a:cubicBezTo>
                  <a:cubicBezTo>
                    <a:pt x="2381" y="4268"/>
                    <a:pt x="2449" y="4283"/>
                    <a:pt x="2518" y="4286"/>
                  </a:cubicBezTo>
                  <a:cubicBezTo>
                    <a:pt x="1348" y="5867"/>
                    <a:pt x="1348" y="5867"/>
                    <a:pt x="1348" y="5867"/>
                  </a:cubicBezTo>
                  <a:cubicBezTo>
                    <a:pt x="468" y="4926"/>
                    <a:pt x="468" y="4926"/>
                    <a:pt x="468" y="4926"/>
                  </a:cubicBezTo>
                  <a:cubicBezTo>
                    <a:pt x="468" y="4926"/>
                    <a:pt x="0" y="4476"/>
                    <a:pt x="124" y="3909"/>
                  </a:cubicBezTo>
                  <a:close/>
                </a:path>
              </a:pathLst>
            </a:custGeom>
            <a:solidFill>
              <a:srgbClr val="ECB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íṩḷïḍè">
              <a:extLst>
                <a:ext uri="{FF2B5EF4-FFF2-40B4-BE49-F238E27FC236}">
                  <a16:creationId xmlns="" xmlns:a16="http://schemas.microsoft.com/office/drawing/2014/main" id="{2F05771E-894A-4897-B343-AAB9A91129AB}"/>
                </a:ext>
              </a:extLst>
            </p:cNvPr>
            <p:cNvSpPr/>
            <p:nvPr/>
          </p:nvSpPr>
          <p:spPr bwMode="auto">
            <a:xfrm>
              <a:off x="4371215" y="1397159"/>
              <a:ext cx="3011067" cy="4042430"/>
            </a:xfrm>
            <a:custGeom>
              <a:avLst/>
              <a:gdLst>
                <a:gd name="T0" fmla="*/ 10564 w 10956"/>
                <a:gd name="T1" fmla="*/ 14724 h 14724"/>
                <a:gd name="T2" fmla="*/ 392 w 10956"/>
                <a:gd name="T3" fmla="*/ 14724 h 14724"/>
                <a:gd name="T4" fmla="*/ 0 w 10956"/>
                <a:gd name="T5" fmla="*/ 14332 h 14724"/>
                <a:gd name="T6" fmla="*/ 0 w 10956"/>
                <a:gd name="T7" fmla="*/ 392 h 14724"/>
                <a:gd name="T8" fmla="*/ 392 w 10956"/>
                <a:gd name="T9" fmla="*/ 0 h 14724"/>
                <a:gd name="T10" fmla="*/ 10564 w 10956"/>
                <a:gd name="T11" fmla="*/ 0 h 14724"/>
                <a:gd name="T12" fmla="*/ 10956 w 10956"/>
                <a:gd name="T13" fmla="*/ 392 h 14724"/>
                <a:gd name="T14" fmla="*/ 10956 w 10956"/>
                <a:gd name="T15" fmla="*/ 14332 h 14724"/>
                <a:gd name="T16" fmla="*/ 10564 w 10956"/>
                <a:gd name="T17" fmla="*/ 14724 h 1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56" h="14724">
                  <a:moveTo>
                    <a:pt x="10564" y="14724"/>
                  </a:moveTo>
                  <a:cubicBezTo>
                    <a:pt x="392" y="14724"/>
                    <a:pt x="392" y="14724"/>
                    <a:pt x="392" y="14724"/>
                  </a:cubicBezTo>
                  <a:cubicBezTo>
                    <a:pt x="176" y="14724"/>
                    <a:pt x="0" y="14548"/>
                    <a:pt x="0" y="14332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176"/>
                    <a:pt x="176" y="0"/>
                    <a:pt x="392" y="0"/>
                  </a:cubicBezTo>
                  <a:cubicBezTo>
                    <a:pt x="10564" y="0"/>
                    <a:pt x="10564" y="0"/>
                    <a:pt x="10564" y="0"/>
                  </a:cubicBezTo>
                  <a:cubicBezTo>
                    <a:pt x="10781" y="0"/>
                    <a:pt x="10956" y="176"/>
                    <a:pt x="10956" y="392"/>
                  </a:cubicBezTo>
                  <a:cubicBezTo>
                    <a:pt x="10956" y="14332"/>
                    <a:pt x="10956" y="14332"/>
                    <a:pt x="10956" y="14332"/>
                  </a:cubicBezTo>
                  <a:cubicBezTo>
                    <a:pt x="10956" y="14548"/>
                    <a:pt x="10781" y="14724"/>
                    <a:pt x="10564" y="14724"/>
                  </a:cubicBezTo>
                  <a:close/>
                </a:path>
              </a:pathLst>
            </a:custGeom>
            <a:solidFill>
              <a:srgbClr val="221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ïṥļíḑe">
              <a:extLst>
                <a:ext uri="{FF2B5EF4-FFF2-40B4-BE49-F238E27FC236}">
                  <a16:creationId xmlns="" xmlns:a16="http://schemas.microsoft.com/office/drawing/2014/main" id="{484A3603-3EE9-4226-A3FD-51707D53BBC9}"/>
                </a:ext>
              </a:extLst>
            </p:cNvPr>
            <p:cNvSpPr/>
            <p:nvPr/>
          </p:nvSpPr>
          <p:spPr bwMode="auto">
            <a:xfrm>
              <a:off x="4572342" y="1591271"/>
              <a:ext cx="2619336" cy="3654207"/>
            </a:xfrm>
            <a:custGeom>
              <a:avLst/>
              <a:gdLst>
                <a:gd name="T0" fmla="*/ 8764 w 9528"/>
                <a:gd name="T1" fmla="*/ 13308 h 13308"/>
                <a:gd name="T2" fmla="*/ 764 w 9528"/>
                <a:gd name="T3" fmla="*/ 13308 h 13308"/>
                <a:gd name="T4" fmla="*/ 0 w 9528"/>
                <a:gd name="T5" fmla="*/ 12544 h 13308"/>
                <a:gd name="T6" fmla="*/ 0 w 9528"/>
                <a:gd name="T7" fmla="*/ 764 h 13308"/>
                <a:gd name="T8" fmla="*/ 764 w 9528"/>
                <a:gd name="T9" fmla="*/ 0 h 13308"/>
                <a:gd name="T10" fmla="*/ 8764 w 9528"/>
                <a:gd name="T11" fmla="*/ 0 h 13308"/>
                <a:gd name="T12" fmla="*/ 9528 w 9528"/>
                <a:gd name="T13" fmla="*/ 764 h 13308"/>
                <a:gd name="T14" fmla="*/ 9528 w 9528"/>
                <a:gd name="T15" fmla="*/ 12544 h 13308"/>
                <a:gd name="T16" fmla="*/ 8764 w 9528"/>
                <a:gd name="T17" fmla="*/ 13308 h 13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8" h="13308">
                  <a:moveTo>
                    <a:pt x="8764" y="13308"/>
                  </a:moveTo>
                  <a:cubicBezTo>
                    <a:pt x="764" y="13308"/>
                    <a:pt x="764" y="13308"/>
                    <a:pt x="764" y="13308"/>
                  </a:cubicBezTo>
                  <a:cubicBezTo>
                    <a:pt x="342" y="13308"/>
                    <a:pt x="0" y="12966"/>
                    <a:pt x="0" y="12544"/>
                  </a:cubicBezTo>
                  <a:cubicBezTo>
                    <a:pt x="0" y="764"/>
                    <a:pt x="0" y="764"/>
                    <a:pt x="0" y="764"/>
                  </a:cubicBezTo>
                  <a:cubicBezTo>
                    <a:pt x="0" y="342"/>
                    <a:pt x="342" y="0"/>
                    <a:pt x="764" y="0"/>
                  </a:cubicBezTo>
                  <a:cubicBezTo>
                    <a:pt x="8764" y="0"/>
                    <a:pt x="8764" y="0"/>
                    <a:pt x="8764" y="0"/>
                  </a:cubicBezTo>
                  <a:cubicBezTo>
                    <a:pt x="9186" y="0"/>
                    <a:pt x="9528" y="342"/>
                    <a:pt x="9528" y="764"/>
                  </a:cubicBezTo>
                  <a:cubicBezTo>
                    <a:pt x="9528" y="12544"/>
                    <a:pt x="9528" y="12544"/>
                    <a:pt x="9528" y="12544"/>
                  </a:cubicBezTo>
                  <a:cubicBezTo>
                    <a:pt x="9528" y="12966"/>
                    <a:pt x="9186" y="13308"/>
                    <a:pt x="8764" y="133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îşľîḓê">
              <a:extLst>
                <a:ext uri="{FF2B5EF4-FFF2-40B4-BE49-F238E27FC236}">
                  <a16:creationId xmlns="" xmlns:a16="http://schemas.microsoft.com/office/drawing/2014/main" id="{826D04E6-0F12-439D-9145-A6683E604C8E}"/>
                </a:ext>
              </a:extLst>
            </p:cNvPr>
            <p:cNvSpPr/>
            <p:nvPr/>
          </p:nvSpPr>
          <p:spPr bwMode="auto">
            <a:xfrm>
              <a:off x="5155846" y="1095468"/>
              <a:ext cx="1431280" cy="565964"/>
            </a:xfrm>
            <a:custGeom>
              <a:avLst/>
              <a:gdLst>
                <a:gd name="T0" fmla="*/ 3461 w 5206"/>
                <a:gd name="T1" fmla="*/ 805 h 2061"/>
                <a:gd name="T2" fmla="*/ 2800 w 5206"/>
                <a:gd name="T3" fmla="*/ 29 h 2061"/>
                <a:gd name="T4" fmla="*/ 2404 w 5206"/>
                <a:gd name="T5" fmla="*/ 29 h 2061"/>
                <a:gd name="T6" fmla="*/ 1744 w 5206"/>
                <a:gd name="T7" fmla="*/ 805 h 2061"/>
                <a:gd name="T8" fmla="*/ 0 w 5206"/>
                <a:gd name="T9" fmla="*/ 2061 h 2061"/>
                <a:gd name="T10" fmla="*/ 5206 w 5206"/>
                <a:gd name="T11" fmla="*/ 2061 h 2061"/>
                <a:gd name="T12" fmla="*/ 3461 w 5206"/>
                <a:gd name="T13" fmla="*/ 805 h 2061"/>
                <a:gd name="T14" fmla="*/ 2624 w 5206"/>
                <a:gd name="T15" fmla="*/ 1079 h 2061"/>
                <a:gd name="T16" fmla="*/ 2252 w 5206"/>
                <a:gd name="T17" fmla="*/ 707 h 2061"/>
                <a:gd name="T18" fmla="*/ 2624 w 5206"/>
                <a:gd name="T19" fmla="*/ 335 h 2061"/>
                <a:gd name="T20" fmla="*/ 2996 w 5206"/>
                <a:gd name="T21" fmla="*/ 707 h 2061"/>
                <a:gd name="T22" fmla="*/ 2624 w 5206"/>
                <a:gd name="T23" fmla="*/ 1079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06" h="2061">
                  <a:moveTo>
                    <a:pt x="3461" y="805"/>
                  </a:moveTo>
                  <a:cubicBezTo>
                    <a:pt x="3461" y="805"/>
                    <a:pt x="3475" y="178"/>
                    <a:pt x="2800" y="29"/>
                  </a:cubicBezTo>
                  <a:cubicBezTo>
                    <a:pt x="2670" y="0"/>
                    <a:pt x="2534" y="0"/>
                    <a:pt x="2404" y="29"/>
                  </a:cubicBezTo>
                  <a:cubicBezTo>
                    <a:pt x="1731" y="178"/>
                    <a:pt x="1744" y="805"/>
                    <a:pt x="1744" y="805"/>
                  </a:cubicBezTo>
                  <a:cubicBezTo>
                    <a:pt x="32" y="713"/>
                    <a:pt x="0" y="2061"/>
                    <a:pt x="0" y="2061"/>
                  </a:cubicBezTo>
                  <a:cubicBezTo>
                    <a:pt x="5206" y="2061"/>
                    <a:pt x="5206" y="2061"/>
                    <a:pt x="5206" y="2061"/>
                  </a:cubicBezTo>
                  <a:cubicBezTo>
                    <a:pt x="5206" y="2061"/>
                    <a:pt x="5173" y="713"/>
                    <a:pt x="3461" y="805"/>
                  </a:cubicBezTo>
                  <a:close/>
                  <a:moveTo>
                    <a:pt x="2624" y="1079"/>
                  </a:moveTo>
                  <a:cubicBezTo>
                    <a:pt x="2419" y="1079"/>
                    <a:pt x="2252" y="912"/>
                    <a:pt x="2252" y="707"/>
                  </a:cubicBezTo>
                  <a:cubicBezTo>
                    <a:pt x="2252" y="502"/>
                    <a:pt x="2419" y="335"/>
                    <a:pt x="2624" y="335"/>
                  </a:cubicBezTo>
                  <a:cubicBezTo>
                    <a:pt x="2829" y="335"/>
                    <a:pt x="2996" y="502"/>
                    <a:pt x="2996" y="707"/>
                  </a:cubicBezTo>
                  <a:cubicBezTo>
                    <a:pt x="2996" y="912"/>
                    <a:pt x="2829" y="1079"/>
                    <a:pt x="2624" y="1079"/>
                  </a:cubicBezTo>
                  <a:close/>
                </a:path>
              </a:pathLst>
            </a:custGeom>
            <a:solidFill>
              <a:srgbClr val="18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iśľîḋe">
              <a:extLst>
                <a:ext uri="{FF2B5EF4-FFF2-40B4-BE49-F238E27FC236}">
                  <a16:creationId xmlns="" xmlns:a16="http://schemas.microsoft.com/office/drawing/2014/main" id="{C518C353-3114-4DBC-84E1-1DBC164A61F4}"/>
                </a:ext>
              </a:extLst>
            </p:cNvPr>
            <p:cNvSpPr/>
            <p:nvPr/>
          </p:nvSpPr>
          <p:spPr bwMode="auto">
            <a:xfrm>
              <a:off x="4835445" y="2023929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íŝliḋe">
              <a:extLst>
                <a:ext uri="{FF2B5EF4-FFF2-40B4-BE49-F238E27FC236}">
                  <a16:creationId xmlns="" xmlns:a16="http://schemas.microsoft.com/office/drawing/2014/main" id="{6097D084-67D5-491D-B388-EC474922F359}"/>
                </a:ext>
              </a:extLst>
            </p:cNvPr>
            <p:cNvSpPr/>
            <p:nvPr/>
          </p:nvSpPr>
          <p:spPr bwMode="auto">
            <a:xfrm>
              <a:off x="4835445" y="2303403"/>
              <a:ext cx="2070913" cy="9939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íṩľiḋe">
              <a:extLst>
                <a:ext uri="{FF2B5EF4-FFF2-40B4-BE49-F238E27FC236}">
                  <a16:creationId xmlns="" xmlns:a16="http://schemas.microsoft.com/office/drawing/2014/main" id="{BC128DA7-B146-4D38-A07D-5639457AF703}"/>
                </a:ext>
              </a:extLst>
            </p:cNvPr>
            <p:cNvSpPr/>
            <p:nvPr/>
          </p:nvSpPr>
          <p:spPr bwMode="auto">
            <a:xfrm>
              <a:off x="4835445" y="2584046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ïśļide">
              <a:extLst>
                <a:ext uri="{FF2B5EF4-FFF2-40B4-BE49-F238E27FC236}">
                  <a16:creationId xmlns="" xmlns:a16="http://schemas.microsoft.com/office/drawing/2014/main" id="{71B88EC6-6CEE-4C6C-A646-0AA97A8C9BF8}"/>
                </a:ext>
              </a:extLst>
            </p:cNvPr>
            <p:cNvSpPr/>
            <p:nvPr/>
          </p:nvSpPr>
          <p:spPr bwMode="auto">
            <a:xfrm>
              <a:off x="4835445" y="2863519"/>
              <a:ext cx="2070913" cy="9939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íṣļidé">
              <a:extLst>
                <a:ext uri="{FF2B5EF4-FFF2-40B4-BE49-F238E27FC236}">
                  <a16:creationId xmlns="" xmlns:a16="http://schemas.microsoft.com/office/drawing/2014/main" id="{DAA72868-0AF8-4DFA-B848-1506FB912DAA}"/>
                </a:ext>
              </a:extLst>
            </p:cNvPr>
            <p:cNvSpPr/>
            <p:nvPr/>
          </p:nvSpPr>
          <p:spPr bwMode="auto">
            <a:xfrm>
              <a:off x="4835445" y="3144163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iŝľîḓê">
              <a:extLst>
                <a:ext uri="{FF2B5EF4-FFF2-40B4-BE49-F238E27FC236}">
                  <a16:creationId xmlns="" xmlns:a16="http://schemas.microsoft.com/office/drawing/2014/main" id="{C5B60A3D-DA9D-4089-A211-46F5ADF32762}"/>
                </a:ext>
              </a:extLst>
            </p:cNvPr>
            <p:cNvSpPr/>
            <p:nvPr/>
          </p:nvSpPr>
          <p:spPr bwMode="auto">
            <a:xfrm>
              <a:off x="4835445" y="3423637"/>
              <a:ext cx="2070913" cy="9939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ïṧ1îḑé">
              <a:extLst>
                <a:ext uri="{FF2B5EF4-FFF2-40B4-BE49-F238E27FC236}">
                  <a16:creationId xmlns="" xmlns:a16="http://schemas.microsoft.com/office/drawing/2014/main" id="{44402F31-FB4B-47FA-B1B1-90F8592DF2D4}"/>
                </a:ext>
              </a:extLst>
            </p:cNvPr>
            <p:cNvSpPr/>
            <p:nvPr/>
          </p:nvSpPr>
          <p:spPr bwMode="auto">
            <a:xfrm>
              <a:off x="4835445" y="3704280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iṧlîde">
              <a:extLst>
                <a:ext uri="{FF2B5EF4-FFF2-40B4-BE49-F238E27FC236}">
                  <a16:creationId xmlns="" xmlns:a16="http://schemas.microsoft.com/office/drawing/2014/main" id="{2EA64245-92B6-43BA-B636-A9533579B4FB}"/>
                </a:ext>
              </a:extLst>
            </p:cNvPr>
            <p:cNvSpPr/>
            <p:nvPr/>
          </p:nvSpPr>
          <p:spPr bwMode="auto">
            <a:xfrm>
              <a:off x="4835445" y="3983753"/>
              <a:ext cx="2070913" cy="9939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ïŝḷíḓé">
              <a:extLst>
                <a:ext uri="{FF2B5EF4-FFF2-40B4-BE49-F238E27FC236}">
                  <a16:creationId xmlns="" xmlns:a16="http://schemas.microsoft.com/office/drawing/2014/main" id="{FAF96F6C-146E-4D88-A482-5C125909DFEB}"/>
                </a:ext>
              </a:extLst>
            </p:cNvPr>
            <p:cNvSpPr/>
            <p:nvPr/>
          </p:nvSpPr>
          <p:spPr bwMode="auto">
            <a:xfrm>
              <a:off x="4835445" y="4264396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íṧlíḍé">
              <a:extLst>
                <a:ext uri="{FF2B5EF4-FFF2-40B4-BE49-F238E27FC236}">
                  <a16:creationId xmlns="" xmlns:a16="http://schemas.microsoft.com/office/drawing/2014/main" id="{1499C70B-69CC-4BD9-97F6-D7D82C8A0193}"/>
                </a:ext>
              </a:extLst>
            </p:cNvPr>
            <p:cNvSpPr/>
            <p:nvPr/>
          </p:nvSpPr>
          <p:spPr bwMode="auto">
            <a:xfrm>
              <a:off x="4835445" y="4543870"/>
              <a:ext cx="2070913" cy="9939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îśļîďé">
              <a:extLst>
                <a:ext uri="{FF2B5EF4-FFF2-40B4-BE49-F238E27FC236}">
                  <a16:creationId xmlns="" xmlns:a16="http://schemas.microsoft.com/office/drawing/2014/main" id="{17D4A1BF-667F-497A-BF58-EE79069D44D5}"/>
                </a:ext>
              </a:extLst>
            </p:cNvPr>
            <p:cNvSpPr/>
            <p:nvPr/>
          </p:nvSpPr>
          <p:spPr bwMode="auto">
            <a:xfrm>
              <a:off x="4835445" y="4824513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îṧḷídé">
              <a:extLst>
                <a:ext uri="{FF2B5EF4-FFF2-40B4-BE49-F238E27FC236}">
                  <a16:creationId xmlns="" xmlns:a16="http://schemas.microsoft.com/office/drawing/2014/main" id="{90BFF225-6559-41AB-92CF-FF18839AF9DF}"/>
                </a:ext>
              </a:extLst>
            </p:cNvPr>
            <p:cNvSpPr/>
            <p:nvPr/>
          </p:nvSpPr>
          <p:spPr bwMode="auto">
            <a:xfrm>
              <a:off x="4009886" y="5300437"/>
              <a:ext cx="965880" cy="848945"/>
            </a:xfrm>
            <a:custGeom>
              <a:avLst/>
              <a:gdLst>
                <a:gd name="T0" fmla="*/ 826 w 826"/>
                <a:gd name="T1" fmla="*/ 726 h 726"/>
                <a:gd name="T2" fmla="*/ 0 w 826"/>
                <a:gd name="T3" fmla="*/ 726 h 726"/>
                <a:gd name="T4" fmla="*/ 0 w 826"/>
                <a:gd name="T5" fmla="*/ 0 h 726"/>
                <a:gd name="T6" fmla="*/ 383 w 826"/>
                <a:gd name="T7" fmla="*/ 0 h 726"/>
                <a:gd name="T8" fmla="*/ 440 w 826"/>
                <a:gd name="T9" fmla="*/ 0 h 726"/>
                <a:gd name="T10" fmla="*/ 824 w 826"/>
                <a:gd name="T11" fmla="*/ 0 h 726"/>
                <a:gd name="T12" fmla="*/ 826 w 826"/>
                <a:gd name="T13" fmla="*/ 0 h 726"/>
                <a:gd name="T14" fmla="*/ 826 w 826"/>
                <a:gd name="T15" fmla="*/ 726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6" h="726">
                  <a:moveTo>
                    <a:pt x="826" y="726"/>
                  </a:moveTo>
                  <a:lnTo>
                    <a:pt x="0" y="726"/>
                  </a:lnTo>
                  <a:lnTo>
                    <a:pt x="0" y="0"/>
                  </a:lnTo>
                  <a:lnTo>
                    <a:pt x="383" y="0"/>
                  </a:lnTo>
                  <a:lnTo>
                    <a:pt x="440" y="0"/>
                  </a:lnTo>
                  <a:lnTo>
                    <a:pt x="824" y="0"/>
                  </a:lnTo>
                  <a:lnTo>
                    <a:pt x="826" y="0"/>
                  </a:lnTo>
                  <a:lnTo>
                    <a:pt x="826" y="726"/>
                  </a:lnTo>
                  <a:close/>
                </a:path>
              </a:pathLst>
            </a:custGeom>
            <a:solidFill>
              <a:srgbClr val="4142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ïśḷïḋè">
              <a:extLst>
                <a:ext uri="{FF2B5EF4-FFF2-40B4-BE49-F238E27FC236}">
                  <a16:creationId xmlns="" xmlns:a16="http://schemas.microsoft.com/office/drawing/2014/main" id="{BC9D724D-605B-40A6-82E1-8A30A46D4B6C}"/>
                </a:ext>
              </a:extLst>
            </p:cNvPr>
            <p:cNvSpPr/>
            <p:nvPr/>
          </p:nvSpPr>
          <p:spPr bwMode="auto">
            <a:xfrm>
              <a:off x="4008717" y="5299268"/>
              <a:ext cx="516851" cy="850115"/>
            </a:xfrm>
            <a:custGeom>
              <a:avLst/>
              <a:gdLst>
                <a:gd name="T0" fmla="*/ 442 w 442"/>
                <a:gd name="T1" fmla="*/ 727 h 727"/>
                <a:gd name="T2" fmla="*/ 1 w 442"/>
                <a:gd name="T3" fmla="*/ 727 h 727"/>
                <a:gd name="T4" fmla="*/ 0 w 442"/>
                <a:gd name="T5" fmla="*/ 1 h 727"/>
                <a:gd name="T6" fmla="*/ 441 w 442"/>
                <a:gd name="T7" fmla="*/ 0 h 727"/>
                <a:gd name="T8" fmla="*/ 441 w 442"/>
                <a:gd name="T9" fmla="*/ 1 h 727"/>
                <a:gd name="T10" fmla="*/ 442 w 442"/>
                <a:gd name="T11" fmla="*/ 727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2" h="727">
                  <a:moveTo>
                    <a:pt x="442" y="727"/>
                  </a:moveTo>
                  <a:lnTo>
                    <a:pt x="1" y="727"/>
                  </a:lnTo>
                  <a:lnTo>
                    <a:pt x="0" y="1"/>
                  </a:lnTo>
                  <a:lnTo>
                    <a:pt x="441" y="0"/>
                  </a:lnTo>
                  <a:lnTo>
                    <a:pt x="441" y="1"/>
                  </a:lnTo>
                  <a:lnTo>
                    <a:pt x="442" y="727"/>
                  </a:lnTo>
                  <a:close/>
                </a:path>
              </a:pathLst>
            </a:custGeom>
            <a:solidFill>
              <a:srgbClr val="35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ïŝļíḋè">
              <a:extLst>
                <a:ext uri="{FF2B5EF4-FFF2-40B4-BE49-F238E27FC236}">
                  <a16:creationId xmlns="" xmlns:a16="http://schemas.microsoft.com/office/drawing/2014/main" id="{9DF870C5-33E5-44A1-9A53-B9D27D233F9D}"/>
                </a:ext>
              </a:extLst>
            </p:cNvPr>
            <p:cNvSpPr/>
            <p:nvPr/>
          </p:nvSpPr>
          <p:spPr bwMode="auto">
            <a:xfrm>
              <a:off x="3984160" y="3125453"/>
              <a:ext cx="940155" cy="1751681"/>
            </a:xfrm>
            <a:custGeom>
              <a:avLst/>
              <a:gdLst>
                <a:gd name="T0" fmla="*/ 1900 w 3419"/>
                <a:gd name="T1" fmla="*/ 2915 h 6383"/>
                <a:gd name="T2" fmla="*/ 2115 w 3419"/>
                <a:gd name="T3" fmla="*/ 1691 h 6383"/>
                <a:gd name="T4" fmla="*/ 2082 w 3419"/>
                <a:gd name="T5" fmla="*/ 618 h 6383"/>
                <a:gd name="T6" fmla="*/ 2420 w 3419"/>
                <a:gd name="T7" fmla="*/ 99 h 6383"/>
                <a:gd name="T8" fmla="*/ 2469 w 3419"/>
                <a:gd name="T9" fmla="*/ 82 h 6383"/>
                <a:gd name="T10" fmla="*/ 3160 w 3419"/>
                <a:gd name="T11" fmla="*/ 236 h 6383"/>
                <a:gd name="T12" fmla="*/ 3226 w 3419"/>
                <a:gd name="T13" fmla="*/ 332 h 6383"/>
                <a:gd name="T14" fmla="*/ 3304 w 3419"/>
                <a:gd name="T15" fmla="*/ 932 h 6383"/>
                <a:gd name="T16" fmla="*/ 3419 w 3419"/>
                <a:gd name="T17" fmla="*/ 3851 h 6383"/>
                <a:gd name="T18" fmla="*/ 3268 w 3419"/>
                <a:gd name="T19" fmla="*/ 5086 h 6383"/>
                <a:gd name="T20" fmla="*/ 3262 w 3419"/>
                <a:gd name="T21" fmla="*/ 5109 h 6383"/>
                <a:gd name="T22" fmla="*/ 3069 w 3419"/>
                <a:gd name="T23" fmla="*/ 5824 h 6383"/>
                <a:gd name="T24" fmla="*/ 3046 w 3419"/>
                <a:gd name="T25" fmla="*/ 5929 h 6383"/>
                <a:gd name="T26" fmla="*/ 3045 w 3419"/>
                <a:gd name="T27" fmla="*/ 6369 h 6383"/>
                <a:gd name="T28" fmla="*/ 3031 w 3419"/>
                <a:gd name="T29" fmla="*/ 6383 h 6383"/>
                <a:gd name="T30" fmla="*/ 686 w 3419"/>
                <a:gd name="T31" fmla="*/ 6383 h 6383"/>
                <a:gd name="T32" fmla="*/ 686 w 3419"/>
                <a:gd name="T33" fmla="*/ 6124 h 6383"/>
                <a:gd name="T34" fmla="*/ 623 w 3419"/>
                <a:gd name="T35" fmla="*/ 5955 h 6383"/>
                <a:gd name="T36" fmla="*/ 0 w 3419"/>
                <a:gd name="T37" fmla="*/ 5235 h 6383"/>
                <a:gd name="T38" fmla="*/ 1088 w 3419"/>
                <a:gd name="T39" fmla="*/ 3765 h 6383"/>
                <a:gd name="T40" fmla="*/ 1169 w 3419"/>
                <a:gd name="T41" fmla="*/ 3654 h 6383"/>
                <a:gd name="T42" fmla="*/ 1900 w 3419"/>
                <a:gd name="T43" fmla="*/ 2915 h 6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19" h="6383">
                  <a:moveTo>
                    <a:pt x="1900" y="2915"/>
                  </a:moveTo>
                  <a:cubicBezTo>
                    <a:pt x="1957" y="2777"/>
                    <a:pt x="2141" y="2214"/>
                    <a:pt x="2115" y="1691"/>
                  </a:cubicBezTo>
                  <a:cubicBezTo>
                    <a:pt x="2082" y="618"/>
                    <a:pt x="2082" y="618"/>
                    <a:pt x="2082" y="618"/>
                  </a:cubicBezTo>
                  <a:cubicBezTo>
                    <a:pt x="2082" y="618"/>
                    <a:pt x="2087" y="257"/>
                    <a:pt x="2420" y="99"/>
                  </a:cubicBezTo>
                  <a:cubicBezTo>
                    <a:pt x="2436" y="92"/>
                    <a:pt x="2452" y="86"/>
                    <a:pt x="2469" y="82"/>
                  </a:cubicBezTo>
                  <a:cubicBezTo>
                    <a:pt x="2564" y="59"/>
                    <a:pt x="2901" y="0"/>
                    <a:pt x="3160" y="236"/>
                  </a:cubicBezTo>
                  <a:cubicBezTo>
                    <a:pt x="3189" y="263"/>
                    <a:pt x="3211" y="296"/>
                    <a:pt x="3226" y="332"/>
                  </a:cubicBezTo>
                  <a:cubicBezTo>
                    <a:pt x="3258" y="415"/>
                    <a:pt x="3304" y="591"/>
                    <a:pt x="3304" y="932"/>
                  </a:cubicBezTo>
                  <a:cubicBezTo>
                    <a:pt x="3419" y="3851"/>
                    <a:pt x="3419" y="3851"/>
                    <a:pt x="3419" y="3851"/>
                  </a:cubicBezTo>
                  <a:cubicBezTo>
                    <a:pt x="3419" y="3851"/>
                    <a:pt x="3414" y="4587"/>
                    <a:pt x="3268" y="5086"/>
                  </a:cubicBezTo>
                  <a:cubicBezTo>
                    <a:pt x="3265" y="5094"/>
                    <a:pt x="3263" y="5102"/>
                    <a:pt x="3262" y="5109"/>
                  </a:cubicBezTo>
                  <a:cubicBezTo>
                    <a:pt x="3247" y="5186"/>
                    <a:pt x="3159" y="5622"/>
                    <a:pt x="3069" y="5824"/>
                  </a:cubicBezTo>
                  <a:cubicBezTo>
                    <a:pt x="3054" y="5857"/>
                    <a:pt x="3046" y="5893"/>
                    <a:pt x="3046" y="5929"/>
                  </a:cubicBezTo>
                  <a:cubicBezTo>
                    <a:pt x="3045" y="6369"/>
                    <a:pt x="3045" y="6369"/>
                    <a:pt x="3045" y="6369"/>
                  </a:cubicBezTo>
                  <a:cubicBezTo>
                    <a:pt x="3045" y="6377"/>
                    <a:pt x="3039" y="6383"/>
                    <a:pt x="3031" y="6383"/>
                  </a:cubicBezTo>
                  <a:cubicBezTo>
                    <a:pt x="686" y="6383"/>
                    <a:pt x="686" y="6383"/>
                    <a:pt x="686" y="6383"/>
                  </a:cubicBezTo>
                  <a:cubicBezTo>
                    <a:pt x="686" y="6124"/>
                    <a:pt x="686" y="6124"/>
                    <a:pt x="686" y="6124"/>
                  </a:cubicBezTo>
                  <a:cubicBezTo>
                    <a:pt x="686" y="6062"/>
                    <a:pt x="663" y="6002"/>
                    <a:pt x="623" y="5955"/>
                  </a:cubicBezTo>
                  <a:cubicBezTo>
                    <a:pt x="0" y="5235"/>
                    <a:pt x="0" y="5235"/>
                    <a:pt x="0" y="5235"/>
                  </a:cubicBezTo>
                  <a:cubicBezTo>
                    <a:pt x="1088" y="3765"/>
                    <a:pt x="1088" y="3765"/>
                    <a:pt x="1088" y="3765"/>
                  </a:cubicBezTo>
                  <a:cubicBezTo>
                    <a:pt x="1113" y="3731"/>
                    <a:pt x="1143" y="3687"/>
                    <a:pt x="1169" y="3654"/>
                  </a:cubicBezTo>
                  <a:cubicBezTo>
                    <a:pt x="1191" y="3624"/>
                    <a:pt x="1515" y="3854"/>
                    <a:pt x="1900" y="2915"/>
                  </a:cubicBezTo>
                  <a:close/>
                </a:path>
              </a:pathLst>
            </a:custGeom>
            <a:solidFill>
              <a:srgbClr val="ECB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ïṧ1ïdê">
              <a:extLst>
                <a:ext uri="{FF2B5EF4-FFF2-40B4-BE49-F238E27FC236}">
                  <a16:creationId xmlns="" xmlns:a16="http://schemas.microsoft.com/office/drawing/2014/main" id="{A11C3A81-068F-4F26-8B91-97FE6E76DC0B}"/>
                </a:ext>
              </a:extLst>
            </p:cNvPr>
            <p:cNvSpPr/>
            <p:nvPr/>
          </p:nvSpPr>
          <p:spPr bwMode="auto">
            <a:xfrm>
              <a:off x="4623793" y="3192106"/>
              <a:ext cx="219837" cy="203466"/>
            </a:xfrm>
            <a:custGeom>
              <a:avLst/>
              <a:gdLst>
                <a:gd name="T0" fmla="*/ 684 w 798"/>
                <a:gd name="T1" fmla="*/ 740 h 741"/>
                <a:gd name="T2" fmla="*/ 91 w 798"/>
                <a:gd name="T3" fmla="*/ 729 h 741"/>
                <a:gd name="T4" fmla="*/ 2 w 798"/>
                <a:gd name="T5" fmla="*/ 635 h 741"/>
                <a:gd name="T6" fmla="*/ 15 w 798"/>
                <a:gd name="T7" fmla="*/ 310 h 741"/>
                <a:gd name="T8" fmla="*/ 366 w 798"/>
                <a:gd name="T9" fmla="*/ 19 h 741"/>
                <a:gd name="T10" fmla="*/ 758 w 798"/>
                <a:gd name="T11" fmla="*/ 242 h 741"/>
                <a:gd name="T12" fmla="*/ 778 w 798"/>
                <a:gd name="T13" fmla="*/ 547 h 741"/>
                <a:gd name="T14" fmla="*/ 776 w 798"/>
                <a:gd name="T15" fmla="*/ 651 h 741"/>
                <a:gd name="T16" fmla="*/ 684 w 798"/>
                <a:gd name="T17" fmla="*/ 740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8" h="741">
                  <a:moveTo>
                    <a:pt x="684" y="740"/>
                  </a:moveTo>
                  <a:cubicBezTo>
                    <a:pt x="91" y="729"/>
                    <a:pt x="91" y="729"/>
                    <a:pt x="91" y="729"/>
                  </a:cubicBezTo>
                  <a:cubicBezTo>
                    <a:pt x="40" y="728"/>
                    <a:pt x="0" y="685"/>
                    <a:pt x="2" y="635"/>
                  </a:cubicBezTo>
                  <a:cubicBezTo>
                    <a:pt x="15" y="310"/>
                    <a:pt x="15" y="310"/>
                    <a:pt x="15" y="310"/>
                  </a:cubicBezTo>
                  <a:cubicBezTo>
                    <a:pt x="15" y="310"/>
                    <a:pt x="41" y="53"/>
                    <a:pt x="366" y="19"/>
                  </a:cubicBezTo>
                  <a:cubicBezTo>
                    <a:pt x="366" y="19"/>
                    <a:pt x="640" y="0"/>
                    <a:pt x="758" y="242"/>
                  </a:cubicBezTo>
                  <a:cubicBezTo>
                    <a:pt x="758" y="242"/>
                    <a:pt x="798" y="342"/>
                    <a:pt x="778" y="547"/>
                  </a:cubicBezTo>
                  <a:cubicBezTo>
                    <a:pt x="776" y="651"/>
                    <a:pt x="776" y="651"/>
                    <a:pt x="776" y="651"/>
                  </a:cubicBezTo>
                  <a:cubicBezTo>
                    <a:pt x="776" y="701"/>
                    <a:pt x="734" y="741"/>
                    <a:pt x="684" y="740"/>
                  </a:cubicBezTo>
                  <a:close/>
                </a:path>
              </a:pathLst>
            </a:custGeom>
            <a:solidFill>
              <a:srgbClr val="F6E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ṥlíďè">
              <a:extLst>
                <a:ext uri="{FF2B5EF4-FFF2-40B4-BE49-F238E27FC236}">
                  <a16:creationId xmlns="" xmlns:a16="http://schemas.microsoft.com/office/drawing/2014/main" id="{AE6CA1E8-83A8-4D12-9A59-B01BFD9575E4}"/>
                </a:ext>
              </a:extLst>
            </p:cNvPr>
            <p:cNvSpPr/>
            <p:nvPr/>
          </p:nvSpPr>
          <p:spPr bwMode="auto">
            <a:xfrm>
              <a:off x="3951419" y="4844392"/>
              <a:ext cx="1081646" cy="480602"/>
            </a:xfrm>
            <a:custGeom>
              <a:avLst/>
              <a:gdLst>
                <a:gd name="T0" fmla="*/ 375 w 3937"/>
                <a:gd name="T1" fmla="*/ 1749 h 1749"/>
                <a:gd name="T2" fmla="*/ 3563 w 3937"/>
                <a:gd name="T3" fmla="*/ 1745 h 1749"/>
                <a:gd name="T4" fmla="*/ 3937 w 3937"/>
                <a:gd name="T5" fmla="*/ 1371 h 1749"/>
                <a:gd name="T6" fmla="*/ 3936 w 3937"/>
                <a:gd name="T7" fmla="*/ 374 h 1749"/>
                <a:gd name="T8" fmla="*/ 3561 w 3937"/>
                <a:gd name="T9" fmla="*/ 0 h 1749"/>
                <a:gd name="T10" fmla="*/ 374 w 3937"/>
                <a:gd name="T11" fmla="*/ 3 h 1749"/>
                <a:gd name="T12" fmla="*/ 0 w 3937"/>
                <a:gd name="T13" fmla="*/ 378 h 1749"/>
                <a:gd name="T14" fmla="*/ 1 w 3937"/>
                <a:gd name="T15" fmla="*/ 1375 h 1749"/>
                <a:gd name="T16" fmla="*/ 375 w 3937"/>
                <a:gd name="T17" fmla="*/ 1749 h 1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37" h="1749">
                  <a:moveTo>
                    <a:pt x="375" y="1749"/>
                  </a:moveTo>
                  <a:cubicBezTo>
                    <a:pt x="3563" y="1745"/>
                    <a:pt x="3563" y="1745"/>
                    <a:pt x="3563" y="1745"/>
                  </a:cubicBezTo>
                  <a:cubicBezTo>
                    <a:pt x="3769" y="1745"/>
                    <a:pt x="3937" y="1576"/>
                    <a:pt x="3937" y="1371"/>
                  </a:cubicBezTo>
                  <a:cubicBezTo>
                    <a:pt x="3936" y="374"/>
                    <a:pt x="3936" y="374"/>
                    <a:pt x="3936" y="374"/>
                  </a:cubicBezTo>
                  <a:cubicBezTo>
                    <a:pt x="3936" y="168"/>
                    <a:pt x="3767" y="0"/>
                    <a:pt x="3561" y="0"/>
                  </a:cubicBezTo>
                  <a:cubicBezTo>
                    <a:pt x="374" y="3"/>
                    <a:pt x="374" y="3"/>
                    <a:pt x="374" y="3"/>
                  </a:cubicBezTo>
                  <a:cubicBezTo>
                    <a:pt x="168" y="3"/>
                    <a:pt x="0" y="172"/>
                    <a:pt x="0" y="378"/>
                  </a:cubicBezTo>
                  <a:cubicBezTo>
                    <a:pt x="1" y="1375"/>
                    <a:pt x="1" y="1375"/>
                    <a:pt x="1" y="1375"/>
                  </a:cubicBezTo>
                  <a:cubicBezTo>
                    <a:pt x="1" y="1581"/>
                    <a:pt x="170" y="1749"/>
                    <a:pt x="375" y="1749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iṡḷîďè">
              <a:extLst>
                <a:ext uri="{FF2B5EF4-FFF2-40B4-BE49-F238E27FC236}">
                  <a16:creationId xmlns="" xmlns:a16="http://schemas.microsoft.com/office/drawing/2014/main" id="{1C2D0409-411C-4862-B32F-D4588E748C32}"/>
                </a:ext>
              </a:extLst>
            </p:cNvPr>
            <p:cNvSpPr/>
            <p:nvPr/>
          </p:nvSpPr>
          <p:spPr bwMode="auto">
            <a:xfrm>
              <a:off x="5817696" y="2481144"/>
              <a:ext cx="373022" cy="299353"/>
            </a:xfrm>
            <a:custGeom>
              <a:avLst/>
              <a:gdLst>
                <a:gd name="T0" fmla="*/ 1359 w 1359"/>
                <a:gd name="T1" fmla="*/ 134 h 1093"/>
                <a:gd name="T2" fmla="*/ 29 w 1359"/>
                <a:gd name="T3" fmla="*/ 54 h 1093"/>
                <a:gd name="T4" fmla="*/ 903 w 1359"/>
                <a:gd name="T5" fmla="*/ 1093 h 1093"/>
                <a:gd name="T6" fmla="*/ 1283 w 1359"/>
                <a:gd name="T7" fmla="*/ 731 h 1093"/>
                <a:gd name="T8" fmla="*/ 1359 w 1359"/>
                <a:gd name="T9" fmla="*/ 134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1093">
                  <a:moveTo>
                    <a:pt x="1359" y="134"/>
                  </a:moveTo>
                  <a:cubicBezTo>
                    <a:pt x="1359" y="134"/>
                    <a:pt x="59" y="0"/>
                    <a:pt x="29" y="54"/>
                  </a:cubicBezTo>
                  <a:cubicBezTo>
                    <a:pt x="0" y="108"/>
                    <a:pt x="903" y="1093"/>
                    <a:pt x="903" y="1093"/>
                  </a:cubicBezTo>
                  <a:cubicBezTo>
                    <a:pt x="1283" y="731"/>
                    <a:pt x="1283" y="731"/>
                    <a:pt x="1283" y="731"/>
                  </a:cubicBezTo>
                  <a:lnTo>
                    <a:pt x="1359" y="134"/>
                  </a:lnTo>
                  <a:close/>
                </a:path>
              </a:pathLst>
            </a:custGeom>
            <a:solidFill>
              <a:srgbClr val="F9C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ṡḷiḑè">
              <a:extLst>
                <a:ext uri="{FF2B5EF4-FFF2-40B4-BE49-F238E27FC236}">
                  <a16:creationId xmlns="" xmlns:a16="http://schemas.microsoft.com/office/drawing/2014/main" id="{BE1A768F-34F2-486A-A455-A822F44D6791}"/>
                </a:ext>
              </a:extLst>
            </p:cNvPr>
            <p:cNvSpPr/>
            <p:nvPr/>
          </p:nvSpPr>
          <p:spPr bwMode="auto">
            <a:xfrm>
              <a:off x="5820034" y="2485821"/>
              <a:ext cx="147338" cy="120443"/>
            </a:xfrm>
            <a:custGeom>
              <a:avLst/>
              <a:gdLst>
                <a:gd name="T0" fmla="*/ 537 w 537"/>
                <a:gd name="T1" fmla="*/ 43 h 440"/>
                <a:gd name="T2" fmla="*/ 13 w 537"/>
                <a:gd name="T3" fmla="*/ 30 h 440"/>
                <a:gd name="T4" fmla="*/ 330 w 537"/>
                <a:gd name="T5" fmla="*/ 440 h 440"/>
                <a:gd name="T6" fmla="*/ 537 w 537"/>
                <a:gd name="T7" fmla="*/ 4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7" h="440">
                  <a:moveTo>
                    <a:pt x="537" y="43"/>
                  </a:moveTo>
                  <a:cubicBezTo>
                    <a:pt x="537" y="43"/>
                    <a:pt x="24" y="0"/>
                    <a:pt x="13" y="30"/>
                  </a:cubicBezTo>
                  <a:cubicBezTo>
                    <a:pt x="0" y="67"/>
                    <a:pt x="330" y="440"/>
                    <a:pt x="330" y="440"/>
                  </a:cubicBezTo>
                  <a:lnTo>
                    <a:pt x="537" y="43"/>
                  </a:ln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ïṩļïḑé">
              <a:extLst>
                <a:ext uri="{FF2B5EF4-FFF2-40B4-BE49-F238E27FC236}">
                  <a16:creationId xmlns="" xmlns:a16="http://schemas.microsoft.com/office/drawing/2014/main" id="{9A86BBB3-F6E1-4FCB-A86E-4AB1E93F1038}"/>
                </a:ext>
              </a:extLst>
            </p:cNvPr>
            <p:cNvSpPr/>
            <p:nvPr/>
          </p:nvSpPr>
          <p:spPr bwMode="auto">
            <a:xfrm>
              <a:off x="6774221" y="2780496"/>
              <a:ext cx="691084" cy="512174"/>
            </a:xfrm>
            <a:custGeom>
              <a:avLst/>
              <a:gdLst>
                <a:gd name="T0" fmla="*/ 0 w 2513"/>
                <a:gd name="T1" fmla="*/ 743 h 1867"/>
                <a:gd name="T2" fmla="*/ 2513 w 2513"/>
                <a:gd name="T3" fmla="*/ 1867 h 1867"/>
                <a:gd name="T4" fmla="*/ 1536 w 2513"/>
                <a:gd name="T5" fmla="*/ 0 h 1867"/>
                <a:gd name="T6" fmla="*/ 0 w 2513"/>
                <a:gd name="T7" fmla="*/ 743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3" h="1867">
                  <a:moveTo>
                    <a:pt x="0" y="743"/>
                  </a:moveTo>
                  <a:cubicBezTo>
                    <a:pt x="47" y="751"/>
                    <a:pt x="1047" y="1608"/>
                    <a:pt x="2513" y="1867"/>
                  </a:cubicBezTo>
                  <a:cubicBezTo>
                    <a:pt x="1536" y="0"/>
                    <a:pt x="1536" y="0"/>
                    <a:pt x="1536" y="0"/>
                  </a:cubicBezTo>
                  <a:lnTo>
                    <a:pt x="0" y="743"/>
                  </a:lnTo>
                  <a:close/>
                </a:path>
              </a:pathLst>
            </a:custGeom>
            <a:solidFill>
              <a:srgbClr val="E0B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ṡḻíďe">
              <a:extLst>
                <a:ext uri="{FF2B5EF4-FFF2-40B4-BE49-F238E27FC236}">
                  <a16:creationId xmlns="" xmlns:a16="http://schemas.microsoft.com/office/drawing/2014/main" id="{92188F2F-60BE-4598-9FE5-A5A5BD896986}"/>
                </a:ext>
              </a:extLst>
            </p:cNvPr>
            <p:cNvSpPr/>
            <p:nvPr/>
          </p:nvSpPr>
          <p:spPr bwMode="auto">
            <a:xfrm>
              <a:off x="6415232" y="2629650"/>
              <a:ext cx="1493256" cy="1207935"/>
            </a:xfrm>
            <a:custGeom>
              <a:avLst/>
              <a:gdLst>
                <a:gd name="T0" fmla="*/ 5071 w 5430"/>
                <a:gd name="T1" fmla="*/ 2129 h 4397"/>
                <a:gd name="T2" fmla="*/ 3657 w 5430"/>
                <a:gd name="T3" fmla="*/ 408 h 4397"/>
                <a:gd name="T4" fmla="*/ 3372 w 5430"/>
                <a:gd name="T5" fmla="*/ 168 h 4397"/>
                <a:gd name="T6" fmla="*/ 2774 w 5430"/>
                <a:gd name="T7" fmla="*/ 25 h 4397"/>
                <a:gd name="T8" fmla="*/ 0 w 5430"/>
                <a:gd name="T9" fmla="*/ 356 h 4397"/>
                <a:gd name="T10" fmla="*/ 1193 w 5430"/>
                <a:gd name="T11" fmla="*/ 1297 h 4397"/>
                <a:gd name="T12" fmla="*/ 2567 w 5430"/>
                <a:gd name="T13" fmla="*/ 1066 h 4397"/>
                <a:gd name="T14" fmla="*/ 2917 w 5430"/>
                <a:gd name="T15" fmla="*/ 1412 h 4397"/>
                <a:gd name="T16" fmla="*/ 3424 w 5430"/>
                <a:gd name="T17" fmla="*/ 2368 h 4397"/>
                <a:gd name="T18" fmla="*/ 3286 w 5430"/>
                <a:gd name="T19" fmla="*/ 3392 h 4397"/>
                <a:gd name="T20" fmla="*/ 3126 w 5430"/>
                <a:gd name="T21" fmla="*/ 3518 h 4397"/>
                <a:gd name="T22" fmla="*/ 4855 w 5430"/>
                <a:gd name="T23" fmla="*/ 4397 h 4397"/>
                <a:gd name="T24" fmla="*/ 5217 w 5430"/>
                <a:gd name="T25" fmla="*/ 3178 h 4397"/>
                <a:gd name="T26" fmla="*/ 5071 w 5430"/>
                <a:gd name="T27" fmla="*/ 2129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30" h="4397">
                  <a:moveTo>
                    <a:pt x="5071" y="2129"/>
                  </a:moveTo>
                  <a:cubicBezTo>
                    <a:pt x="3657" y="408"/>
                    <a:pt x="3657" y="408"/>
                    <a:pt x="3657" y="408"/>
                  </a:cubicBezTo>
                  <a:cubicBezTo>
                    <a:pt x="3657" y="408"/>
                    <a:pt x="3541" y="281"/>
                    <a:pt x="3372" y="168"/>
                  </a:cubicBezTo>
                  <a:cubicBezTo>
                    <a:pt x="3196" y="50"/>
                    <a:pt x="2984" y="0"/>
                    <a:pt x="2774" y="25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1193" y="1297"/>
                    <a:pt x="1193" y="1297"/>
                    <a:pt x="1193" y="1297"/>
                  </a:cubicBezTo>
                  <a:cubicBezTo>
                    <a:pt x="2567" y="1066"/>
                    <a:pt x="2567" y="1066"/>
                    <a:pt x="2567" y="1066"/>
                  </a:cubicBezTo>
                  <a:cubicBezTo>
                    <a:pt x="2567" y="1066"/>
                    <a:pt x="2753" y="1037"/>
                    <a:pt x="2917" y="1412"/>
                  </a:cubicBezTo>
                  <a:cubicBezTo>
                    <a:pt x="3424" y="2368"/>
                    <a:pt x="3424" y="2368"/>
                    <a:pt x="3424" y="2368"/>
                  </a:cubicBezTo>
                  <a:cubicBezTo>
                    <a:pt x="3603" y="2704"/>
                    <a:pt x="3549" y="3119"/>
                    <a:pt x="3286" y="3392"/>
                  </a:cubicBezTo>
                  <a:cubicBezTo>
                    <a:pt x="3238" y="3442"/>
                    <a:pt x="3185" y="3485"/>
                    <a:pt x="3126" y="3518"/>
                  </a:cubicBezTo>
                  <a:cubicBezTo>
                    <a:pt x="4855" y="4397"/>
                    <a:pt x="4855" y="4397"/>
                    <a:pt x="4855" y="4397"/>
                  </a:cubicBezTo>
                  <a:cubicBezTo>
                    <a:pt x="5217" y="3178"/>
                    <a:pt x="5217" y="3178"/>
                    <a:pt x="5217" y="3178"/>
                  </a:cubicBezTo>
                  <a:cubicBezTo>
                    <a:pt x="5217" y="3178"/>
                    <a:pt x="5430" y="2574"/>
                    <a:pt x="5071" y="2129"/>
                  </a:cubicBezTo>
                  <a:close/>
                </a:path>
              </a:pathLst>
            </a:custGeom>
            <a:solidFill>
              <a:srgbClr val="ECB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îšḷïḑè">
              <a:extLst>
                <a:ext uri="{FF2B5EF4-FFF2-40B4-BE49-F238E27FC236}">
                  <a16:creationId xmlns="" xmlns:a16="http://schemas.microsoft.com/office/drawing/2014/main" id="{CA56131C-E2F4-4951-8E47-40043D368CD2}"/>
                </a:ext>
              </a:extLst>
            </p:cNvPr>
            <p:cNvSpPr/>
            <p:nvPr/>
          </p:nvSpPr>
          <p:spPr bwMode="auto">
            <a:xfrm>
              <a:off x="7203372" y="4500604"/>
              <a:ext cx="1373982" cy="1648778"/>
            </a:xfrm>
            <a:custGeom>
              <a:avLst/>
              <a:gdLst>
                <a:gd name="T0" fmla="*/ 1175 w 1175"/>
                <a:gd name="T1" fmla="*/ 891 h 1410"/>
                <a:gd name="T2" fmla="*/ 1175 w 1175"/>
                <a:gd name="T3" fmla="*/ 1410 h 1410"/>
                <a:gd name="T4" fmla="*/ 524 w 1175"/>
                <a:gd name="T5" fmla="*/ 1410 h 1410"/>
                <a:gd name="T6" fmla="*/ 0 w 1175"/>
                <a:gd name="T7" fmla="*/ 363 h 1410"/>
                <a:gd name="T8" fmla="*/ 2 w 1175"/>
                <a:gd name="T9" fmla="*/ 362 h 1410"/>
                <a:gd name="T10" fmla="*/ 391 w 1175"/>
                <a:gd name="T11" fmla="*/ 168 h 1410"/>
                <a:gd name="T12" fmla="*/ 729 w 1175"/>
                <a:gd name="T13" fmla="*/ 0 h 1410"/>
                <a:gd name="T14" fmla="*/ 1175 w 1175"/>
                <a:gd name="T15" fmla="*/ 891 h 1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5" h="1410">
                  <a:moveTo>
                    <a:pt x="1175" y="891"/>
                  </a:moveTo>
                  <a:lnTo>
                    <a:pt x="1175" y="1410"/>
                  </a:lnTo>
                  <a:lnTo>
                    <a:pt x="524" y="1410"/>
                  </a:lnTo>
                  <a:lnTo>
                    <a:pt x="0" y="363"/>
                  </a:lnTo>
                  <a:lnTo>
                    <a:pt x="2" y="362"/>
                  </a:lnTo>
                  <a:lnTo>
                    <a:pt x="391" y="168"/>
                  </a:lnTo>
                  <a:lnTo>
                    <a:pt x="729" y="0"/>
                  </a:lnTo>
                  <a:lnTo>
                    <a:pt x="1175" y="891"/>
                  </a:lnTo>
                  <a:close/>
                </a:path>
              </a:pathLst>
            </a:custGeom>
            <a:solidFill>
              <a:srgbClr val="4142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iṡľíďê">
              <a:extLst>
                <a:ext uri="{FF2B5EF4-FFF2-40B4-BE49-F238E27FC236}">
                  <a16:creationId xmlns="" xmlns:a16="http://schemas.microsoft.com/office/drawing/2014/main" id="{9CF3544C-F303-4A01-B376-AD61767DF300}"/>
                </a:ext>
              </a:extLst>
            </p:cNvPr>
            <p:cNvSpPr/>
            <p:nvPr/>
          </p:nvSpPr>
          <p:spPr bwMode="auto">
            <a:xfrm>
              <a:off x="7205710" y="4697054"/>
              <a:ext cx="1181040" cy="1452328"/>
            </a:xfrm>
            <a:custGeom>
              <a:avLst/>
              <a:gdLst>
                <a:gd name="T0" fmla="*/ 1010 w 1010"/>
                <a:gd name="T1" fmla="*/ 1242 h 1242"/>
                <a:gd name="T2" fmla="*/ 523 w 1010"/>
                <a:gd name="T3" fmla="*/ 1242 h 1242"/>
                <a:gd name="T4" fmla="*/ 0 w 1010"/>
                <a:gd name="T5" fmla="*/ 194 h 1242"/>
                <a:gd name="T6" fmla="*/ 389 w 1010"/>
                <a:gd name="T7" fmla="*/ 0 h 1242"/>
                <a:gd name="T8" fmla="*/ 1010 w 1010"/>
                <a:gd name="T9" fmla="*/ 1242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0" h="1242">
                  <a:moveTo>
                    <a:pt x="1010" y="1242"/>
                  </a:moveTo>
                  <a:lnTo>
                    <a:pt x="523" y="1242"/>
                  </a:lnTo>
                  <a:lnTo>
                    <a:pt x="0" y="194"/>
                  </a:lnTo>
                  <a:lnTo>
                    <a:pt x="389" y="0"/>
                  </a:lnTo>
                  <a:lnTo>
                    <a:pt x="1010" y="1242"/>
                  </a:lnTo>
                  <a:close/>
                </a:path>
              </a:pathLst>
            </a:custGeom>
            <a:solidFill>
              <a:srgbClr val="35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îsḻiďê">
              <a:extLst>
                <a:ext uri="{FF2B5EF4-FFF2-40B4-BE49-F238E27FC236}">
                  <a16:creationId xmlns="" xmlns:a16="http://schemas.microsoft.com/office/drawing/2014/main" id="{55FE466E-9386-470E-B2E4-B780AE1D1727}"/>
                </a:ext>
              </a:extLst>
            </p:cNvPr>
            <p:cNvSpPr/>
            <p:nvPr/>
          </p:nvSpPr>
          <p:spPr bwMode="auto">
            <a:xfrm>
              <a:off x="6052735" y="2517393"/>
              <a:ext cx="1679181" cy="996283"/>
            </a:xfrm>
            <a:custGeom>
              <a:avLst/>
              <a:gdLst>
                <a:gd name="T0" fmla="*/ 501 w 6104"/>
                <a:gd name="T1" fmla="*/ 0 h 3631"/>
                <a:gd name="T2" fmla="*/ 6104 w 6104"/>
                <a:gd name="T3" fmla="*/ 2699 h 3631"/>
                <a:gd name="T4" fmla="*/ 5653 w 6104"/>
                <a:gd name="T5" fmla="*/ 3631 h 3631"/>
                <a:gd name="T6" fmla="*/ 46 w 6104"/>
                <a:gd name="T7" fmla="*/ 960 h 3631"/>
                <a:gd name="T8" fmla="*/ 143 w 6104"/>
                <a:gd name="T9" fmla="*/ 778 h 3631"/>
                <a:gd name="T10" fmla="*/ 240 w 6104"/>
                <a:gd name="T11" fmla="*/ 593 h 3631"/>
                <a:gd name="T12" fmla="*/ 337 w 6104"/>
                <a:gd name="T13" fmla="*/ 377 h 3631"/>
                <a:gd name="T14" fmla="*/ 411 w 6104"/>
                <a:gd name="T15" fmla="*/ 197 h 3631"/>
                <a:gd name="T16" fmla="*/ 501 w 6104"/>
                <a:gd name="T17" fmla="*/ 0 h 3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04" h="3631">
                  <a:moveTo>
                    <a:pt x="501" y="0"/>
                  </a:moveTo>
                  <a:cubicBezTo>
                    <a:pt x="6104" y="2699"/>
                    <a:pt x="6104" y="2699"/>
                    <a:pt x="6104" y="2699"/>
                  </a:cubicBezTo>
                  <a:cubicBezTo>
                    <a:pt x="5653" y="3631"/>
                    <a:pt x="5653" y="3631"/>
                    <a:pt x="5653" y="3631"/>
                  </a:cubicBezTo>
                  <a:cubicBezTo>
                    <a:pt x="46" y="960"/>
                    <a:pt x="46" y="960"/>
                    <a:pt x="46" y="960"/>
                  </a:cubicBezTo>
                  <a:cubicBezTo>
                    <a:pt x="46" y="960"/>
                    <a:pt x="0" y="801"/>
                    <a:pt x="143" y="778"/>
                  </a:cubicBezTo>
                  <a:cubicBezTo>
                    <a:pt x="143" y="778"/>
                    <a:pt x="63" y="638"/>
                    <a:pt x="240" y="593"/>
                  </a:cubicBezTo>
                  <a:cubicBezTo>
                    <a:pt x="240" y="593"/>
                    <a:pt x="164" y="459"/>
                    <a:pt x="337" y="377"/>
                  </a:cubicBezTo>
                  <a:cubicBezTo>
                    <a:pt x="337" y="377"/>
                    <a:pt x="261" y="245"/>
                    <a:pt x="411" y="197"/>
                  </a:cubicBezTo>
                  <a:cubicBezTo>
                    <a:pt x="411" y="197"/>
                    <a:pt x="343" y="102"/>
                    <a:pt x="501" y="0"/>
                  </a:cubicBezTo>
                  <a:close/>
                </a:path>
              </a:pathLst>
            </a:custGeom>
            <a:solidFill>
              <a:srgbClr val="FB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îṣlîdé">
              <a:extLst>
                <a:ext uri="{FF2B5EF4-FFF2-40B4-BE49-F238E27FC236}">
                  <a16:creationId xmlns="" xmlns:a16="http://schemas.microsoft.com/office/drawing/2014/main" id="{E552BBD9-E895-413F-B506-6AE319A7B8C8}"/>
                </a:ext>
              </a:extLst>
            </p:cNvPr>
            <p:cNvSpPr/>
            <p:nvPr/>
          </p:nvSpPr>
          <p:spPr bwMode="auto">
            <a:xfrm>
              <a:off x="6052735" y="2644852"/>
              <a:ext cx="1614868" cy="868825"/>
            </a:xfrm>
            <a:custGeom>
              <a:avLst/>
              <a:gdLst>
                <a:gd name="T0" fmla="*/ 237 w 5872"/>
                <a:gd name="T1" fmla="*/ 0 h 3165"/>
                <a:gd name="T2" fmla="*/ 240 w 5872"/>
                <a:gd name="T3" fmla="*/ 127 h 3165"/>
                <a:gd name="T4" fmla="*/ 143 w 5872"/>
                <a:gd name="T5" fmla="*/ 312 h 3165"/>
                <a:gd name="T6" fmla="*/ 46 w 5872"/>
                <a:gd name="T7" fmla="*/ 494 h 3165"/>
                <a:gd name="T8" fmla="*/ 5653 w 5872"/>
                <a:gd name="T9" fmla="*/ 3165 h 3165"/>
                <a:gd name="T10" fmla="*/ 5872 w 5872"/>
                <a:gd name="T11" fmla="*/ 2711 h 3165"/>
                <a:gd name="T12" fmla="*/ 237 w 5872"/>
                <a:gd name="T13" fmla="*/ 0 h 3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72" h="3165">
                  <a:moveTo>
                    <a:pt x="237" y="0"/>
                  </a:moveTo>
                  <a:cubicBezTo>
                    <a:pt x="205" y="65"/>
                    <a:pt x="240" y="127"/>
                    <a:pt x="240" y="127"/>
                  </a:cubicBezTo>
                  <a:cubicBezTo>
                    <a:pt x="63" y="172"/>
                    <a:pt x="143" y="312"/>
                    <a:pt x="143" y="312"/>
                  </a:cubicBezTo>
                  <a:cubicBezTo>
                    <a:pt x="0" y="335"/>
                    <a:pt x="46" y="494"/>
                    <a:pt x="46" y="494"/>
                  </a:cubicBezTo>
                  <a:cubicBezTo>
                    <a:pt x="5653" y="3165"/>
                    <a:pt x="5653" y="3165"/>
                    <a:pt x="5653" y="3165"/>
                  </a:cubicBezTo>
                  <a:cubicBezTo>
                    <a:pt x="5872" y="2711"/>
                    <a:pt x="5872" y="2711"/>
                    <a:pt x="5872" y="2711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F9A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íşḻîḍé">
              <a:extLst>
                <a:ext uri="{FF2B5EF4-FFF2-40B4-BE49-F238E27FC236}">
                  <a16:creationId xmlns="" xmlns:a16="http://schemas.microsoft.com/office/drawing/2014/main" id="{83B236D7-D834-4B4E-9502-4D19C737EE46}"/>
                </a:ext>
              </a:extLst>
            </p:cNvPr>
            <p:cNvSpPr/>
            <p:nvPr/>
          </p:nvSpPr>
          <p:spPr bwMode="auto">
            <a:xfrm>
              <a:off x="6373136" y="2884568"/>
              <a:ext cx="1378660" cy="1599666"/>
            </a:xfrm>
            <a:custGeom>
              <a:avLst/>
              <a:gdLst>
                <a:gd name="T0" fmla="*/ 2313 w 5014"/>
                <a:gd name="T1" fmla="*/ 2263 h 5824"/>
                <a:gd name="T2" fmla="*/ 1584 w 5014"/>
                <a:gd name="T3" fmla="*/ 1277 h 5824"/>
                <a:gd name="T4" fmla="*/ 1139 w 5014"/>
                <a:gd name="T5" fmla="*/ 316 h 5824"/>
                <a:gd name="T6" fmla="*/ 611 w 5014"/>
                <a:gd name="T7" fmla="*/ 8 h 5824"/>
                <a:gd name="T8" fmla="*/ 561 w 5014"/>
                <a:gd name="T9" fmla="*/ 15 h 5824"/>
                <a:gd name="T10" fmla="*/ 19 w 5014"/>
                <a:gd name="T11" fmla="*/ 456 h 5824"/>
                <a:gd name="T12" fmla="*/ 4 w 5014"/>
                <a:gd name="T13" fmla="*/ 570 h 5824"/>
                <a:gd name="T14" fmla="*/ 199 w 5014"/>
                <a:gd name="T15" fmla="*/ 1134 h 5824"/>
                <a:gd name="T16" fmla="*/ 1387 w 5014"/>
                <a:gd name="T17" fmla="*/ 3758 h 5824"/>
                <a:gd name="T18" fmla="*/ 2066 w 5014"/>
                <a:gd name="T19" fmla="*/ 4781 h 5824"/>
                <a:gd name="T20" fmla="*/ 2081 w 5014"/>
                <a:gd name="T21" fmla="*/ 4799 h 5824"/>
                <a:gd name="T22" fmla="*/ 2567 w 5014"/>
                <a:gd name="T23" fmla="*/ 5344 h 5824"/>
                <a:gd name="T24" fmla="*/ 2634 w 5014"/>
                <a:gd name="T25" fmla="*/ 5427 h 5824"/>
                <a:gd name="T26" fmla="*/ 2829 w 5014"/>
                <a:gd name="T27" fmla="*/ 5815 h 5824"/>
                <a:gd name="T28" fmla="*/ 2847 w 5014"/>
                <a:gd name="T29" fmla="*/ 5820 h 5824"/>
                <a:gd name="T30" fmla="*/ 4916 w 5014"/>
                <a:gd name="T31" fmla="*/ 4785 h 5824"/>
                <a:gd name="T32" fmla="*/ 4802 w 5014"/>
                <a:gd name="T33" fmla="*/ 4557 h 5824"/>
                <a:gd name="T34" fmla="*/ 4782 w 5014"/>
                <a:gd name="T35" fmla="*/ 4380 h 5824"/>
                <a:gd name="T36" fmla="*/ 5014 w 5014"/>
                <a:gd name="T37" fmla="*/ 3470 h 5824"/>
                <a:gd name="T38" fmla="*/ 3405 w 5014"/>
                <a:gd name="T39" fmla="*/ 2653 h 5824"/>
                <a:gd name="T40" fmla="*/ 3285 w 5014"/>
                <a:gd name="T41" fmla="*/ 2591 h 5824"/>
                <a:gd name="T42" fmla="*/ 2313 w 5014"/>
                <a:gd name="T43" fmla="*/ 2263 h 5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14" h="5824">
                  <a:moveTo>
                    <a:pt x="2313" y="2263"/>
                  </a:moveTo>
                  <a:cubicBezTo>
                    <a:pt x="2202" y="2166"/>
                    <a:pt x="1792" y="1751"/>
                    <a:pt x="1584" y="1277"/>
                  </a:cubicBezTo>
                  <a:cubicBezTo>
                    <a:pt x="1139" y="316"/>
                    <a:pt x="1139" y="316"/>
                    <a:pt x="1139" y="316"/>
                  </a:cubicBezTo>
                  <a:cubicBezTo>
                    <a:pt x="1139" y="316"/>
                    <a:pt x="975" y="0"/>
                    <a:pt x="611" y="8"/>
                  </a:cubicBezTo>
                  <a:cubicBezTo>
                    <a:pt x="594" y="9"/>
                    <a:pt x="577" y="11"/>
                    <a:pt x="561" y="15"/>
                  </a:cubicBezTo>
                  <a:cubicBezTo>
                    <a:pt x="466" y="37"/>
                    <a:pt x="143" y="133"/>
                    <a:pt x="19" y="456"/>
                  </a:cubicBezTo>
                  <a:cubicBezTo>
                    <a:pt x="5" y="492"/>
                    <a:pt x="0" y="531"/>
                    <a:pt x="4" y="570"/>
                  </a:cubicBezTo>
                  <a:cubicBezTo>
                    <a:pt x="12" y="657"/>
                    <a:pt x="49" y="833"/>
                    <a:pt x="199" y="1134"/>
                  </a:cubicBezTo>
                  <a:cubicBezTo>
                    <a:pt x="1387" y="3758"/>
                    <a:pt x="1387" y="3758"/>
                    <a:pt x="1387" y="3758"/>
                  </a:cubicBezTo>
                  <a:cubicBezTo>
                    <a:pt x="1387" y="3758"/>
                    <a:pt x="1716" y="4406"/>
                    <a:pt x="2066" y="4781"/>
                  </a:cubicBezTo>
                  <a:cubicBezTo>
                    <a:pt x="2071" y="4787"/>
                    <a:pt x="2076" y="4793"/>
                    <a:pt x="2081" y="4799"/>
                  </a:cubicBezTo>
                  <a:cubicBezTo>
                    <a:pt x="2128" y="4860"/>
                    <a:pt x="2398" y="5205"/>
                    <a:pt x="2567" y="5344"/>
                  </a:cubicBezTo>
                  <a:cubicBezTo>
                    <a:pt x="2595" y="5367"/>
                    <a:pt x="2618" y="5395"/>
                    <a:pt x="2634" y="5427"/>
                  </a:cubicBezTo>
                  <a:cubicBezTo>
                    <a:pt x="2829" y="5815"/>
                    <a:pt x="2829" y="5815"/>
                    <a:pt x="2829" y="5815"/>
                  </a:cubicBezTo>
                  <a:cubicBezTo>
                    <a:pt x="2832" y="5821"/>
                    <a:pt x="2840" y="5824"/>
                    <a:pt x="2847" y="5820"/>
                  </a:cubicBezTo>
                  <a:cubicBezTo>
                    <a:pt x="4916" y="4785"/>
                    <a:pt x="4916" y="4785"/>
                    <a:pt x="4916" y="4785"/>
                  </a:cubicBezTo>
                  <a:cubicBezTo>
                    <a:pt x="4802" y="4557"/>
                    <a:pt x="4802" y="4557"/>
                    <a:pt x="4802" y="4557"/>
                  </a:cubicBezTo>
                  <a:cubicBezTo>
                    <a:pt x="4774" y="4502"/>
                    <a:pt x="4767" y="4439"/>
                    <a:pt x="4782" y="4380"/>
                  </a:cubicBezTo>
                  <a:cubicBezTo>
                    <a:pt x="5014" y="3470"/>
                    <a:pt x="5014" y="3470"/>
                    <a:pt x="5014" y="3470"/>
                  </a:cubicBezTo>
                  <a:cubicBezTo>
                    <a:pt x="3405" y="2653"/>
                    <a:pt x="3405" y="2653"/>
                    <a:pt x="3405" y="2653"/>
                  </a:cubicBezTo>
                  <a:cubicBezTo>
                    <a:pt x="3368" y="2634"/>
                    <a:pt x="3322" y="2609"/>
                    <a:pt x="3285" y="2591"/>
                  </a:cubicBezTo>
                  <a:cubicBezTo>
                    <a:pt x="3252" y="2575"/>
                    <a:pt x="3067" y="2921"/>
                    <a:pt x="2313" y="2263"/>
                  </a:cubicBezTo>
                  <a:close/>
                </a:path>
              </a:pathLst>
            </a:custGeom>
            <a:solidFill>
              <a:srgbClr val="ECB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íŝľîde">
              <a:extLst>
                <a:ext uri="{FF2B5EF4-FFF2-40B4-BE49-F238E27FC236}">
                  <a16:creationId xmlns="" xmlns:a16="http://schemas.microsoft.com/office/drawing/2014/main" id="{43FE2E06-1563-421F-B9DE-C0E2571CC6A1}"/>
                </a:ext>
              </a:extLst>
            </p:cNvPr>
            <p:cNvSpPr/>
            <p:nvPr/>
          </p:nvSpPr>
          <p:spPr bwMode="auto">
            <a:xfrm>
              <a:off x="6426926" y="2929003"/>
              <a:ext cx="238547" cy="250240"/>
            </a:xfrm>
            <a:custGeom>
              <a:avLst/>
              <a:gdLst>
                <a:gd name="T0" fmla="*/ 288 w 867"/>
                <a:gd name="T1" fmla="*/ 890 h 913"/>
                <a:gd name="T2" fmla="*/ 806 w 867"/>
                <a:gd name="T3" fmla="*/ 618 h 913"/>
                <a:gd name="T4" fmla="*/ 843 w 867"/>
                <a:gd name="T5" fmla="*/ 496 h 913"/>
                <a:gd name="T6" fmla="*/ 688 w 867"/>
                <a:gd name="T7" fmla="*/ 216 h 913"/>
                <a:gd name="T8" fmla="*/ 250 w 867"/>
                <a:gd name="T9" fmla="*/ 114 h 913"/>
                <a:gd name="T10" fmla="*/ 2 w 867"/>
                <a:gd name="T11" fmla="*/ 484 h 913"/>
                <a:gd name="T12" fmla="*/ 120 w 867"/>
                <a:gd name="T13" fmla="*/ 761 h 913"/>
                <a:gd name="T14" fmla="*/ 167 w 867"/>
                <a:gd name="T15" fmla="*/ 852 h 913"/>
                <a:gd name="T16" fmla="*/ 288 w 867"/>
                <a:gd name="T17" fmla="*/ 89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7" h="913">
                  <a:moveTo>
                    <a:pt x="288" y="890"/>
                  </a:moveTo>
                  <a:cubicBezTo>
                    <a:pt x="806" y="618"/>
                    <a:pt x="806" y="618"/>
                    <a:pt x="806" y="618"/>
                  </a:cubicBezTo>
                  <a:cubicBezTo>
                    <a:pt x="850" y="595"/>
                    <a:pt x="867" y="540"/>
                    <a:pt x="843" y="496"/>
                  </a:cubicBezTo>
                  <a:cubicBezTo>
                    <a:pt x="688" y="216"/>
                    <a:pt x="688" y="216"/>
                    <a:pt x="688" y="216"/>
                  </a:cubicBezTo>
                  <a:cubicBezTo>
                    <a:pt x="688" y="216"/>
                    <a:pt x="552" y="0"/>
                    <a:pt x="250" y="114"/>
                  </a:cubicBezTo>
                  <a:cubicBezTo>
                    <a:pt x="250" y="114"/>
                    <a:pt x="0" y="218"/>
                    <a:pt x="2" y="484"/>
                  </a:cubicBezTo>
                  <a:cubicBezTo>
                    <a:pt x="2" y="484"/>
                    <a:pt x="11" y="590"/>
                    <a:pt x="120" y="761"/>
                  </a:cubicBezTo>
                  <a:cubicBezTo>
                    <a:pt x="167" y="852"/>
                    <a:pt x="167" y="852"/>
                    <a:pt x="167" y="852"/>
                  </a:cubicBezTo>
                  <a:cubicBezTo>
                    <a:pt x="190" y="896"/>
                    <a:pt x="244" y="913"/>
                    <a:pt x="288" y="890"/>
                  </a:cubicBezTo>
                  <a:close/>
                </a:path>
              </a:pathLst>
            </a:custGeom>
            <a:solidFill>
              <a:srgbClr val="F6E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îŝḷide">
              <a:extLst>
                <a:ext uri="{FF2B5EF4-FFF2-40B4-BE49-F238E27FC236}">
                  <a16:creationId xmlns="" xmlns:a16="http://schemas.microsoft.com/office/drawing/2014/main" id="{987674FF-467E-4CD3-B89B-1A012FBF7DFA}"/>
                </a:ext>
              </a:extLst>
            </p:cNvPr>
            <p:cNvSpPr/>
            <p:nvPr/>
          </p:nvSpPr>
          <p:spPr bwMode="auto">
            <a:xfrm>
              <a:off x="6971841" y="4093672"/>
              <a:ext cx="1126081" cy="858300"/>
            </a:xfrm>
            <a:custGeom>
              <a:avLst/>
              <a:gdLst>
                <a:gd name="T0" fmla="*/ 3838 w 4094"/>
                <a:gd name="T1" fmla="*/ 1631 h 3126"/>
                <a:gd name="T2" fmla="*/ 1025 w 4094"/>
                <a:gd name="T3" fmla="*/ 3035 h 3126"/>
                <a:gd name="T4" fmla="*/ 530 w 4094"/>
                <a:gd name="T5" fmla="*/ 2870 h 3126"/>
                <a:gd name="T6" fmla="*/ 90 w 4094"/>
                <a:gd name="T7" fmla="*/ 1990 h 3126"/>
                <a:gd name="T8" fmla="*/ 256 w 4094"/>
                <a:gd name="T9" fmla="*/ 1495 h 3126"/>
                <a:gd name="T10" fmla="*/ 3069 w 4094"/>
                <a:gd name="T11" fmla="*/ 91 h 3126"/>
                <a:gd name="T12" fmla="*/ 3564 w 4094"/>
                <a:gd name="T13" fmla="*/ 256 h 3126"/>
                <a:gd name="T14" fmla="*/ 4003 w 4094"/>
                <a:gd name="T15" fmla="*/ 1136 h 3126"/>
                <a:gd name="T16" fmla="*/ 3838 w 4094"/>
                <a:gd name="T17" fmla="*/ 1631 h 3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4" h="3126">
                  <a:moveTo>
                    <a:pt x="3838" y="1631"/>
                  </a:moveTo>
                  <a:cubicBezTo>
                    <a:pt x="1025" y="3035"/>
                    <a:pt x="1025" y="3035"/>
                    <a:pt x="1025" y="3035"/>
                  </a:cubicBezTo>
                  <a:cubicBezTo>
                    <a:pt x="843" y="3126"/>
                    <a:pt x="620" y="3052"/>
                    <a:pt x="530" y="2870"/>
                  </a:cubicBezTo>
                  <a:cubicBezTo>
                    <a:pt x="90" y="1990"/>
                    <a:pt x="90" y="1990"/>
                    <a:pt x="90" y="1990"/>
                  </a:cubicBezTo>
                  <a:cubicBezTo>
                    <a:pt x="0" y="1809"/>
                    <a:pt x="74" y="1586"/>
                    <a:pt x="256" y="1495"/>
                  </a:cubicBezTo>
                  <a:cubicBezTo>
                    <a:pt x="3069" y="91"/>
                    <a:pt x="3069" y="91"/>
                    <a:pt x="3069" y="91"/>
                  </a:cubicBezTo>
                  <a:cubicBezTo>
                    <a:pt x="3251" y="0"/>
                    <a:pt x="3473" y="74"/>
                    <a:pt x="3564" y="256"/>
                  </a:cubicBezTo>
                  <a:cubicBezTo>
                    <a:pt x="4003" y="1136"/>
                    <a:pt x="4003" y="1136"/>
                    <a:pt x="4003" y="1136"/>
                  </a:cubicBezTo>
                  <a:cubicBezTo>
                    <a:pt x="4094" y="1317"/>
                    <a:pt x="4020" y="1540"/>
                    <a:pt x="3838" y="163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iṡľïḋè">
              <a:extLst>
                <a:ext uri="{FF2B5EF4-FFF2-40B4-BE49-F238E27FC236}">
                  <a16:creationId xmlns="" xmlns:a16="http://schemas.microsoft.com/office/drawing/2014/main" id="{80D6F83F-6CCE-4226-9BB5-11AC21D9B390}"/>
                </a:ext>
              </a:extLst>
            </p:cNvPr>
            <p:cNvSpPr/>
            <p:nvPr/>
          </p:nvSpPr>
          <p:spPr bwMode="auto">
            <a:xfrm>
              <a:off x="7605627" y="3256420"/>
              <a:ext cx="198789" cy="292337"/>
            </a:xfrm>
            <a:custGeom>
              <a:avLst/>
              <a:gdLst>
                <a:gd name="T0" fmla="*/ 0 w 170"/>
                <a:gd name="T1" fmla="*/ 220 h 250"/>
                <a:gd name="T2" fmla="*/ 64 w 170"/>
                <a:gd name="T3" fmla="*/ 250 h 250"/>
                <a:gd name="T4" fmla="*/ 170 w 170"/>
                <a:gd name="T5" fmla="*/ 31 h 250"/>
                <a:gd name="T6" fmla="*/ 104 w 170"/>
                <a:gd name="T7" fmla="*/ 0 h 250"/>
                <a:gd name="T8" fmla="*/ 0 w 170"/>
                <a:gd name="T9" fmla="*/ 22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250">
                  <a:moveTo>
                    <a:pt x="0" y="220"/>
                  </a:moveTo>
                  <a:lnTo>
                    <a:pt x="64" y="250"/>
                  </a:lnTo>
                  <a:lnTo>
                    <a:pt x="170" y="31"/>
                  </a:lnTo>
                  <a:lnTo>
                    <a:pt x="104" y="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E5E5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ïšľiḓè">
              <a:extLst>
                <a:ext uri="{FF2B5EF4-FFF2-40B4-BE49-F238E27FC236}">
                  <a16:creationId xmlns="" xmlns:a16="http://schemas.microsoft.com/office/drawing/2014/main" id="{57DACA5A-A0F7-4D1D-8FAF-7951A32DABBE}"/>
                </a:ext>
              </a:extLst>
            </p:cNvPr>
            <p:cNvSpPr/>
            <p:nvPr/>
          </p:nvSpPr>
          <p:spPr bwMode="auto">
            <a:xfrm>
              <a:off x="7680465" y="3291500"/>
              <a:ext cx="246732" cy="309877"/>
            </a:xfrm>
            <a:custGeom>
              <a:avLst/>
              <a:gdLst>
                <a:gd name="T0" fmla="*/ 0 w 900"/>
                <a:gd name="T1" fmla="*/ 937 h 1129"/>
                <a:gd name="T2" fmla="*/ 277 w 900"/>
                <a:gd name="T3" fmla="*/ 1069 h 1129"/>
                <a:gd name="T4" fmla="*/ 611 w 900"/>
                <a:gd name="T5" fmla="*/ 951 h 1129"/>
                <a:gd name="T6" fmla="*/ 841 w 900"/>
                <a:gd name="T7" fmla="*/ 469 h 1129"/>
                <a:gd name="T8" fmla="*/ 723 w 900"/>
                <a:gd name="T9" fmla="*/ 136 h 1129"/>
                <a:gd name="T10" fmla="*/ 442 w 900"/>
                <a:gd name="T11" fmla="*/ 0 h 1129"/>
                <a:gd name="T12" fmla="*/ 0 w 900"/>
                <a:gd name="T13" fmla="*/ 937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0" h="1129">
                  <a:moveTo>
                    <a:pt x="0" y="937"/>
                  </a:moveTo>
                  <a:cubicBezTo>
                    <a:pt x="277" y="1069"/>
                    <a:pt x="277" y="1069"/>
                    <a:pt x="277" y="1069"/>
                  </a:cubicBezTo>
                  <a:cubicBezTo>
                    <a:pt x="402" y="1129"/>
                    <a:pt x="552" y="1076"/>
                    <a:pt x="611" y="951"/>
                  </a:cubicBezTo>
                  <a:cubicBezTo>
                    <a:pt x="841" y="469"/>
                    <a:pt x="841" y="469"/>
                    <a:pt x="841" y="469"/>
                  </a:cubicBezTo>
                  <a:cubicBezTo>
                    <a:pt x="900" y="345"/>
                    <a:pt x="848" y="195"/>
                    <a:pt x="723" y="136"/>
                  </a:cubicBezTo>
                  <a:cubicBezTo>
                    <a:pt x="442" y="0"/>
                    <a:pt x="442" y="0"/>
                    <a:pt x="442" y="0"/>
                  </a:cubicBezTo>
                  <a:lnTo>
                    <a:pt x="0" y="937"/>
                  </a:lnTo>
                  <a:close/>
                </a:path>
              </a:pathLst>
            </a:custGeom>
            <a:solidFill>
              <a:srgbClr val="CE58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1" name="ccb15553-6e70-4539-a6ee-d65d9960fb9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641883" y="4136880"/>
            <a:ext cx="766797" cy="349670"/>
            <a:chOff x="2583009" y="1827028"/>
            <a:chExt cx="7025983" cy="3203944"/>
          </a:xfrm>
        </p:grpSpPr>
        <p:sp>
          <p:nvSpPr>
            <p:cNvPr id="122" name="ïslïḑê">
              <a:extLst>
                <a:ext uri="{FF2B5EF4-FFF2-40B4-BE49-F238E27FC236}">
                  <a16:creationId xmlns="" xmlns:a16="http://schemas.microsoft.com/office/drawing/2014/main" id="{768894A0-FEB8-4CF7-8D13-27BE4AA93890}"/>
                </a:ext>
              </a:extLst>
            </p:cNvPr>
            <p:cNvSpPr/>
            <p:nvPr/>
          </p:nvSpPr>
          <p:spPr bwMode="auto">
            <a:xfrm>
              <a:off x="6912663" y="1894212"/>
              <a:ext cx="2208124" cy="2572412"/>
            </a:xfrm>
            <a:custGeom>
              <a:avLst/>
              <a:gdLst>
                <a:gd name="T0" fmla="*/ 543 w 1250"/>
                <a:gd name="T1" fmla="*/ 2 h 1457"/>
                <a:gd name="T2" fmla="*/ 391 w 1250"/>
                <a:gd name="T3" fmla="*/ 47 h 1457"/>
                <a:gd name="T4" fmla="*/ 328 w 1250"/>
                <a:gd name="T5" fmla="*/ 154 h 1457"/>
                <a:gd name="T6" fmla="*/ 186 w 1250"/>
                <a:gd name="T7" fmla="*/ 259 h 1457"/>
                <a:gd name="T8" fmla="*/ 152 w 1250"/>
                <a:gd name="T9" fmla="*/ 403 h 1457"/>
                <a:gd name="T10" fmla="*/ 173 w 1250"/>
                <a:gd name="T11" fmla="*/ 456 h 1457"/>
                <a:gd name="T12" fmla="*/ 145 w 1250"/>
                <a:gd name="T13" fmla="*/ 690 h 1457"/>
                <a:gd name="T14" fmla="*/ 144 w 1250"/>
                <a:gd name="T15" fmla="*/ 710 h 1457"/>
                <a:gd name="T16" fmla="*/ 165 w 1250"/>
                <a:gd name="T17" fmla="*/ 730 h 1457"/>
                <a:gd name="T18" fmla="*/ 208 w 1250"/>
                <a:gd name="T19" fmla="*/ 814 h 1457"/>
                <a:gd name="T20" fmla="*/ 196 w 1250"/>
                <a:gd name="T21" fmla="*/ 911 h 1457"/>
                <a:gd name="T22" fmla="*/ 84 w 1250"/>
                <a:gd name="T23" fmla="*/ 1138 h 1457"/>
                <a:gd name="T24" fmla="*/ 9 w 1250"/>
                <a:gd name="T25" fmla="*/ 1215 h 1457"/>
                <a:gd name="T26" fmla="*/ 79 w 1250"/>
                <a:gd name="T27" fmla="*/ 1312 h 1457"/>
                <a:gd name="T28" fmla="*/ 448 w 1250"/>
                <a:gd name="T29" fmla="*/ 1394 h 1457"/>
                <a:gd name="T30" fmla="*/ 776 w 1250"/>
                <a:gd name="T31" fmla="*/ 1443 h 1457"/>
                <a:gd name="T32" fmla="*/ 919 w 1250"/>
                <a:gd name="T33" fmla="*/ 1402 h 1457"/>
                <a:gd name="T34" fmla="*/ 1209 w 1250"/>
                <a:gd name="T35" fmla="*/ 1296 h 1457"/>
                <a:gd name="T36" fmla="*/ 1232 w 1250"/>
                <a:gd name="T37" fmla="*/ 1284 h 1457"/>
                <a:gd name="T38" fmla="*/ 1241 w 1250"/>
                <a:gd name="T39" fmla="*/ 1221 h 1457"/>
                <a:gd name="T40" fmla="*/ 1199 w 1250"/>
                <a:gd name="T41" fmla="*/ 1168 h 1457"/>
                <a:gd name="T42" fmla="*/ 1158 w 1250"/>
                <a:gd name="T43" fmla="*/ 1032 h 1457"/>
                <a:gd name="T44" fmla="*/ 1209 w 1250"/>
                <a:gd name="T45" fmla="*/ 948 h 1457"/>
                <a:gd name="T46" fmla="*/ 1146 w 1250"/>
                <a:gd name="T47" fmla="*/ 783 h 1457"/>
                <a:gd name="T48" fmla="*/ 1109 w 1250"/>
                <a:gd name="T49" fmla="*/ 622 h 1457"/>
                <a:gd name="T50" fmla="*/ 1141 w 1250"/>
                <a:gd name="T51" fmla="*/ 443 h 1457"/>
                <a:gd name="T52" fmla="*/ 1106 w 1250"/>
                <a:gd name="T53" fmla="*/ 278 h 1457"/>
                <a:gd name="T54" fmla="*/ 1051 w 1250"/>
                <a:gd name="T55" fmla="*/ 149 h 1457"/>
                <a:gd name="T56" fmla="*/ 831 w 1250"/>
                <a:gd name="T57" fmla="*/ 21 h 1457"/>
                <a:gd name="T58" fmla="*/ 772 w 1250"/>
                <a:gd name="T59" fmla="*/ 23 h 1457"/>
                <a:gd name="T60" fmla="*/ 709 w 1250"/>
                <a:gd name="T61" fmla="*/ 25 h 1457"/>
                <a:gd name="T62" fmla="*/ 543 w 1250"/>
                <a:gd name="T63" fmla="*/ 2 h 1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0" h="1457">
                  <a:moveTo>
                    <a:pt x="543" y="2"/>
                  </a:moveTo>
                  <a:cubicBezTo>
                    <a:pt x="488" y="0"/>
                    <a:pt x="428" y="7"/>
                    <a:pt x="391" y="47"/>
                  </a:cubicBezTo>
                  <a:cubicBezTo>
                    <a:pt x="363" y="78"/>
                    <a:pt x="354" y="122"/>
                    <a:pt x="328" y="154"/>
                  </a:cubicBezTo>
                  <a:cubicBezTo>
                    <a:pt x="291" y="201"/>
                    <a:pt x="227" y="216"/>
                    <a:pt x="186" y="259"/>
                  </a:cubicBezTo>
                  <a:cubicBezTo>
                    <a:pt x="150" y="298"/>
                    <a:pt x="137" y="352"/>
                    <a:pt x="152" y="403"/>
                  </a:cubicBezTo>
                  <a:cubicBezTo>
                    <a:pt x="158" y="421"/>
                    <a:pt x="167" y="438"/>
                    <a:pt x="173" y="456"/>
                  </a:cubicBezTo>
                  <a:cubicBezTo>
                    <a:pt x="198" y="532"/>
                    <a:pt x="166" y="613"/>
                    <a:pt x="145" y="690"/>
                  </a:cubicBezTo>
                  <a:cubicBezTo>
                    <a:pt x="143" y="697"/>
                    <a:pt x="143" y="704"/>
                    <a:pt x="144" y="710"/>
                  </a:cubicBezTo>
                  <a:cubicBezTo>
                    <a:pt x="147" y="720"/>
                    <a:pt x="157" y="725"/>
                    <a:pt x="165" y="730"/>
                  </a:cubicBezTo>
                  <a:cubicBezTo>
                    <a:pt x="192" y="748"/>
                    <a:pt x="206" y="782"/>
                    <a:pt x="208" y="814"/>
                  </a:cubicBezTo>
                  <a:cubicBezTo>
                    <a:pt x="211" y="847"/>
                    <a:pt x="204" y="879"/>
                    <a:pt x="196" y="911"/>
                  </a:cubicBezTo>
                  <a:cubicBezTo>
                    <a:pt x="177" y="995"/>
                    <a:pt x="152" y="1085"/>
                    <a:pt x="84" y="1138"/>
                  </a:cubicBezTo>
                  <a:cubicBezTo>
                    <a:pt x="55" y="1161"/>
                    <a:pt x="16" y="1179"/>
                    <a:pt x="9" y="1215"/>
                  </a:cubicBezTo>
                  <a:cubicBezTo>
                    <a:pt x="0" y="1257"/>
                    <a:pt x="40" y="1293"/>
                    <a:pt x="79" y="1312"/>
                  </a:cubicBezTo>
                  <a:cubicBezTo>
                    <a:pt x="192" y="1368"/>
                    <a:pt x="324" y="1369"/>
                    <a:pt x="448" y="1394"/>
                  </a:cubicBezTo>
                  <a:cubicBezTo>
                    <a:pt x="557" y="1416"/>
                    <a:pt x="666" y="1457"/>
                    <a:pt x="776" y="1443"/>
                  </a:cubicBezTo>
                  <a:cubicBezTo>
                    <a:pt x="825" y="1437"/>
                    <a:pt x="872" y="1420"/>
                    <a:pt x="919" y="1402"/>
                  </a:cubicBezTo>
                  <a:cubicBezTo>
                    <a:pt x="1209" y="1296"/>
                    <a:pt x="1209" y="1296"/>
                    <a:pt x="1209" y="1296"/>
                  </a:cubicBezTo>
                  <a:cubicBezTo>
                    <a:pt x="1217" y="1293"/>
                    <a:pt x="1225" y="1289"/>
                    <a:pt x="1232" y="1284"/>
                  </a:cubicBezTo>
                  <a:cubicBezTo>
                    <a:pt x="1249" y="1269"/>
                    <a:pt x="1250" y="1242"/>
                    <a:pt x="1241" y="1221"/>
                  </a:cubicBezTo>
                  <a:cubicBezTo>
                    <a:pt x="1231" y="1200"/>
                    <a:pt x="1214" y="1185"/>
                    <a:pt x="1199" y="1168"/>
                  </a:cubicBezTo>
                  <a:cubicBezTo>
                    <a:pt x="1165" y="1131"/>
                    <a:pt x="1140" y="1078"/>
                    <a:pt x="1158" y="1032"/>
                  </a:cubicBezTo>
                  <a:cubicBezTo>
                    <a:pt x="1170" y="1001"/>
                    <a:pt x="1199" y="979"/>
                    <a:pt x="1209" y="948"/>
                  </a:cubicBezTo>
                  <a:cubicBezTo>
                    <a:pt x="1228" y="890"/>
                    <a:pt x="1177" y="836"/>
                    <a:pt x="1146" y="783"/>
                  </a:cubicBezTo>
                  <a:cubicBezTo>
                    <a:pt x="1118" y="734"/>
                    <a:pt x="1105" y="678"/>
                    <a:pt x="1109" y="622"/>
                  </a:cubicBezTo>
                  <a:cubicBezTo>
                    <a:pt x="1114" y="561"/>
                    <a:pt x="1139" y="503"/>
                    <a:pt x="1141" y="443"/>
                  </a:cubicBezTo>
                  <a:cubicBezTo>
                    <a:pt x="1142" y="386"/>
                    <a:pt x="1124" y="331"/>
                    <a:pt x="1106" y="278"/>
                  </a:cubicBezTo>
                  <a:cubicBezTo>
                    <a:pt x="1091" y="234"/>
                    <a:pt x="1076" y="189"/>
                    <a:pt x="1051" y="149"/>
                  </a:cubicBezTo>
                  <a:cubicBezTo>
                    <a:pt x="1003" y="75"/>
                    <a:pt x="918" y="29"/>
                    <a:pt x="831" y="21"/>
                  </a:cubicBezTo>
                  <a:cubicBezTo>
                    <a:pt x="811" y="19"/>
                    <a:pt x="792" y="21"/>
                    <a:pt x="772" y="23"/>
                  </a:cubicBezTo>
                  <a:cubicBezTo>
                    <a:pt x="751" y="26"/>
                    <a:pt x="730" y="28"/>
                    <a:pt x="709" y="25"/>
                  </a:cubicBezTo>
                  <a:cubicBezTo>
                    <a:pt x="653" y="18"/>
                    <a:pt x="600" y="4"/>
                    <a:pt x="543" y="2"/>
                  </a:cubicBezTo>
                </a:path>
              </a:pathLst>
            </a:custGeom>
            <a:solidFill>
              <a:srgbClr val="F7D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ïŝlïdê">
              <a:extLst>
                <a:ext uri="{FF2B5EF4-FFF2-40B4-BE49-F238E27FC236}">
                  <a16:creationId xmlns="" xmlns:a16="http://schemas.microsoft.com/office/drawing/2014/main" id="{C525A5B3-7345-4883-B745-47533B79886D}"/>
                </a:ext>
              </a:extLst>
            </p:cNvPr>
            <p:cNvSpPr/>
            <p:nvPr/>
          </p:nvSpPr>
          <p:spPr bwMode="auto">
            <a:xfrm>
              <a:off x="7433714" y="2893019"/>
              <a:ext cx="1157063" cy="1806511"/>
            </a:xfrm>
            <a:custGeom>
              <a:avLst/>
              <a:gdLst>
                <a:gd name="T0" fmla="*/ 329 w 655"/>
                <a:gd name="T1" fmla="*/ 1023 h 1023"/>
                <a:gd name="T2" fmla="*/ 128 w 655"/>
                <a:gd name="T3" fmla="*/ 579 h 1023"/>
                <a:gd name="T4" fmla="*/ 173 w 655"/>
                <a:gd name="T5" fmla="*/ 425 h 1023"/>
                <a:gd name="T6" fmla="*/ 173 w 655"/>
                <a:gd name="T7" fmla="*/ 387 h 1023"/>
                <a:gd name="T8" fmla="*/ 173 w 655"/>
                <a:gd name="T9" fmla="*/ 386 h 1023"/>
                <a:gd name="T10" fmla="*/ 171 w 655"/>
                <a:gd name="T11" fmla="*/ 366 h 1023"/>
                <a:gd name="T12" fmla="*/ 75 w 655"/>
                <a:gd name="T13" fmla="*/ 159 h 1023"/>
                <a:gd name="T14" fmla="*/ 530 w 655"/>
                <a:gd name="T15" fmla="*/ 143 h 1023"/>
                <a:gd name="T16" fmla="*/ 528 w 655"/>
                <a:gd name="T17" fmla="*/ 343 h 1023"/>
                <a:gd name="T18" fmla="*/ 538 w 655"/>
                <a:gd name="T19" fmla="*/ 365 h 1023"/>
                <a:gd name="T20" fmla="*/ 629 w 655"/>
                <a:gd name="T21" fmla="*/ 590 h 1023"/>
                <a:gd name="T22" fmla="*/ 329 w 655"/>
                <a:gd name="T23" fmla="*/ 1023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5" h="1023">
                  <a:moveTo>
                    <a:pt x="329" y="1023"/>
                  </a:moveTo>
                  <a:cubicBezTo>
                    <a:pt x="329" y="1023"/>
                    <a:pt x="0" y="817"/>
                    <a:pt x="128" y="579"/>
                  </a:cubicBezTo>
                  <a:cubicBezTo>
                    <a:pt x="157" y="524"/>
                    <a:pt x="170" y="472"/>
                    <a:pt x="173" y="425"/>
                  </a:cubicBezTo>
                  <a:cubicBezTo>
                    <a:pt x="174" y="412"/>
                    <a:pt x="174" y="400"/>
                    <a:pt x="173" y="387"/>
                  </a:cubicBezTo>
                  <a:cubicBezTo>
                    <a:pt x="173" y="387"/>
                    <a:pt x="173" y="386"/>
                    <a:pt x="173" y="386"/>
                  </a:cubicBezTo>
                  <a:cubicBezTo>
                    <a:pt x="173" y="379"/>
                    <a:pt x="172" y="373"/>
                    <a:pt x="171" y="366"/>
                  </a:cubicBezTo>
                  <a:cubicBezTo>
                    <a:pt x="156" y="241"/>
                    <a:pt x="75" y="159"/>
                    <a:pt x="75" y="159"/>
                  </a:cubicBezTo>
                  <a:cubicBezTo>
                    <a:pt x="75" y="159"/>
                    <a:pt x="621" y="0"/>
                    <a:pt x="530" y="143"/>
                  </a:cubicBezTo>
                  <a:cubicBezTo>
                    <a:pt x="487" y="210"/>
                    <a:pt x="500" y="275"/>
                    <a:pt x="528" y="343"/>
                  </a:cubicBezTo>
                  <a:cubicBezTo>
                    <a:pt x="531" y="350"/>
                    <a:pt x="535" y="357"/>
                    <a:pt x="538" y="365"/>
                  </a:cubicBezTo>
                  <a:cubicBezTo>
                    <a:pt x="571" y="436"/>
                    <a:pt x="616" y="510"/>
                    <a:pt x="629" y="590"/>
                  </a:cubicBezTo>
                  <a:cubicBezTo>
                    <a:pt x="655" y="754"/>
                    <a:pt x="329" y="1023"/>
                    <a:pt x="329" y="1023"/>
                  </a:cubicBezTo>
                </a:path>
              </a:pathLst>
            </a:custGeom>
            <a:solidFill>
              <a:srgbClr val="EF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íŝḷïḓé">
              <a:extLst>
                <a:ext uri="{FF2B5EF4-FFF2-40B4-BE49-F238E27FC236}">
                  <a16:creationId xmlns="" xmlns:a16="http://schemas.microsoft.com/office/drawing/2014/main" id="{5047D4EC-F5EE-4044-9C0B-7316DB27BDE9}"/>
                </a:ext>
              </a:extLst>
            </p:cNvPr>
            <p:cNvSpPr/>
            <p:nvPr/>
          </p:nvSpPr>
          <p:spPr bwMode="auto">
            <a:xfrm>
              <a:off x="7733804" y="3526044"/>
              <a:ext cx="2986" cy="14930"/>
            </a:xfrm>
            <a:custGeom>
              <a:avLst/>
              <a:gdLst>
                <a:gd name="T0" fmla="*/ 0 w 1"/>
                <a:gd name="T1" fmla="*/ 0 h 9"/>
                <a:gd name="T2" fmla="*/ 1 w 1"/>
                <a:gd name="T3" fmla="*/ 9 h 9"/>
                <a:gd name="T4" fmla="*/ 1 w 1"/>
                <a:gd name="T5" fmla="*/ 9 h 9"/>
                <a:gd name="T6" fmla="*/ 1 w 1"/>
                <a:gd name="T7" fmla="*/ 8 h 9"/>
                <a:gd name="T8" fmla="*/ 0 w 1"/>
                <a:gd name="T9" fmla="*/ 0 h 9"/>
                <a:gd name="T10" fmla="*/ 0 w 1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cubicBezTo>
                    <a:pt x="0" y="3"/>
                    <a:pt x="1" y="6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1" y="6"/>
                    <a:pt x="1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iṥḻîḑe">
              <a:extLst>
                <a:ext uri="{FF2B5EF4-FFF2-40B4-BE49-F238E27FC236}">
                  <a16:creationId xmlns="" xmlns:a16="http://schemas.microsoft.com/office/drawing/2014/main" id="{6CF26508-AB6C-4755-AD60-3DB71914BDC1}"/>
                </a:ext>
              </a:extLst>
            </p:cNvPr>
            <p:cNvSpPr/>
            <p:nvPr/>
          </p:nvSpPr>
          <p:spPr bwMode="auto">
            <a:xfrm>
              <a:off x="7733804" y="3488719"/>
              <a:ext cx="633025" cy="114960"/>
            </a:xfrm>
            <a:custGeom>
              <a:avLst/>
              <a:gdLst>
                <a:gd name="T0" fmla="*/ 356 w 358"/>
                <a:gd name="T1" fmla="*/ 0 h 65"/>
                <a:gd name="T2" fmla="*/ 159 w 358"/>
                <a:gd name="T3" fmla="*/ 57 h 65"/>
                <a:gd name="T4" fmla="*/ 0 w 358"/>
                <a:gd name="T5" fmla="*/ 21 h 65"/>
                <a:gd name="T6" fmla="*/ 1 w 358"/>
                <a:gd name="T7" fmla="*/ 29 h 65"/>
                <a:gd name="T8" fmla="*/ 1 w 358"/>
                <a:gd name="T9" fmla="*/ 30 h 65"/>
                <a:gd name="T10" fmla="*/ 159 w 358"/>
                <a:gd name="T11" fmla="*/ 65 h 65"/>
                <a:gd name="T12" fmla="*/ 358 w 358"/>
                <a:gd name="T13" fmla="*/ 6 h 65"/>
                <a:gd name="T14" fmla="*/ 356 w 358"/>
                <a:gd name="T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8" h="65">
                  <a:moveTo>
                    <a:pt x="356" y="0"/>
                  </a:moveTo>
                  <a:cubicBezTo>
                    <a:pt x="299" y="36"/>
                    <a:pt x="231" y="57"/>
                    <a:pt x="159" y="57"/>
                  </a:cubicBezTo>
                  <a:cubicBezTo>
                    <a:pt x="102" y="57"/>
                    <a:pt x="48" y="44"/>
                    <a:pt x="0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1" y="53"/>
                    <a:pt x="105" y="65"/>
                    <a:pt x="159" y="65"/>
                  </a:cubicBezTo>
                  <a:cubicBezTo>
                    <a:pt x="228" y="65"/>
                    <a:pt x="298" y="45"/>
                    <a:pt x="358" y="6"/>
                  </a:cubicBezTo>
                  <a:cubicBezTo>
                    <a:pt x="357" y="4"/>
                    <a:pt x="357" y="2"/>
                    <a:pt x="356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îs1îḑé">
              <a:extLst>
                <a:ext uri="{FF2B5EF4-FFF2-40B4-BE49-F238E27FC236}">
                  <a16:creationId xmlns="" xmlns:a16="http://schemas.microsoft.com/office/drawing/2014/main" id="{CD42A4A4-C99E-43FD-8E4D-77C58F52B6F7}"/>
                </a:ext>
              </a:extLst>
            </p:cNvPr>
            <p:cNvSpPr/>
            <p:nvPr/>
          </p:nvSpPr>
          <p:spPr bwMode="auto">
            <a:xfrm>
              <a:off x="7365036" y="2289853"/>
              <a:ext cx="1300390" cy="1298896"/>
            </a:xfrm>
            <a:prstGeom prst="ellipse">
              <a:avLst/>
            </a:prstGeom>
            <a:solidFill>
              <a:srgbClr val="EF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îśḻïdé">
              <a:extLst>
                <a:ext uri="{FF2B5EF4-FFF2-40B4-BE49-F238E27FC236}">
                  <a16:creationId xmlns="" xmlns:a16="http://schemas.microsoft.com/office/drawing/2014/main" id="{DED71A63-0E52-4D11-B7EC-8999DAEC0DA7}"/>
                </a:ext>
              </a:extLst>
            </p:cNvPr>
            <p:cNvSpPr/>
            <p:nvPr/>
          </p:nvSpPr>
          <p:spPr bwMode="auto">
            <a:xfrm>
              <a:off x="7739776" y="35768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iṣ1íďe">
              <a:extLst>
                <a:ext uri="{FF2B5EF4-FFF2-40B4-BE49-F238E27FC236}">
                  <a16:creationId xmlns="" xmlns:a16="http://schemas.microsoft.com/office/drawing/2014/main" id="{CA7DC4FA-76A9-40AB-911A-D7CA5A05412B}"/>
                </a:ext>
              </a:extLst>
            </p:cNvPr>
            <p:cNvSpPr/>
            <p:nvPr/>
          </p:nvSpPr>
          <p:spPr bwMode="auto">
            <a:xfrm>
              <a:off x="7739776" y="3573819"/>
              <a:ext cx="0" cy="2986"/>
            </a:xfrm>
            <a:custGeom>
              <a:avLst/>
              <a:gdLst>
                <a:gd name="T0" fmla="*/ 0 h 2"/>
                <a:gd name="T1" fmla="*/ 1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îṧ1ïďé">
              <a:extLst>
                <a:ext uri="{FF2B5EF4-FFF2-40B4-BE49-F238E27FC236}">
                  <a16:creationId xmlns="" xmlns:a16="http://schemas.microsoft.com/office/drawing/2014/main" id="{EE275200-DA76-4B5D-ACF6-47A61F602218}"/>
                </a:ext>
              </a:extLst>
            </p:cNvPr>
            <p:cNvSpPr/>
            <p:nvPr/>
          </p:nvSpPr>
          <p:spPr bwMode="auto">
            <a:xfrm>
              <a:off x="7738282" y="3597707"/>
              <a:ext cx="647955" cy="780831"/>
            </a:xfrm>
            <a:custGeom>
              <a:avLst/>
              <a:gdLst>
                <a:gd name="T0" fmla="*/ 367 w 367"/>
                <a:gd name="T1" fmla="*/ 0 h 442"/>
                <a:gd name="T2" fmla="*/ 267 w 367"/>
                <a:gd name="T3" fmla="*/ 224 h 442"/>
                <a:gd name="T4" fmla="*/ 216 w 367"/>
                <a:gd name="T5" fmla="*/ 409 h 442"/>
                <a:gd name="T6" fmla="*/ 180 w 367"/>
                <a:gd name="T7" fmla="*/ 431 h 442"/>
                <a:gd name="T8" fmla="*/ 173 w 367"/>
                <a:gd name="T9" fmla="*/ 426 h 442"/>
                <a:gd name="T10" fmla="*/ 123 w 367"/>
                <a:gd name="T11" fmla="*/ 259 h 442"/>
                <a:gd name="T12" fmla="*/ 1 w 367"/>
                <a:gd name="T13" fmla="*/ 26 h 442"/>
                <a:gd name="T14" fmla="*/ 1 w 367"/>
                <a:gd name="T15" fmla="*/ 26 h 442"/>
                <a:gd name="T16" fmla="*/ 0 w 367"/>
                <a:gd name="T17" fmla="*/ 34 h 442"/>
                <a:gd name="T18" fmla="*/ 123 w 367"/>
                <a:gd name="T19" fmla="*/ 269 h 442"/>
                <a:gd name="T20" fmla="*/ 173 w 367"/>
                <a:gd name="T21" fmla="*/ 436 h 442"/>
                <a:gd name="T22" fmla="*/ 180 w 367"/>
                <a:gd name="T23" fmla="*/ 442 h 442"/>
                <a:gd name="T24" fmla="*/ 216 w 367"/>
                <a:gd name="T25" fmla="*/ 420 h 442"/>
                <a:gd name="T26" fmla="*/ 266 w 367"/>
                <a:gd name="T27" fmla="*/ 235 h 442"/>
                <a:gd name="T28" fmla="*/ 367 w 367"/>
                <a:gd name="T29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7" h="442">
                  <a:moveTo>
                    <a:pt x="367" y="0"/>
                  </a:moveTo>
                  <a:cubicBezTo>
                    <a:pt x="363" y="56"/>
                    <a:pt x="337" y="118"/>
                    <a:pt x="267" y="224"/>
                  </a:cubicBezTo>
                  <a:cubicBezTo>
                    <a:pt x="234" y="272"/>
                    <a:pt x="220" y="341"/>
                    <a:pt x="216" y="409"/>
                  </a:cubicBezTo>
                  <a:cubicBezTo>
                    <a:pt x="180" y="431"/>
                    <a:pt x="180" y="431"/>
                    <a:pt x="180" y="431"/>
                  </a:cubicBezTo>
                  <a:cubicBezTo>
                    <a:pt x="173" y="426"/>
                    <a:pt x="173" y="426"/>
                    <a:pt x="173" y="426"/>
                  </a:cubicBezTo>
                  <a:cubicBezTo>
                    <a:pt x="169" y="364"/>
                    <a:pt x="155" y="303"/>
                    <a:pt x="123" y="259"/>
                  </a:cubicBezTo>
                  <a:cubicBezTo>
                    <a:pt x="49" y="158"/>
                    <a:pt x="8" y="85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8"/>
                    <a:pt x="1" y="31"/>
                    <a:pt x="0" y="34"/>
                  </a:cubicBezTo>
                  <a:cubicBezTo>
                    <a:pt x="7" y="93"/>
                    <a:pt x="48" y="167"/>
                    <a:pt x="123" y="269"/>
                  </a:cubicBezTo>
                  <a:cubicBezTo>
                    <a:pt x="155" y="313"/>
                    <a:pt x="168" y="375"/>
                    <a:pt x="173" y="43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20" y="352"/>
                    <a:pt x="234" y="283"/>
                    <a:pt x="266" y="235"/>
                  </a:cubicBezTo>
                  <a:cubicBezTo>
                    <a:pt x="341" y="122"/>
                    <a:pt x="366" y="59"/>
                    <a:pt x="367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îŝliḋé">
              <a:extLst>
                <a:ext uri="{FF2B5EF4-FFF2-40B4-BE49-F238E27FC236}">
                  <a16:creationId xmlns="" xmlns:a16="http://schemas.microsoft.com/office/drawing/2014/main" id="{0CF0FD0A-CF16-4A60-996F-218222CAA33E}"/>
                </a:ext>
              </a:extLst>
            </p:cNvPr>
            <p:cNvSpPr/>
            <p:nvPr/>
          </p:nvSpPr>
          <p:spPr bwMode="auto">
            <a:xfrm>
              <a:off x="6552853" y="3532016"/>
              <a:ext cx="3056139" cy="1240670"/>
            </a:xfrm>
            <a:custGeom>
              <a:avLst/>
              <a:gdLst>
                <a:gd name="T0" fmla="*/ 1355 w 1731"/>
                <a:gd name="T1" fmla="*/ 166 h 702"/>
                <a:gd name="T2" fmla="*/ 1035 w 1731"/>
                <a:gd name="T3" fmla="*/ 0 h 702"/>
                <a:gd name="T4" fmla="*/ 937 w 1731"/>
                <a:gd name="T5" fmla="*/ 272 h 702"/>
                <a:gd name="T6" fmla="*/ 887 w 1731"/>
                <a:gd name="T7" fmla="*/ 457 h 702"/>
                <a:gd name="T8" fmla="*/ 851 w 1731"/>
                <a:gd name="T9" fmla="*/ 479 h 702"/>
                <a:gd name="T10" fmla="*/ 844 w 1731"/>
                <a:gd name="T11" fmla="*/ 473 h 702"/>
                <a:gd name="T12" fmla="*/ 794 w 1731"/>
                <a:gd name="T13" fmla="*/ 306 h 702"/>
                <a:gd name="T14" fmla="*/ 672 w 1731"/>
                <a:gd name="T15" fmla="*/ 33 h 702"/>
                <a:gd name="T16" fmla="*/ 376 w 1731"/>
                <a:gd name="T17" fmla="*/ 210 h 702"/>
                <a:gd name="T18" fmla="*/ 0 w 1731"/>
                <a:gd name="T19" fmla="*/ 614 h 702"/>
                <a:gd name="T20" fmla="*/ 63 w 1731"/>
                <a:gd name="T21" fmla="*/ 701 h 702"/>
                <a:gd name="T22" fmla="*/ 680 w 1731"/>
                <a:gd name="T23" fmla="*/ 701 h 702"/>
                <a:gd name="T24" fmla="*/ 680 w 1731"/>
                <a:gd name="T25" fmla="*/ 702 h 702"/>
                <a:gd name="T26" fmla="*/ 1668 w 1731"/>
                <a:gd name="T27" fmla="*/ 702 h 702"/>
                <a:gd name="T28" fmla="*/ 1731 w 1731"/>
                <a:gd name="T29" fmla="*/ 608 h 702"/>
                <a:gd name="T30" fmla="*/ 1355 w 1731"/>
                <a:gd name="T31" fmla="*/ 166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1" h="702">
                  <a:moveTo>
                    <a:pt x="1355" y="166"/>
                  </a:moveTo>
                  <a:cubicBezTo>
                    <a:pt x="1159" y="152"/>
                    <a:pt x="1035" y="0"/>
                    <a:pt x="1035" y="0"/>
                  </a:cubicBezTo>
                  <a:cubicBezTo>
                    <a:pt x="1045" y="71"/>
                    <a:pt x="1029" y="135"/>
                    <a:pt x="937" y="272"/>
                  </a:cubicBezTo>
                  <a:cubicBezTo>
                    <a:pt x="905" y="320"/>
                    <a:pt x="891" y="389"/>
                    <a:pt x="887" y="457"/>
                  </a:cubicBezTo>
                  <a:cubicBezTo>
                    <a:pt x="851" y="479"/>
                    <a:pt x="851" y="479"/>
                    <a:pt x="851" y="479"/>
                  </a:cubicBezTo>
                  <a:cubicBezTo>
                    <a:pt x="844" y="473"/>
                    <a:pt x="844" y="473"/>
                    <a:pt x="844" y="473"/>
                  </a:cubicBezTo>
                  <a:cubicBezTo>
                    <a:pt x="839" y="412"/>
                    <a:pt x="826" y="350"/>
                    <a:pt x="794" y="306"/>
                  </a:cubicBezTo>
                  <a:cubicBezTo>
                    <a:pt x="702" y="181"/>
                    <a:pt x="662" y="99"/>
                    <a:pt x="672" y="33"/>
                  </a:cubicBezTo>
                  <a:cubicBezTo>
                    <a:pt x="672" y="33"/>
                    <a:pt x="572" y="197"/>
                    <a:pt x="376" y="210"/>
                  </a:cubicBezTo>
                  <a:cubicBezTo>
                    <a:pt x="180" y="223"/>
                    <a:pt x="16" y="361"/>
                    <a:pt x="0" y="614"/>
                  </a:cubicBezTo>
                  <a:cubicBezTo>
                    <a:pt x="63" y="701"/>
                    <a:pt x="63" y="701"/>
                    <a:pt x="63" y="701"/>
                  </a:cubicBezTo>
                  <a:cubicBezTo>
                    <a:pt x="680" y="701"/>
                    <a:pt x="680" y="701"/>
                    <a:pt x="680" y="701"/>
                  </a:cubicBezTo>
                  <a:cubicBezTo>
                    <a:pt x="680" y="702"/>
                    <a:pt x="680" y="702"/>
                    <a:pt x="680" y="702"/>
                  </a:cubicBezTo>
                  <a:cubicBezTo>
                    <a:pt x="1668" y="702"/>
                    <a:pt x="1668" y="702"/>
                    <a:pt x="1668" y="702"/>
                  </a:cubicBezTo>
                  <a:cubicBezTo>
                    <a:pt x="1731" y="608"/>
                    <a:pt x="1731" y="608"/>
                    <a:pt x="1731" y="608"/>
                  </a:cubicBezTo>
                  <a:cubicBezTo>
                    <a:pt x="1715" y="331"/>
                    <a:pt x="1551" y="180"/>
                    <a:pt x="1355" y="166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í$ļiḍè">
              <a:extLst>
                <a:ext uri="{FF2B5EF4-FFF2-40B4-BE49-F238E27FC236}">
                  <a16:creationId xmlns="" xmlns:a16="http://schemas.microsoft.com/office/drawing/2014/main" id="{A422F875-C462-49BD-BA39-ED79DFEE00FC}"/>
                </a:ext>
              </a:extLst>
            </p:cNvPr>
            <p:cNvSpPr/>
            <p:nvPr/>
          </p:nvSpPr>
          <p:spPr bwMode="auto">
            <a:xfrm>
              <a:off x="7084355" y="3532016"/>
              <a:ext cx="2524637" cy="1240670"/>
            </a:xfrm>
            <a:custGeom>
              <a:avLst/>
              <a:gdLst>
                <a:gd name="T0" fmla="*/ 734 w 1430"/>
                <a:gd name="T1" fmla="*/ 0 h 702"/>
                <a:gd name="T2" fmla="*/ 737 w 1430"/>
                <a:gd name="T3" fmla="*/ 35 h 702"/>
                <a:gd name="T4" fmla="*/ 737 w 1430"/>
                <a:gd name="T5" fmla="*/ 37 h 702"/>
                <a:gd name="T6" fmla="*/ 636 w 1430"/>
                <a:gd name="T7" fmla="*/ 272 h 702"/>
                <a:gd name="T8" fmla="*/ 586 w 1430"/>
                <a:gd name="T9" fmla="*/ 457 h 702"/>
                <a:gd name="T10" fmla="*/ 550 w 1430"/>
                <a:gd name="T11" fmla="*/ 479 h 702"/>
                <a:gd name="T12" fmla="*/ 543 w 1430"/>
                <a:gd name="T13" fmla="*/ 473 h 702"/>
                <a:gd name="T14" fmla="*/ 493 w 1430"/>
                <a:gd name="T15" fmla="*/ 306 h 702"/>
                <a:gd name="T16" fmla="*/ 370 w 1430"/>
                <a:gd name="T17" fmla="*/ 71 h 702"/>
                <a:gd name="T18" fmla="*/ 370 w 1430"/>
                <a:gd name="T19" fmla="*/ 54 h 702"/>
                <a:gd name="T20" fmla="*/ 371 w 1430"/>
                <a:gd name="T21" fmla="*/ 33 h 702"/>
                <a:gd name="T22" fmla="*/ 75 w 1430"/>
                <a:gd name="T23" fmla="*/ 210 h 702"/>
                <a:gd name="T24" fmla="*/ 0 w 1430"/>
                <a:gd name="T25" fmla="*/ 221 h 702"/>
                <a:gd name="T26" fmla="*/ 40 w 1430"/>
                <a:gd name="T27" fmla="*/ 431 h 702"/>
                <a:gd name="T28" fmla="*/ 39 w 1430"/>
                <a:gd name="T29" fmla="*/ 467 h 702"/>
                <a:gd name="T30" fmla="*/ 38 w 1430"/>
                <a:gd name="T31" fmla="*/ 485 h 702"/>
                <a:gd name="T32" fmla="*/ 37 w 1430"/>
                <a:gd name="T33" fmla="*/ 497 h 702"/>
                <a:gd name="T34" fmla="*/ 84 w 1430"/>
                <a:gd name="T35" fmla="*/ 521 h 702"/>
                <a:gd name="T36" fmla="*/ 139 w 1430"/>
                <a:gd name="T37" fmla="*/ 558 h 702"/>
                <a:gd name="T38" fmla="*/ 146 w 1430"/>
                <a:gd name="T39" fmla="*/ 566 h 702"/>
                <a:gd name="T40" fmla="*/ 158 w 1430"/>
                <a:gd name="T41" fmla="*/ 634 h 702"/>
                <a:gd name="T42" fmla="*/ 165 w 1430"/>
                <a:gd name="T43" fmla="*/ 701 h 702"/>
                <a:gd name="T44" fmla="*/ 379 w 1430"/>
                <a:gd name="T45" fmla="*/ 701 h 702"/>
                <a:gd name="T46" fmla="*/ 379 w 1430"/>
                <a:gd name="T47" fmla="*/ 702 h 702"/>
                <a:gd name="T48" fmla="*/ 1367 w 1430"/>
                <a:gd name="T49" fmla="*/ 702 h 702"/>
                <a:gd name="T50" fmla="*/ 1430 w 1430"/>
                <a:gd name="T51" fmla="*/ 608 h 702"/>
                <a:gd name="T52" fmla="*/ 1054 w 1430"/>
                <a:gd name="T53" fmla="*/ 166 h 702"/>
                <a:gd name="T54" fmla="*/ 734 w 1430"/>
                <a:gd name="T55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0" h="702">
                  <a:moveTo>
                    <a:pt x="734" y="0"/>
                  </a:moveTo>
                  <a:cubicBezTo>
                    <a:pt x="736" y="11"/>
                    <a:pt x="737" y="23"/>
                    <a:pt x="737" y="35"/>
                  </a:cubicBezTo>
                  <a:cubicBezTo>
                    <a:pt x="737" y="36"/>
                    <a:pt x="737" y="37"/>
                    <a:pt x="737" y="37"/>
                  </a:cubicBezTo>
                  <a:cubicBezTo>
                    <a:pt x="736" y="96"/>
                    <a:pt x="711" y="159"/>
                    <a:pt x="636" y="272"/>
                  </a:cubicBezTo>
                  <a:cubicBezTo>
                    <a:pt x="604" y="320"/>
                    <a:pt x="590" y="389"/>
                    <a:pt x="586" y="457"/>
                  </a:cubicBezTo>
                  <a:cubicBezTo>
                    <a:pt x="550" y="479"/>
                    <a:pt x="550" y="479"/>
                    <a:pt x="550" y="479"/>
                  </a:cubicBezTo>
                  <a:cubicBezTo>
                    <a:pt x="543" y="473"/>
                    <a:pt x="543" y="473"/>
                    <a:pt x="543" y="473"/>
                  </a:cubicBezTo>
                  <a:cubicBezTo>
                    <a:pt x="538" y="412"/>
                    <a:pt x="525" y="350"/>
                    <a:pt x="493" y="306"/>
                  </a:cubicBezTo>
                  <a:cubicBezTo>
                    <a:pt x="418" y="204"/>
                    <a:pt x="377" y="130"/>
                    <a:pt x="370" y="71"/>
                  </a:cubicBezTo>
                  <a:cubicBezTo>
                    <a:pt x="370" y="65"/>
                    <a:pt x="370" y="60"/>
                    <a:pt x="370" y="54"/>
                  </a:cubicBezTo>
                  <a:cubicBezTo>
                    <a:pt x="370" y="47"/>
                    <a:pt x="370" y="40"/>
                    <a:pt x="371" y="33"/>
                  </a:cubicBezTo>
                  <a:cubicBezTo>
                    <a:pt x="371" y="33"/>
                    <a:pt x="271" y="197"/>
                    <a:pt x="75" y="210"/>
                  </a:cubicBezTo>
                  <a:cubicBezTo>
                    <a:pt x="49" y="211"/>
                    <a:pt x="24" y="215"/>
                    <a:pt x="0" y="221"/>
                  </a:cubicBezTo>
                  <a:cubicBezTo>
                    <a:pt x="26" y="288"/>
                    <a:pt x="40" y="359"/>
                    <a:pt x="40" y="431"/>
                  </a:cubicBezTo>
                  <a:cubicBezTo>
                    <a:pt x="40" y="443"/>
                    <a:pt x="40" y="455"/>
                    <a:pt x="39" y="467"/>
                  </a:cubicBezTo>
                  <a:cubicBezTo>
                    <a:pt x="39" y="473"/>
                    <a:pt x="39" y="479"/>
                    <a:pt x="38" y="485"/>
                  </a:cubicBezTo>
                  <a:cubicBezTo>
                    <a:pt x="38" y="489"/>
                    <a:pt x="37" y="493"/>
                    <a:pt x="37" y="497"/>
                  </a:cubicBezTo>
                  <a:cubicBezTo>
                    <a:pt x="54" y="505"/>
                    <a:pt x="70" y="513"/>
                    <a:pt x="84" y="521"/>
                  </a:cubicBezTo>
                  <a:cubicBezTo>
                    <a:pt x="109" y="535"/>
                    <a:pt x="128" y="548"/>
                    <a:pt x="139" y="558"/>
                  </a:cubicBezTo>
                  <a:cubicBezTo>
                    <a:pt x="141" y="561"/>
                    <a:pt x="144" y="564"/>
                    <a:pt x="146" y="566"/>
                  </a:cubicBezTo>
                  <a:cubicBezTo>
                    <a:pt x="149" y="572"/>
                    <a:pt x="154" y="596"/>
                    <a:pt x="158" y="634"/>
                  </a:cubicBezTo>
                  <a:cubicBezTo>
                    <a:pt x="160" y="653"/>
                    <a:pt x="163" y="676"/>
                    <a:pt x="165" y="701"/>
                  </a:cubicBezTo>
                  <a:cubicBezTo>
                    <a:pt x="379" y="701"/>
                    <a:pt x="379" y="701"/>
                    <a:pt x="379" y="701"/>
                  </a:cubicBezTo>
                  <a:cubicBezTo>
                    <a:pt x="379" y="702"/>
                    <a:pt x="379" y="702"/>
                    <a:pt x="379" y="702"/>
                  </a:cubicBezTo>
                  <a:cubicBezTo>
                    <a:pt x="1367" y="702"/>
                    <a:pt x="1367" y="702"/>
                    <a:pt x="1367" y="702"/>
                  </a:cubicBezTo>
                  <a:cubicBezTo>
                    <a:pt x="1430" y="608"/>
                    <a:pt x="1430" y="608"/>
                    <a:pt x="1430" y="608"/>
                  </a:cubicBezTo>
                  <a:cubicBezTo>
                    <a:pt x="1414" y="331"/>
                    <a:pt x="1250" y="180"/>
                    <a:pt x="1054" y="166"/>
                  </a:cubicBezTo>
                  <a:cubicBezTo>
                    <a:pt x="858" y="152"/>
                    <a:pt x="734" y="0"/>
                    <a:pt x="734" y="0"/>
                  </a:cubicBezTo>
                </a:path>
              </a:pathLst>
            </a:custGeom>
            <a:solidFill>
              <a:srgbClr val="3F7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ïś1îḋê">
              <a:extLst>
                <a:ext uri="{FF2B5EF4-FFF2-40B4-BE49-F238E27FC236}">
                  <a16:creationId xmlns="" xmlns:a16="http://schemas.microsoft.com/office/drawing/2014/main" id="{99EF4BEE-9119-4B9E-9141-965430DC7B83}"/>
                </a:ext>
              </a:extLst>
            </p:cNvPr>
            <p:cNvSpPr/>
            <p:nvPr/>
          </p:nvSpPr>
          <p:spPr bwMode="auto">
            <a:xfrm>
              <a:off x="7311289" y="2165935"/>
              <a:ext cx="1167514" cy="788296"/>
            </a:xfrm>
            <a:custGeom>
              <a:avLst/>
              <a:gdLst>
                <a:gd name="T0" fmla="*/ 360 w 662"/>
                <a:gd name="T1" fmla="*/ 0 h 446"/>
                <a:gd name="T2" fmla="*/ 337 w 662"/>
                <a:gd name="T3" fmla="*/ 1 h 446"/>
                <a:gd name="T4" fmla="*/ 260 w 662"/>
                <a:gd name="T5" fmla="*/ 29 h 446"/>
                <a:gd name="T6" fmla="*/ 79 w 662"/>
                <a:gd name="T7" fmla="*/ 170 h 446"/>
                <a:gd name="T8" fmla="*/ 2 w 662"/>
                <a:gd name="T9" fmla="*/ 381 h 446"/>
                <a:gd name="T10" fmla="*/ 14 w 662"/>
                <a:gd name="T11" fmla="*/ 430 h 446"/>
                <a:gd name="T12" fmla="*/ 31 w 662"/>
                <a:gd name="T13" fmla="*/ 446 h 446"/>
                <a:gd name="T14" fmla="*/ 31 w 662"/>
                <a:gd name="T15" fmla="*/ 438 h 446"/>
                <a:gd name="T16" fmla="*/ 399 w 662"/>
                <a:gd name="T17" fmla="*/ 70 h 446"/>
                <a:gd name="T18" fmla="*/ 662 w 662"/>
                <a:gd name="T19" fmla="*/ 180 h 446"/>
                <a:gd name="T20" fmla="*/ 563 w 662"/>
                <a:gd name="T21" fmla="*/ 51 h 446"/>
                <a:gd name="T22" fmla="*/ 438 w 662"/>
                <a:gd name="T23" fmla="*/ 11 h 446"/>
                <a:gd name="T24" fmla="*/ 360 w 662"/>
                <a:gd name="T25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2" h="446">
                  <a:moveTo>
                    <a:pt x="360" y="0"/>
                  </a:moveTo>
                  <a:cubicBezTo>
                    <a:pt x="352" y="0"/>
                    <a:pt x="344" y="0"/>
                    <a:pt x="337" y="1"/>
                  </a:cubicBezTo>
                  <a:cubicBezTo>
                    <a:pt x="309" y="5"/>
                    <a:pt x="284" y="17"/>
                    <a:pt x="260" y="29"/>
                  </a:cubicBezTo>
                  <a:cubicBezTo>
                    <a:pt x="191" y="65"/>
                    <a:pt x="128" y="110"/>
                    <a:pt x="79" y="170"/>
                  </a:cubicBezTo>
                  <a:cubicBezTo>
                    <a:pt x="31" y="229"/>
                    <a:pt x="0" y="305"/>
                    <a:pt x="2" y="381"/>
                  </a:cubicBezTo>
                  <a:cubicBezTo>
                    <a:pt x="2" y="398"/>
                    <a:pt x="4" y="416"/>
                    <a:pt x="14" y="430"/>
                  </a:cubicBezTo>
                  <a:cubicBezTo>
                    <a:pt x="18" y="437"/>
                    <a:pt x="24" y="442"/>
                    <a:pt x="31" y="446"/>
                  </a:cubicBezTo>
                  <a:cubicBezTo>
                    <a:pt x="31" y="443"/>
                    <a:pt x="31" y="441"/>
                    <a:pt x="31" y="438"/>
                  </a:cubicBezTo>
                  <a:cubicBezTo>
                    <a:pt x="31" y="235"/>
                    <a:pt x="195" y="70"/>
                    <a:pt x="399" y="70"/>
                  </a:cubicBezTo>
                  <a:cubicBezTo>
                    <a:pt x="502" y="70"/>
                    <a:pt x="595" y="112"/>
                    <a:pt x="662" y="180"/>
                  </a:cubicBezTo>
                  <a:cubicBezTo>
                    <a:pt x="657" y="125"/>
                    <a:pt x="622" y="80"/>
                    <a:pt x="563" y="51"/>
                  </a:cubicBezTo>
                  <a:cubicBezTo>
                    <a:pt x="524" y="32"/>
                    <a:pt x="481" y="21"/>
                    <a:pt x="438" y="11"/>
                  </a:cubicBezTo>
                  <a:cubicBezTo>
                    <a:pt x="412" y="5"/>
                    <a:pt x="386" y="0"/>
                    <a:pt x="36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iṡļiḓe">
              <a:extLst>
                <a:ext uri="{FF2B5EF4-FFF2-40B4-BE49-F238E27FC236}">
                  <a16:creationId xmlns="" xmlns:a16="http://schemas.microsoft.com/office/drawing/2014/main" id="{D17F7F8F-3C2A-415E-AD19-9AC19903FBE9}"/>
                </a:ext>
              </a:extLst>
            </p:cNvPr>
            <p:cNvSpPr/>
            <p:nvPr/>
          </p:nvSpPr>
          <p:spPr bwMode="auto">
            <a:xfrm>
              <a:off x="7365036" y="2289853"/>
              <a:ext cx="1116752" cy="689759"/>
            </a:xfrm>
            <a:custGeom>
              <a:avLst/>
              <a:gdLst>
                <a:gd name="T0" fmla="*/ 368 w 632"/>
                <a:gd name="T1" fmla="*/ 0 h 391"/>
                <a:gd name="T2" fmla="*/ 0 w 632"/>
                <a:gd name="T3" fmla="*/ 368 h 391"/>
                <a:gd name="T4" fmla="*/ 0 w 632"/>
                <a:gd name="T5" fmla="*/ 376 h 391"/>
                <a:gd name="T6" fmla="*/ 60 w 632"/>
                <a:gd name="T7" fmla="*/ 391 h 391"/>
                <a:gd name="T8" fmla="*/ 67 w 632"/>
                <a:gd name="T9" fmla="*/ 391 h 391"/>
                <a:gd name="T10" fmla="*/ 178 w 632"/>
                <a:gd name="T11" fmla="*/ 365 h 391"/>
                <a:gd name="T12" fmla="*/ 382 w 632"/>
                <a:gd name="T13" fmla="*/ 205 h 391"/>
                <a:gd name="T14" fmla="*/ 231 w 632"/>
                <a:gd name="T15" fmla="*/ 348 h 391"/>
                <a:gd name="T16" fmla="*/ 277 w 632"/>
                <a:gd name="T17" fmla="*/ 362 h 391"/>
                <a:gd name="T18" fmla="*/ 352 w 632"/>
                <a:gd name="T19" fmla="*/ 336 h 391"/>
                <a:gd name="T20" fmla="*/ 453 w 632"/>
                <a:gd name="T21" fmla="*/ 256 h 391"/>
                <a:gd name="T22" fmla="*/ 385 w 632"/>
                <a:gd name="T23" fmla="*/ 366 h 391"/>
                <a:gd name="T24" fmla="*/ 392 w 632"/>
                <a:gd name="T25" fmla="*/ 366 h 391"/>
                <a:gd name="T26" fmla="*/ 541 w 632"/>
                <a:gd name="T27" fmla="*/ 292 h 391"/>
                <a:gd name="T28" fmla="*/ 617 w 632"/>
                <a:gd name="T29" fmla="*/ 190 h 391"/>
                <a:gd name="T30" fmla="*/ 631 w 632"/>
                <a:gd name="T31" fmla="*/ 110 h 391"/>
                <a:gd name="T32" fmla="*/ 368 w 632"/>
                <a:gd name="T33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2" h="391">
                  <a:moveTo>
                    <a:pt x="368" y="0"/>
                  </a:moveTo>
                  <a:cubicBezTo>
                    <a:pt x="164" y="0"/>
                    <a:pt x="0" y="165"/>
                    <a:pt x="0" y="368"/>
                  </a:cubicBezTo>
                  <a:cubicBezTo>
                    <a:pt x="0" y="371"/>
                    <a:pt x="0" y="373"/>
                    <a:pt x="0" y="376"/>
                  </a:cubicBezTo>
                  <a:cubicBezTo>
                    <a:pt x="17" y="387"/>
                    <a:pt x="39" y="391"/>
                    <a:pt x="60" y="391"/>
                  </a:cubicBezTo>
                  <a:cubicBezTo>
                    <a:pt x="62" y="391"/>
                    <a:pt x="65" y="391"/>
                    <a:pt x="67" y="391"/>
                  </a:cubicBezTo>
                  <a:cubicBezTo>
                    <a:pt x="105" y="391"/>
                    <a:pt x="145" y="384"/>
                    <a:pt x="178" y="365"/>
                  </a:cubicBezTo>
                  <a:cubicBezTo>
                    <a:pt x="254" y="322"/>
                    <a:pt x="298" y="227"/>
                    <a:pt x="382" y="205"/>
                  </a:cubicBezTo>
                  <a:cubicBezTo>
                    <a:pt x="347" y="266"/>
                    <a:pt x="294" y="316"/>
                    <a:pt x="231" y="348"/>
                  </a:cubicBezTo>
                  <a:cubicBezTo>
                    <a:pt x="245" y="357"/>
                    <a:pt x="260" y="362"/>
                    <a:pt x="277" y="362"/>
                  </a:cubicBezTo>
                  <a:cubicBezTo>
                    <a:pt x="303" y="362"/>
                    <a:pt x="330" y="351"/>
                    <a:pt x="352" y="336"/>
                  </a:cubicBezTo>
                  <a:cubicBezTo>
                    <a:pt x="387" y="312"/>
                    <a:pt x="415" y="277"/>
                    <a:pt x="453" y="256"/>
                  </a:cubicBezTo>
                  <a:cubicBezTo>
                    <a:pt x="441" y="298"/>
                    <a:pt x="417" y="336"/>
                    <a:pt x="385" y="366"/>
                  </a:cubicBezTo>
                  <a:cubicBezTo>
                    <a:pt x="387" y="366"/>
                    <a:pt x="390" y="366"/>
                    <a:pt x="392" y="366"/>
                  </a:cubicBezTo>
                  <a:cubicBezTo>
                    <a:pt x="448" y="366"/>
                    <a:pt x="500" y="332"/>
                    <a:pt x="541" y="292"/>
                  </a:cubicBezTo>
                  <a:cubicBezTo>
                    <a:pt x="572" y="263"/>
                    <a:pt x="601" y="230"/>
                    <a:pt x="617" y="190"/>
                  </a:cubicBezTo>
                  <a:cubicBezTo>
                    <a:pt x="628" y="162"/>
                    <a:pt x="632" y="135"/>
                    <a:pt x="631" y="110"/>
                  </a:cubicBezTo>
                  <a:cubicBezTo>
                    <a:pt x="564" y="42"/>
                    <a:pt x="471" y="0"/>
                    <a:pt x="368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îŝļïďê">
              <a:extLst>
                <a:ext uri="{FF2B5EF4-FFF2-40B4-BE49-F238E27FC236}">
                  <a16:creationId xmlns="" xmlns:a16="http://schemas.microsoft.com/office/drawing/2014/main" id="{B8DF7308-09C7-45DE-8C5A-C13822AB9C93}"/>
                </a:ext>
              </a:extLst>
            </p:cNvPr>
            <p:cNvSpPr/>
            <p:nvPr/>
          </p:nvSpPr>
          <p:spPr bwMode="auto">
            <a:xfrm>
              <a:off x="7311289" y="2151005"/>
              <a:ext cx="1209317" cy="822635"/>
            </a:xfrm>
            <a:custGeom>
              <a:avLst/>
              <a:gdLst>
                <a:gd name="T0" fmla="*/ 648 w 685"/>
                <a:gd name="T1" fmla="*/ 264 h 466"/>
                <a:gd name="T2" fmla="*/ 572 w 685"/>
                <a:gd name="T3" fmla="*/ 366 h 466"/>
                <a:gd name="T4" fmla="*/ 416 w 685"/>
                <a:gd name="T5" fmla="*/ 440 h 466"/>
                <a:gd name="T6" fmla="*/ 484 w 685"/>
                <a:gd name="T7" fmla="*/ 329 h 466"/>
                <a:gd name="T8" fmla="*/ 383 w 685"/>
                <a:gd name="T9" fmla="*/ 410 h 466"/>
                <a:gd name="T10" fmla="*/ 262 w 685"/>
                <a:gd name="T11" fmla="*/ 421 h 466"/>
                <a:gd name="T12" fmla="*/ 413 w 685"/>
                <a:gd name="T13" fmla="*/ 279 h 466"/>
                <a:gd name="T14" fmla="*/ 209 w 685"/>
                <a:gd name="T15" fmla="*/ 438 h 466"/>
                <a:gd name="T16" fmla="*/ 91 w 685"/>
                <a:gd name="T17" fmla="*/ 465 h 466"/>
                <a:gd name="T18" fmla="*/ 14 w 685"/>
                <a:gd name="T19" fmla="*/ 434 h 466"/>
                <a:gd name="T20" fmla="*/ 2 w 685"/>
                <a:gd name="T21" fmla="*/ 385 h 466"/>
                <a:gd name="T22" fmla="*/ 79 w 685"/>
                <a:gd name="T23" fmla="*/ 173 h 466"/>
                <a:gd name="T24" fmla="*/ 260 w 685"/>
                <a:gd name="T25" fmla="*/ 33 h 466"/>
                <a:gd name="T26" fmla="*/ 337 w 685"/>
                <a:gd name="T27" fmla="*/ 5 h 466"/>
                <a:gd name="T28" fmla="*/ 438 w 685"/>
                <a:gd name="T29" fmla="*/ 15 h 466"/>
                <a:gd name="T30" fmla="*/ 563 w 685"/>
                <a:gd name="T31" fmla="*/ 55 h 466"/>
                <a:gd name="T32" fmla="*/ 648 w 685"/>
                <a:gd name="T33" fmla="*/ 264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466">
                  <a:moveTo>
                    <a:pt x="648" y="264"/>
                  </a:moveTo>
                  <a:cubicBezTo>
                    <a:pt x="632" y="303"/>
                    <a:pt x="603" y="337"/>
                    <a:pt x="572" y="366"/>
                  </a:cubicBezTo>
                  <a:cubicBezTo>
                    <a:pt x="529" y="407"/>
                    <a:pt x="475" y="443"/>
                    <a:pt x="416" y="440"/>
                  </a:cubicBezTo>
                  <a:cubicBezTo>
                    <a:pt x="448" y="410"/>
                    <a:pt x="472" y="372"/>
                    <a:pt x="484" y="329"/>
                  </a:cubicBezTo>
                  <a:cubicBezTo>
                    <a:pt x="446" y="351"/>
                    <a:pt x="418" y="385"/>
                    <a:pt x="383" y="410"/>
                  </a:cubicBezTo>
                  <a:cubicBezTo>
                    <a:pt x="347" y="434"/>
                    <a:pt x="297" y="447"/>
                    <a:pt x="262" y="421"/>
                  </a:cubicBezTo>
                  <a:cubicBezTo>
                    <a:pt x="325" y="390"/>
                    <a:pt x="378" y="340"/>
                    <a:pt x="413" y="279"/>
                  </a:cubicBezTo>
                  <a:cubicBezTo>
                    <a:pt x="329" y="301"/>
                    <a:pt x="285" y="396"/>
                    <a:pt x="209" y="438"/>
                  </a:cubicBezTo>
                  <a:cubicBezTo>
                    <a:pt x="174" y="458"/>
                    <a:pt x="132" y="466"/>
                    <a:pt x="91" y="465"/>
                  </a:cubicBezTo>
                  <a:cubicBezTo>
                    <a:pt x="62" y="464"/>
                    <a:pt x="30" y="458"/>
                    <a:pt x="14" y="434"/>
                  </a:cubicBezTo>
                  <a:cubicBezTo>
                    <a:pt x="4" y="420"/>
                    <a:pt x="2" y="402"/>
                    <a:pt x="2" y="385"/>
                  </a:cubicBezTo>
                  <a:cubicBezTo>
                    <a:pt x="0" y="308"/>
                    <a:pt x="31" y="233"/>
                    <a:pt x="79" y="173"/>
                  </a:cubicBezTo>
                  <a:cubicBezTo>
                    <a:pt x="128" y="114"/>
                    <a:pt x="191" y="68"/>
                    <a:pt x="260" y="33"/>
                  </a:cubicBezTo>
                  <a:cubicBezTo>
                    <a:pt x="284" y="20"/>
                    <a:pt x="309" y="9"/>
                    <a:pt x="337" y="5"/>
                  </a:cubicBezTo>
                  <a:cubicBezTo>
                    <a:pt x="370" y="0"/>
                    <a:pt x="405" y="7"/>
                    <a:pt x="438" y="15"/>
                  </a:cubicBezTo>
                  <a:cubicBezTo>
                    <a:pt x="481" y="25"/>
                    <a:pt x="524" y="36"/>
                    <a:pt x="563" y="55"/>
                  </a:cubicBezTo>
                  <a:cubicBezTo>
                    <a:pt x="648" y="97"/>
                    <a:pt x="685" y="172"/>
                    <a:pt x="648" y="264"/>
                  </a:cubicBezTo>
                  <a:close/>
                </a:path>
              </a:pathLst>
            </a:custGeom>
            <a:solidFill>
              <a:srgbClr val="F7D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iŝlíďê">
              <a:extLst>
                <a:ext uri="{FF2B5EF4-FFF2-40B4-BE49-F238E27FC236}">
                  <a16:creationId xmlns="" xmlns:a16="http://schemas.microsoft.com/office/drawing/2014/main" id="{4093A81E-B291-496F-A2BB-3D84B766A6AE}"/>
                </a:ext>
              </a:extLst>
            </p:cNvPr>
            <p:cNvSpPr/>
            <p:nvPr/>
          </p:nvSpPr>
          <p:spPr bwMode="auto">
            <a:xfrm>
              <a:off x="3147357" y="1827028"/>
              <a:ext cx="1651240" cy="1649748"/>
            </a:xfrm>
            <a:prstGeom prst="ellipse">
              <a:avLst/>
            </a:prstGeom>
            <a:solidFill>
              <a:srgbClr val="C3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íṩ1íḑê">
              <a:extLst>
                <a:ext uri="{FF2B5EF4-FFF2-40B4-BE49-F238E27FC236}">
                  <a16:creationId xmlns="" xmlns:a16="http://schemas.microsoft.com/office/drawing/2014/main" id="{60EB7F37-2D7C-4C61-BDE1-C2C34ACAF3BB}"/>
                </a:ext>
              </a:extLst>
            </p:cNvPr>
            <p:cNvSpPr/>
            <p:nvPr/>
          </p:nvSpPr>
          <p:spPr bwMode="auto">
            <a:xfrm>
              <a:off x="3301134" y="2654141"/>
              <a:ext cx="1410870" cy="1848314"/>
            </a:xfrm>
            <a:custGeom>
              <a:avLst/>
              <a:gdLst>
                <a:gd name="T0" fmla="*/ 799 w 799"/>
                <a:gd name="T1" fmla="*/ 899 h 1047"/>
                <a:gd name="T2" fmla="*/ 361 w 799"/>
                <a:gd name="T3" fmla="*/ 1019 h 1047"/>
                <a:gd name="T4" fmla="*/ 102 w 799"/>
                <a:gd name="T5" fmla="*/ 833 h 1047"/>
                <a:gd name="T6" fmla="*/ 160 w 799"/>
                <a:gd name="T7" fmla="*/ 544 h 1047"/>
                <a:gd name="T8" fmla="*/ 160 w 799"/>
                <a:gd name="T9" fmla="*/ 531 h 1047"/>
                <a:gd name="T10" fmla="*/ 144 w 799"/>
                <a:gd name="T11" fmla="*/ 196 h 1047"/>
                <a:gd name="T12" fmla="*/ 604 w 799"/>
                <a:gd name="T13" fmla="*/ 298 h 1047"/>
                <a:gd name="T14" fmla="*/ 619 w 799"/>
                <a:gd name="T15" fmla="*/ 516 h 1047"/>
                <a:gd name="T16" fmla="*/ 638 w 799"/>
                <a:gd name="T17" fmla="*/ 585 h 1047"/>
                <a:gd name="T18" fmla="*/ 799 w 799"/>
                <a:gd name="T19" fmla="*/ 899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9" h="1047">
                  <a:moveTo>
                    <a:pt x="799" y="899"/>
                  </a:moveTo>
                  <a:cubicBezTo>
                    <a:pt x="799" y="899"/>
                    <a:pt x="371" y="1008"/>
                    <a:pt x="361" y="1019"/>
                  </a:cubicBezTo>
                  <a:cubicBezTo>
                    <a:pt x="350" y="1029"/>
                    <a:pt x="0" y="1047"/>
                    <a:pt x="102" y="833"/>
                  </a:cubicBezTo>
                  <a:cubicBezTo>
                    <a:pt x="140" y="755"/>
                    <a:pt x="155" y="648"/>
                    <a:pt x="160" y="544"/>
                  </a:cubicBezTo>
                  <a:cubicBezTo>
                    <a:pt x="160" y="540"/>
                    <a:pt x="160" y="535"/>
                    <a:pt x="160" y="531"/>
                  </a:cubicBezTo>
                  <a:cubicBezTo>
                    <a:pt x="167" y="357"/>
                    <a:pt x="144" y="196"/>
                    <a:pt x="144" y="196"/>
                  </a:cubicBezTo>
                  <a:cubicBezTo>
                    <a:pt x="144" y="196"/>
                    <a:pt x="640" y="0"/>
                    <a:pt x="604" y="298"/>
                  </a:cubicBezTo>
                  <a:cubicBezTo>
                    <a:pt x="594" y="372"/>
                    <a:pt x="602" y="446"/>
                    <a:pt x="619" y="516"/>
                  </a:cubicBezTo>
                  <a:cubicBezTo>
                    <a:pt x="624" y="540"/>
                    <a:pt x="631" y="563"/>
                    <a:pt x="638" y="585"/>
                  </a:cubicBezTo>
                  <a:cubicBezTo>
                    <a:pt x="696" y="763"/>
                    <a:pt x="799" y="899"/>
                    <a:pt x="799" y="899"/>
                  </a:cubicBezTo>
                </a:path>
              </a:pathLst>
            </a:custGeom>
            <a:solidFill>
              <a:srgbClr val="EC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iş1îḍé">
              <a:extLst>
                <a:ext uri="{FF2B5EF4-FFF2-40B4-BE49-F238E27FC236}">
                  <a16:creationId xmlns="" xmlns:a16="http://schemas.microsoft.com/office/drawing/2014/main" id="{21DB5CF3-4873-4A71-8ED5-926A77ABAC49}"/>
                </a:ext>
              </a:extLst>
            </p:cNvPr>
            <p:cNvSpPr/>
            <p:nvPr/>
          </p:nvSpPr>
          <p:spPr bwMode="auto">
            <a:xfrm>
              <a:off x="3583308" y="3576805"/>
              <a:ext cx="2986" cy="13437"/>
            </a:xfrm>
            <a:custGeom>
              <a:avLst/>
              <a:gdLst>
                <a:gd name="T0" fmla="*/ 1 w 1"/>
                <a:gd name="T1" fmla="*/ 0 h 8"/>
                <a:gd name="T2" fmla="*/ 0 w 1"/>
                <a:gd name="T3" fmla="*/ 8 h 8"/>
                <a:gd name="T4" fmla="*/ 0 w 1"/>
                <a:gd name="T5" fmla="*/ 8 h 8"/>
                <a:gd name="T6" fmla="*/ 0 w 1"/>
                <a:gd name="T7" fmla="*/ 8 h 8"/>
                <a:gd name="T8" fmla="*/ 1 w 1"/>
                <a:gd name="T9" fmla="*/ 0 h 8"/>
                <a:gd name="T10" fmla="*/ 1 w 1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cubicBezTo>
                    <a:pt x="1" y="3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ïṧļíḓè">
              <a:extLst>
                <a:ext uri="{FF2B5EF4-FFF2-40B4-BE49-F238E27FC236}">
                  <a16:creationId xmlns="" xmlns:a16="http://schemas.microsoft.com/office/drawing/2014/main" id="{93C237BA-B345-4023-9ABD-D01FC0DEC3DA}"/>
                </a:ext>
              </a:extLst>
            </p:cNvPr>
            <p:cNvSpPr/>
            <p:nvPr/>
          </p:nvSpPr>
          <p:spPr bwMode="auto">
            <a:xfrm>
              <a:off x="3583308" y="3554410"/>
              <a:ext cx="809197" cy="150792"/>
            </a:xfrm>
            <a:custGeom>
              <a:avLst/>
              <a:gdLst>
                <a:gd name="T0" fmla="*/ 457 w 458"/>
                <a:gd name="T1" fmla="*/ 0 h 86"/>
                <a:gd name="T2" fmla="*/ 219 w 458"/>
                <a:gd name="T3" fmla="*/ 78 h 86"/>
                <a:gd name="T4" fmla="*/ 1 w 458"/>
                <a:gd name="T5" fmla="*/ 13 h 86"/>
                <a:gd name="T6" fmla="*/ 0 w 458"/>
                <a:gd name="T7" fmla="*/ 21 h 86"/>
                <a:gd name="T8" fmla="*/ 0 w 458"/>
                <a:gd name="T9" fmla="*/ 21 h 86"/>
                <a:gd name="T10" fmla="*/ 219 w 458"/>
                <a:gd name="T11" fmla="*/ 86 h 86"/>
                <a:gd name="T12" fmla="*/ 458 w 458"/>
                <a:gd name="T13" fmla="*/ 7 h 86"/>
                <a:gd name="T14" fmla="*/ 457 w 458"/>
                <a:gd name="T1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86">
                  <a:moveTo>
                    <a:pt x="457" y="0"/>
                  </a:moveTo>
                  <a:cubicBezTo>
                    <a:pt x="390" y="49"/>
                    <a:pt x="308" y="78"/>
                    <a:pt x="219" y="78"/>
                  </a:cubicBezTo>
                  <a:cubicBezTo>
                    <a:pt x="139" y="78"/>
                    <a:pt x="64" y="54"/>
                    <a:pt x="1" y="13"/>
                  </a:cubicBezTo>
                  <a:cubicBezTo>
                    <a:pt x="1" y="16"/>
                    <a:pt x="1" y="1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7" y="64"/>
                    <a:pt x="143" y="86"/>
                    <a:pt x="219" y="86"/>
                  </a:cubicBezTo>
                  <a:cubicBezTo>
                    <a:pt x="303" y="86"/>
                    <a:pt x="388" y="59"/>
                    <a:pt x="458" y="7"/>
                  </a:cubicBezTo>
                  <a:cubicBezTo>
                    <a:pt x="458" y="4"/>
                    <a:pt x="457" y="2"/>
                    <a:pt x="457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ïṡḻiḑè">
              <a:extLst>
                <a:ext uri="{FF2B5EF4-FFF2-40B4-BE49-F238E27FC236}">
                  <a16:creationId xmlns="" xmlns:a16="http://schemas.microsoft.com/office/drawing/2014/main" id="{0542762A-0B5E-4005-9027-AA946E93FBFB}"/>
                </a:ext>
              </a:extLst>
            </p:cNvPr>
            <p:cNvSpPr/>
            <p:nvPr/>
          </p:nvSpPr>
          <p:spPr bwMode="auto">
            <a:xfrm>
              <a:off x="3260824" y="2271937"/>
              <a:ext cx="1419828" cy="1419828"/>
            </a:xfrm>
            <a:prstGeom prst="ellipse">
              <a:avLst/>
            </a:prstGeom>
            <a:solidFill>
              <a:srgbClr val="EC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ïṩlïḋê">
              <a:extLst>
                <a:ext uri="{FF2B5EF4-FFF2-40B4-BE49-F238E27FC236}">
                  <a16:creationId xmlns="" xmlns:a16="http://schemas.microsoft.com/office/drawing/2014/main" id="{1694AF3E-80B6-425B-86C1-04797A451E1F}"/>
                </a:ext>
              </a:extLst>
            </p:cNvPr>
            <p:cNvSpPr/>
            <p:nvPr/>
          </p:nvSpPr>
          <p:spPr bwMode="auto">
            <a:xfrm>
              <a:off x="3583308" y="3614130"/>
              <a:ext cx="852494" cy="619589"/>
            </a:xfrm>
            <a:custGeom>
              <a:avLst/>
              <a:gdLst>
                <a:gd name="T0" fmla="*/ 0 w 483"/>
                <a:gd name="T1" fmla="*/ 0 h 351"/>
                <a:gd name="T2" fmla="*/ 0 w 483"/>
                <a:gd name="T3" fmla="*/ 0 h 351"/>
                <a:gd name="T4" fmla="*/ 0 w 483"/>
                <a:gd name="T5" fmla="*/ 4 h 351"/>
                <a:gd name="T6" fmla="*/ 39 w 483"/>
                <a:gd name="T7" fmla="*/ 234 h 351"/>
                <a:gd name="T8" fmla="*/ 40 w 483"/>
                <a:gd name="T9" fmla="*/ 242 h 351"/>
                <a:gd name="T10" fmla="*/ 92 w 483"/>
                <a:gd name="T11" fmla="*/ 305 h 351"/>
                <a:gd name="T12" fmla="*/ 93 w 483"/>
                <a:gd name="T13" fmla="*/ 306 h 351"/>
                <a:gd name="T14" fmla="*/ 216 w 483"/>
                <a:gd name="T15" fmla="*/ 351 h 351"/>
                <a:gd name="T16" fmla="*/ 318 w 483"/>
                <a:gd name="T17" fmla="*/ 321 h 351"/>
                <a:gd name="T18" fmla="*/ 420 w 483"/>
                <a:gd name="T19" fmla="*/ 248 h 351"/>
                <a:gd name="T20" fmla="*/ 483 w 483"/>
                <a:gd name="T21" fmla="*/ 112 h 351"/>
                <a:gd name="T22" fmla="*/ 483 w 483"/>
                <a:gd name="T23" fmla="*/ 106 h 351"/>
                <a:gd name="T24" fmla="*/ 420 w 483"/>
                <a:gd name="T25" fmla="*/ 242 h 351"/>
                <a:gd name="T26" fmla="*/ 318 w 483"/>
                <a:gd name="T27" fmla="*/ 316 h 351"/>
                <a:gd name="T28" fmla="*/ 216 w 483"/>
                <a:gd name="T29" fmla="*/ 345 h 351"/>
                <a:gd name="T30" fmla="*/ 93 w 483"/>
                <a:gd name="T31" fmla="*/ 301 h 351"/>
                <a:gd name="T32" fmla="*/ 92 w 483"/>
                <a:gd name="T33" fmla="*/ 300 h 351"/>
                <a:gd name="T34" fmla="*/ 40 w 483"/>
                <a:gd name="T35" fmla="*/ 237 h 351"/>
                <a:gd name="T36" fmla="*/ 39 w 483"/>
                <a:gd name="T37" fmla="*/ 229 h 351"/>
                <a:gd name="T38" fmla="*/ 0 w 483"/>
                <a:gd name="T3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3" h="35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58"/>
                    <a:pt x="35" y="191"/>
                    <a:pt x="39" y="234"/>
                  </a:cubicBezTo>
                  <a:cubicBezTo>
                    <a:pt x="39" y="237"/>
                    <a:pt x="39" y="240"/>
                    <a:pt x="40" y="242"/>
                  </a:cubicBezTo>
                  <a:cubicBezTo>
                    <a:pt x="46" y="261"/>
                    <a:pt x="67" y="284"/>
                    <a:pt x="92" y="305"/>
                  </a:cubicBezTo>
                  <a:cubicBezTo>
                    <a:pt x="93" y="306"/>
                    <a:pt x="93" y="306"/>
                    <a:pt x="93" y="306"/>
                  </a:cubicBezTo>
                  <a:cubicBezTo>
                    <a:pt x="128" y="336"/>
                    <a:pt x="172" y="351"/>
                    <a:pt x="216" y="351"/>
                  </a:cubicBezTo>
                  <a:cubicBezTo>
                    <a:pt x="251" y="351"/>
                    <a:pt x="286" y="341"/>
                    <a:pt x="318" y="321"/>
                  </a:cubicBezTo>
                  <a:cubicBezTo>
                    <a:pt x="353" y="299"/>
                    <a:pt x="387" y="274"/>
                    <a:pt x="420" y="248"/>
                  </a:cubicBezTo>
                  <a:cubicBezTo>
                    <a:pt x="466" y="209"/>
                    <a:pt x="481" y="157"/>
                    <a:pt x="483" y="112"/>
                  </a:cubicBezTo>
                  <a:cubicBezTo>
                    <a:pt x="483" y="110"/>
                    <a:pt x="483" y="108"/>
                    <a:pt x="483" y="106"/>
                  </a:cubicBezTo>
                  <a:cubicBezTo>
                    <a:pt x="481" y="152"/>
                    <a:pt x="467" y="204"/>
                    <a:pt x="420" y="242"/>
                  </a:cubicBezTo>
                  <a:cubicBezTo>
                    <a:pt x="388" y="269"/>
                    <a:pt x="353" y="293"/>
                    <a:pt x="318" y="316"/>
                  </a:cubicBezTo>
                  <a:cubicBezTo>
                    <a:pt x="287" y="336"/>
                    <a:pt x="251" y="345"/>
                    <a:pt x="216" y="345"/>
                  </a:cubicBezTo>
                  <a:cubicBezTo>
                    <a:pt x="172" y="345"/>
                    <a:pt x="128" y="330"/>
                    <a:pt x="93" y="301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67" y="278"/>
                    <a:pt x="46" y="256"/>
                    <a:pt x="40" y="237"/>
                  </a:cubicBezTo>
                  <a:cubicBezTo>
                    <a:pt x="40" y="234"/>
                    <a:pt x="39" y="232"/>
                    <a:pt x="39" y="229"/>
                  </a:cubicBezTo>
                  <a:cubicBezTo>
                    <a:pt x="35" y="185"/>
                    <a:pt x="4" y="54"/>
                    <a:pt x="0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iṡľiḍê">
              <a:extLst>
                <a:ext uri="{FF2B5EF4-FFF2-40B4-BE49-F238E27FC236}">
                  <a16:creationId xmlns="" xmlns:a16="http://schemas.microsoft.com/office/drawing/2014/main" id="{50C9E9DE-9A20-463D-AB85-3D3281CBB399}"/>
                </a:ext>
              </a:extLst>
            </p:cNvPr>
            <p:cNvSpPr/>
            <p:nvPr/>
          </p:nvSpPr>
          <p:spPr bwMode="auto">
            <a:xfrm>
              <a:off x="2583009" y="3617116"/>
              <a:ext cx="3084505" cy="1157063"/>
            </a:xfrm>
            <a:custGeom>
              <a:avLst/>
              <a:gdLst>
                <a:gd name="T0" fmla="*/ 1747 w 1747"/>
                <a:gd name="T1" fmla="*/ 655 h 655"/>
                <a:gd name="T2" fmla="*/ 0 w 1747"/>
                <a:gd name="T3" fmla="*/ 655 h 655"/>
                <a:gd name="T4" fmla="*/ 42 w 1747"/>
                <a:gd name="T5" fmla="*/ 441 h 655"/>
                <a:gd name="T6" fmla="*/ 132 w 1747"/>
                <a:gd name="T7" fmla="*/ 287 h 655"/>
                <a:gd name="T8" fmla="*/ 303 w 1747"/>
                <a:gd name="T9" fmla="*/ 185 h 655"/>
                <a:gd name="T10" fmla="*/ 567 w 1747"/>
                <a:gd name="T11" fmla="*/ 0 h 655"/>
                <a:gd name="T12" fmla="*/ 606 w 1747"/>
                <a:gd name="T13" fmla="*/ 232 h 655"/>
                <a:gd name="T14" fmla="*/ 607 w 1747"/>
                <a:gd name="T15" fmla="*/ 240 h 655"/>
                <a:gd name="T16" fmla="*/ 659 w 1747"/>
                <a:gd name="T17" fmla="*/ 303 h 655"/>
                <a:gd name="T18" fmla="*/ 660 w 1747"/>
                <a:gd name="T19" fmla="*/ 304 h 655"/>
                <a:gd name="T20" fmla="*/ 885 w 1747"/>
                <a:gd name="T21" fmla="*/ 319 h 655"/>
                <a:gd name="T22" fmla="*/ 987 w 1747"/>
                <a:gd name="T23" fmla="*/ 246 h 655"/>
                <a:gd name="T24" fmla="*/ 1050 w 1747"/>
                <a:gd name="T25" fmla="*/ 110 h 655"/>
                <a:gd name="T26" fmla="*/ 1039 w 1747"/>
                <a:gd name="T27" fmla="*/ 20 h 655"/>
                <a:gd name="T28" fmla="*/ 1035 w 1747"/>
                <a:gd name="T29" fmla="*/ 6 h 655"/>
                <a:gd name="T30" fmla="*/ 1040 w 1747"/>
                <a:gd name="T31" fmla="*/ 8 h 655"/>
                <a:gd name="T32" fmla="*/ 1493 w 1747"/>
                <a:gd name="T33" fmla="*/ 251 h 655"/>
                <a:gd name="T34" fmla="*/ 1564 w 1747"/>
                <a:gd name="T35" fmla="*/ 287 h 655"/>
                <a:gd name="T36" fmla="*/ 1613 w 1747"/>
                <a:gd name="T37" fmla="*/ 330 h 655"/>
                <a:gd name="T38" fmla="*/ 1685 w 1747"/>
                <a:gd name="T39" fmla="*/ 441 h 655"/>
                <a:gd name="T40" fmla="*/ 1747 w 1747"/>
                <a:gd name="T41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7" h="655">
                  <a:moveTo>
                    <a:pt x="1747" y="655"/>
                  </a:moveTo>
                  <a:cubicBezTo>
                    <a:pt x="0" y="655"/>
                    <a:pt x="0" y="655"/>
                    <a:pt x="0" y="655"/>
                  </a:cubicBezTo>
                  <a:cubicBezTo>
                    <a:pt x="0" y="655"/>
                    <a:pt x="37" y="478"/>
                    <a:pt x="42" y="441"/>
                  </a:cubicBezTo>
                  <a:cubicBezTo>
                    <a:pt x="45" y="421"/>
                    <a:pt x="78" y="349"/>
                    <a:pt x="132" y="287"/>
                  </a:cubicBezTo>
                  <a:cubicBezTo>
                    <a:pt x="176" y="235"/>
                    <a:pt x="235" y="189"/>
                    <a:pt x="303" y="185"/>
                  </a:cubicBezTo>
                  <a:cubicBezTo>
                    <a:pt x="429" y="179"/>
                    <a:pt x="567" y="0"/>
                    <a:pt x="567" y="0"/>
                  </a:cubicBezTo>
                  <a:cubicBezTo>
                    <a:pt x="570" y="52"/>
                    <a:pt x="602" y="188"/>
                    <a:pt x="606" y="232"/>
                  </a:cubicBezTo>
                  <a:cubicBezTo>
                    <a:pt x="606" y="235"/>
                    <a:pt x="606" y="238"/>
                    <a:pt x="607" y="240"/>
                  </a:cubicBezTo>
                  <a:cubicBezTo>
                    <a:pt x="613" y="259"/>
                    <a:pt x="634" y="282"/>
                    <a:pt x="659" y="303"/>
                  </a:cubicBezTo>
                  <a:cubicBezTo>
                    <a:pt x="660" y="304"/>
                    <a:pt x="660" y="304"/>
                    <a:pt x="660" y="304"/>
                  </a:cubicBezTo>
                  <a:cubicBezTo>
                    <a:pt x="724" y="358"/>
                    <a:pt x="815" y="364"/>
                    <a:pt x="885" y="319"/>
                  </a:cubicBezTo>
                  <a:cubicBezTo>
                    <a:pt x="920" y="297"/>
                    <a:pt x="954" y="272"/>
                    <a:pt x="987" y="246"/>
                  </a:cubicBezTo>
                  <a:cubicBezTo>
                    <a:pt x="1033" y="207"/>
                    <a:pt x="1048" y="155"/>
                    <a:pt x="1050" y="110"/>
                  </a:cubicBezTo>
                  <a:cubicBezTo>
                    <a:pt x="1051" y="79"/>
                    <a:pt x="1047" y="49"/>
                    <a:pt x="1039" y="20"/>
                  </a:cubicBezTo>
                  <a:cubicBezTo>
                    <a:pt x="1037" y="11"/>
                    <a:pt x="1035" y="6"/>
                    <a:pt x="1035" y="6"/>
                  </a:cubicBezTo>
                  <a:cubicBezTo>
                    <a:pt x="1040" y="8"/>
                    <a:pt x="1040" y="8"/>
                    <a:pt x="1040" y="8"/>
                  </a:cubicBezTo>
                  <a:cubicBezTo>
                    <a:pt x="1040" y="8"/>
                    <a:pt x="1277" y="180"/>
                    <a:pt x="1493" y="251"/>
                  </a:cubicBezTo>
                  <a:cubicBezTo>
                    <a:pt x="1519" y="259"/>
                    <a:pt x="1543" y="271"/>
                    <a:pt x="1564" y="287"/>
                  </a:cubicBezTo>
                  <a:cubicBezTo>
                    <a:pt x="1582" y="299"/>
                    <a:pt x="1598" y="314"/>
                    <a:pt x="1613" y="330"/>
                  </a:cubicBezTo>
                  <a:cubicBezTo>
                    <a:pt x="1642" y="363"/>
                    <a:pt x="1666" y="400"/>
                    <a:pt x="1685" y="441"/>
                  </a:cubicBezTo>
                  <a:cubicBezTo>
                    <a:pt x="1735" y="547"/>
                    <a:pt x="1747" y="655"/>
                    <a:pt x="1747" y="655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îŝḷïdê">
              <a:extLst>
                <a:ext uri="{FF2B5EF4-FFF2-40B4-BE49-F238E27FC236}">
                  <a16:creationId xmlns="" xmlns:a16="http://schemas.microsoft.com/office/drawing/2014/main" id="{6E88ED45-77A5-4726-9AA0-7DFAF2C7E1A8}"/>
                </a:ext>
              </a:extLst>
            </p:cNvPr>
            <p:cNvSpPr/>
            <p:nvPr/>
          </p:nvSpPr>
          <p:spPr bwMode="auto">
            <a:xfrm>
              <a:off x="2583009" y="3617116"/>
              <a:ext cx="2293224" cy="1157063"/>
            </a:xfrm>
            <a:custGeom>
              <a:avLst/>
              <a:gdLst>
                <a:gd name="T0" fmla="*/ 567 w 1299"/>
                <a:gd name="T1" fmla="*/ 0 h 655"/>
                <a:gd name="T2" fmla="*/ 303 w 1299"/>
                <a:gd name="T3" fmla="*/ 185 h 655"/>
                <a:gd name="T4" fmla="*/ 132 w 1299"/>
                <a:gd name="T5" fmla="*/ 287 h 655"/>
                <a:gd name="T6" fmla="*/ 42 w 1299"/>
                <a:gd name="T7" fmla="*/ 441 h 655"/>
                <a:gd name="T8" fmla="*/ 0 w 1299"/>
                <a:gd name="T9" fmla="*/ 655 h 655"/>
                <a:gd name="T10" fmla="*/ 1053 w 1299"/>
                <a:gd name="T11" fmla="*/ 655 h 655"/>
                <a:gd name="T12" fmla="*/ 1065 w 1299"/>
                <a:gd name="T13" fmla="*/ 587 h 655"/>
                <a:gd name="T14" fmla="*/ 1142 w 1299"/>
                <a:gd name="T15" fmla="*/ 449 h 655"/>
                <a:gd name="T16" fmla="*/ 1055 w 1299"/>
                <a:gd name="T17" fmla="*/ 548 h 655"/>
                <a:gd name="T18" fmla="*/ 1059 w 1299"/>
                <a:gd name="T19" fmla="*/ 537 h 655"/>
                <a:gd name="T20" fmla="*/ 1082 w 1299"/>
                <a:gd name="T21" fmla="*/ 473 h 655"/>
                <a:gd name="T22" fmla="*/ 1178 w 1299"/>
                <a:gd name="T23" fmla="*/ 302 h 655"/>
                <a:gd name="T24" fmla="*/ 1261 w 1299"/>
                <a:gd name="T25" fmla="*/ 228 h 655"/>
                <a:gd name="T26" fmla="*/ 1299 w 1299"/>
                <a:gd name="T27" fmla="*/ 167 h 655"/>
                <a:gd name="T28" fmla="*/ 1040 w 1299"/>
                <a:gd name="T29" fmla="*/ 8 h 655"/>
                <a:gd name="T30" fmla="*/ 1035 w 1299"/>
                <a:gd name="T31" fmla="*/ 6 h 655"/>
                <a:gd name="T32" fmla="*/ 1039 w 1299"/>
                <a:gd name="T33" fmla="*/ 20 h 655"/>
                <a:gd name="T34" fmla="*/ 1050 w 1299"/>
                <a:gd name="T35" fmla="*/ 100 h 655"/>
                <a:gd name="T36" fmla="*/ 1050 w 1299"/>
                <a:gd name="T37" fmla="*/ 104 h 655"/>
                <a:gd name="T38" fmla="*/ 1050 w 1299"/>
                <a:gd name="T39" fmla="*/ 110 h 655"/>
                <a:gd name="T40" fmla="*/ 987 w 1299"/>
                <a:gd name="T41" fmla="*/ 246 h 655"/>
                <a:gd name="T42" fmla="*/ 885 w 1299"/>
                <a:gd name="T43" fmla="*/ 319 h 655"/>
                <a:gd name="T44" fmla="*/ 783 w 1299"/>
                <a:gd name="T45" fmla="*/ 349 h 655"/>
                <a:gd name="T46" fmla="*/ 660 w 1299"/>
                <a:gd name="T47" fmla="*/ 304 h 655"/>
                <a:gd name="T48" fmla="*/ 659 w 1299"/>
                <a:gd name="T49" fmla="*/ 303 h 655"/>
                <a:gd name="T50" fmla="*/ 607 w 1299"/>
                <a:gd name="T51" fmla="*/ 240 h 655"/>
                <a:gd name="T52" fmla="*/ 606 w 1299"/>
                <a:gd name="T53" fmla="*/ 232 h 655"/>
                <a:gd name="T54" fmla="*/ 567 w 1299"/>
                <a:gd name="T55" fmla="*/ 2 h 655"/>
                <a:gd name="T56" fmla="*/ 567 w 1299"/>
                <a:gd name="T57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9" h="655">
                  <a:moveTo>
                    <a:pt x="567" y="0"/>
                  </a:moveTo>
                  <a:cubicBezTo>
                    <a:pt x="567" y="0"/>
                    <a:pt x="429" y="179"/>
                    <a:pt x="303" y="185"/>
                  </a:cubicBezTo>
                  <a:cubicBezTo>
                    <a:pt x="235" y="189"/>
                    <a:pt x="176" y="235"/>
                    <a:pt x="132" y="287"/>
                  </a:cubicBezTo>
                  <a:cubicBezTo>
                    <a:pt x="78" y="349"/>
                    <a:pt x="45" y="421"/>
                    <a:pt x="42" y="441"/>
                  </a:cubicBezTo>
                  <a:cubicBezTo>
                    <a:pt x="37" y="478"/>
                    <a:pt x="0" y="655"/>
                    <a:pt x="0" y="655"/>
                  </a:cubicBezTo>
                  <a:cubicBezTo>
                    <a:pt x="1053" y="655"/>
                    <a:pt x="1053" y="655"/>
                    <a:pt x="1053" y="655"/>
                  </a:cubicBezTo>
                  <a:cubicBezTo>
                    <a:pt x="1059" y="625"/>
                    <a:pt x="1064" y="598"/>
                    <a:pt x="1065" y="587"/>
                  </a:cubicBezTo>
                  <a:cubicBezTo>
                    <a:pt x="1068" y="568"/>
                    <a:pt x="1096" y="507"/>
                    <a:pt x="1142" y="449"/>
                  </a:cubicBezTo>
                  <a:cubicBezTo>
                    <a:pt x="1108" y="477"/>
                    <a:pt x="1079" y="511"/>
                    <a:pt x="1055" y="548"/>
                  </a:cubicBezTo>
                  <a:cubicBezTo>
                    <a:pt x="1056" y="545"/>
                    <a:pt x="1057" y="541"/>
                    <a:pt x="1059" y="537"/>
                  </a:cubicBezTo>
                  <a:cubicBezTo>
                    <a:pt x="1066" y="516"/>
                    <a:pt x="1074" y="494"/>
                    <a:pt x="1082" y="473"/>
                  </a:cubicBezTo>
                  <a:cubicBezTo>
                    <a:pt x="1105" y="411"/>
                    <a:pt x="1131" y="348"/>
                    <a:pt x="1178" y="302"/>
                  </a:cubicBezTo>
                  <a:cubicBezTo>
                    <a:pt x="1204" y="275"/>
                    <a:pt x="1236" y="255"/>
                    <a:pt x="1261" y="228"/>
                  </a:cubicBezTo>
                  <a:cubicBezTo>
                    <a:pt x="1277" y="210"/>
                    <a:pt x="1290" y="189"/>
                    <a:pt x="1299" y="167"/>
                  </a:cubicBezTo>
                  <a:cubicBezTo>
                    <a:pt x="1156" y="92"/>
                    <a:pt x="1040" y="8"/>
                    <a:pt x="1040" y="8"/>
                  </a:cubicBezTo>
                  <a:cubicBezTo>
                    <a:pt x="1035" y="6"/>
                    <a:pt x="1035" y="6"/>
                    <a:pt x="1035" y="6"/>
                  </a:cubicBezTo>
                  <a:cubicBezTo>
                    <a:pt x="1035" y="6"/>
                    <a:pt x="1037" y="11"/>
                    <a:pt x="1039" y="20"/>
                  </a:cubicBezTo>
                  <a:cubicBezTo>
                    <a:pt x="1046" y="46"/>
                    <a:pt x="1050" y="73"/>
                    <a:pt x="1050" y="100"/>
                  </a:cubicBezTo>
                  <a:cubicBezTo>
                    <a:pt x="1050" y="102"/>
                    <a:pt x="1050" y="103"/>
                    <a:pt x="1050" y="104"/>
                  </a:cubicBezTo>
                  <a:cubicBezTo>
                    <a:pt x="1050" y="106"/>
                    <a:pt x="1050" y="108"/>
                    <a:pt x="1050" y="110"/>
                  </a:cubicBezTo>
                  <a:cubicBezTo>
                    <a:pt x="1048" y="155"/>
                    <a:pt x="1033" y="207"/>
                    <a:pt x="987" y="246"/>
                  </a:cubicBezTo>
                  <a:cubicBezTo>
                    <a:pt x="954" y="272"/>
                    <a:pt x="920" y="297"/>
                    <a:pt x="885" y="319"/>
                  </a:cubicBezTo>
                  <a:cubicBezTo>
                    <a:pt x="853" y="339"/>
                    <a:pt x="818" y="349"/>
                    <a:pt x="783" y="349"/>
                  </a:cubicBezTo>
                  <a:cubicBezTo>
                    <a:pt x="739" y="349"/>
                    <a:pt x="695" y="334"/>
                    <a:pt x="660" y="304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34" y="282"/>
                    <a:pt x="613" y="259"/>
                    <a:pt x="607" y="240"/>
                  </a:cubicBezTo>
                  <a:cubicBezTo>
                    <a:pt x="606" y="238"/>
                    <a:pt x="606" y="235"/>
                    <a:pt x="606" y="232"/>
                  </a:cubicBezTo>
                  <a:cubicBezTo>
                    <a:pt x="602" y="189"/>
                    <a:pt x="571" y="56"/>
                    <a:pt x="567" y="2"/>
                  </a:cubicBezTo>
                  <a:cubicBezTo>
                    <a:pt x="567" y="2"/>
                    <a:pt x="567" y="1"/>
                    <a:pt x="567" y="0"/>
                  </a:cubicBezTo>
                </a:path>
              </a:pathLst>
            </a:custGeom>
            <a:solidFill>
              <a:srgbClr val="3F7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ïşľïde">
              <a:extLst>
                <a:ext uri="{FF2B5EF4-FFF2-40B4-BE49-F238E27FC236}">
                  <a16:creationId xmlns="" xmlns:a16="http://schemas.microsoft.com/office/drawing/2014/main" id="{270BC8CB-5595-416A-BE40-C8322A521A6E}"/>
                </a:ext>
              </a:extLst>
            </p:cNvPr>
            <p:cNvSpPr/>
            <p:nvPr/>
          </p:nvSpPr>
          <p:spPr bwMode="auto">
            <a:xfrm>
              <a:off x="4782174" y="2418250"/>
              <a:ext cx="7465" cy="83607"/>
            </a:xfrm>
            <a:custGeom>
              <a:avLst/>
              <a:gdLst>
                <a:gd name="T0" fmla="*/ 3 w 4"/>
                <a:gd name="T1" fmla="*/ 0 h 47"/>
                <a:gd name="T2" fmla="*/ 0 w 4"/>
                <a:gd name="T3" fmla="*/ 44 h 47"/>
                <a:gd name="T4" fmla="*/ 1 w 4"/>
                <a:gd name="T5" fmla="*/ 47 h 47"/>
                <a:gd name="T6" fmla="*/ 3 w 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3" y="0"/>
                  </a:moveTo>
                  <a:cubicBezTo>
                    <a:pt x="4" y="14"/>
                    <a:pt x="2" y="29"/>
                    <a:pt x="0" y="44"/>
                  </a:cubicBezTo>
                  <a:cubicBezTo>
                    <a:pt x="0" y="45"/>
                    <a:pt x="1" y="46"/>
                    <a:pt x="1" y="47"/>
                  </a:cubicBezTo>
                  <a:cubicBezTo>
                    <a:pt x="3" y="31"/>
                    <a:pt x="4" y="15"/>
                    <a:pt x="3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iŝḻîḑé">
              <a:extLst>
                <a:ext uri="{FF2B5EF4-FFF2-40B4-BE49-F238E27FC236}">
                  <a16:creationId xmlns="" xmlns:a16="http://schemas.microsoft.com/office/drawing/2014/main" id="{636662AA-5290-425D-993E-EF7BC9607FB3}"/>
                </a:ext>
              </a:extLst>
            </p:cNvPr>
            <p:cNvSpPr/>
            <p:nvPr/>
          </p:nvSpPr>
          <p:spPr bwMode="auto">
            <a:xfrm>
              <a:off x="4735892" y="2495885"/>
              <a:ext cx="47775" cy="346372"/>
            </a:xfrm>
            <a:custGeom>
              <a:avLst/>
              <a:gdLst>
                <a:gd name="T0" fmla="*/ 26 w 27"/>
                <a:gd name="T1" fmla="*/ 0 h 196"/>
                <a:gd name="T2" fmla="*/ 26 w 27"/>
                <a:gd name="T3" fmla="*/ 1 h 196"/>
                <a:gd name="T4" fmla="*/ 3 w 27"/>
                <a:gd name="T5" fmla="*/ 196 h 196"/>
                <a:gd name="T6" fmla="*/ 26 w 27"/>
                <a:gd name="T7" fmla="*/ 7 h 196"/>
                <a:gd name="T8" fmla="*/ 27 w 27"/>
                <a:gd name="T9" fmla="*/ 3 h 196"/>
                <a:gd name="T10" fmla="*/ 26 w 27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6">
                  <a:moveTo>
                    <a:pt x="26" y="0"/>
                  </a:moveTo>
                  <a:cubicBezTo>
                    <a:pt x="26" y="0"/>
                    <a:pt x="26" y="1"/>
                    <a:pt x="26" y="1"/>
                  </a:cubicBezTo>
                  <a:cubicBezTo>
                    <a:pt x="17" y="66"/>
                    <a:pt x="0" y="131"/>
                    <a:pt x="3" y="196"/>
                  </a:cubicBezTo>
                  <a:cubicBezTo>
                    <a:pt x="1" y="133"/>
                    <a:pt x="18" y="70"/>
                    <a:pt x="26" y="7"/>
                  </a:cubicBezTo>
                  <a:cubicBezTo>
                    <a:pt x="26" y="5"/>
                    <a:pt x="27" y="4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ïsḻîḍe">
              <a:extLst>
                <a:ext uri="{FF2B5EF4-FFF2-40B4-BE49-F238E27FC236}">
                  <a16:creationId xmlns="" xmlns:a16="http://schemas.microsoft.com/office/drawing/2014/main" id="{1B206784-8EA5-45AE-A151-CC775B546FEA}"/>
                </a:ext>
              </a:extLst>
            </p:cNvPr>
            <p:cNvSpPr/>
            <p:nvPr/>
          </p:nvSpPr>
          <p:spPr bwMode="auto">
            <a:xfrm>
              <a:off x="3507166" y="2503349"/>
              <a:ext cx="943566" cy="467305"/>
            </a:xfrm>
            <a:custGeom>
              <a:avLst/>
              <a:gdLst>
                <a:gd name="T0" fmla="*/ 194 w 534"/>
                <a:gd name="T1" fmla="*/ 0 h 265"/>
                <a:gd name="T2" fmla="*/ 111 w 534"/>
                <a:gd name="T3" fmla="*/ 25 h 265"/>
                <a:gd name="T4" fmla="*/ 110 w 534"/>
                <a:gd name="T5" fmla="*/ 25 h 265"/>
                <a:gd name="T6" fmla="*/ 88 w 534"/>
                <a:gd name="T7" fmla="*/ 24 h 265"/>
                <a:gd name="T8" fmla="*/ 66 w 534"/>
                <a:gd name="T9" fmla="*/ 22 h 265"/>
                <a:gd name="T10" fmla="*/ 48 w 534"/>
                <a:gd name="T11" fmla="*/ 24 h 265"/>
                <a:gd name="T12" fmla="*/ 1 w 534"/>
                <a:gd name="T13" fmla="*/ 88 h 265"/>
                <a:gd name="T14" fmla="*/ 0 w 534"/>
                <a:gd name="T15" fmla="*/ 103 h 265"/>
                <a:gd name="T16" fmla="*/ 1 w 534"/>
                <a:gd name="T17" fmla="*/ 94 h 265"/>
                <a:gd name="T18" fmla="*/ 48 w 534"/>
                <a:gd name="T19" fmla="*/ 30 h 265"/>
                <a:gd name="T20" fmla="*/ 66 w 534"/>
                <a:gd name="T21" fmla="*/ 28 h 265"/>
                <a:gd name="T22" fmla="*/ 88 w 534"/>
                <a:gd name="T23" fmla="*/ 29 h 265"/>
                <a:gd name="T24" fmla="*/ 109 w 534"/>
                <a:gd name="T25" fmla="*/ 31 h 265"/>
                <a:gd name="T26" fmla="*/ 110 w 534"/>
                <a:gd name="T27" fmla="*/ 31 h 265"/>
                <a:gd name="T28" fmla="*/ 194 w 534"/>
                <a:gd name="T29" fmla="*/ 5 h 265"/>
                <a:gd name="T30" fmla="*/ 205 w 534"/>
                <a:gd name="T31" fmla="*/ 7 h 265"/>
                <a:gd name="T32" fmla="*/ 268 w 534"/>
                <a:gd name="T33" fmla="*/ 79 h 265"/>
                <a:gd name="T34" fmla="*/ 421 w 534"/>
                <a:gd name="T35" fmla="*/ 139 h 265"/>
                <a:gd name="T36" fmla="*/ 455 w 534"/>
                <a:gd name="T37" fmla="*/ 136 h 265"/>
                <a:gd name="T38" fmla="*/ 515 w 534"/>
                <a:gd name="T39" fmla="*/ 241 h 265"/>
                <a:gd name="T40" fmla="*/ 528 w 534"/>
                <a:gd name="T41" fmla="*/ 250 h 265"/>
                <a:gd name="T42" fmla="*/ 534 w 534"/>
                <a:gd name="T43" fmla="*/ 265 h 265"/>
                <a:gd name="T44" fmla="*/ 528 w 534"/>
                <a:gd name="T45" fmla="*/ 245 h 265"/>
                <a:gd name="T46" fmla="*/ 515 w 534"/>
                <a:gd name="T47" fmla="*/ 236 h 265"/>
                <a:gd name="T48" fmla="*/ 455 w 534"/>
                <a:gd name="T49" fmla="*/ 131 h 265"/>
                <a:gd name="T50" fmla="*/ 421 w 534"/>
                <a:gd name="T51" fmla="*/ 133 h 265"/>
                <a:gd name="T52" fmla="*/ 268 w 534"/>
                <a:gd name="T53" fmla="*/ 74 h 265"/>
                <a:gd name="T54" fmla="*/ 205 w 534"/>
                <a:gd name="T55" fmla="*/ 2 h 265"/>
                <a:gd name="T56" fmla="*/ 194 w 534"/>
                <a:gd name="T5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4" h="265">
                  <a:moveTo>
                    <a:pt x="194" y="0"/>
                  </a:moveTo>
                  <a:cubicBezTo>
                    <a:pt x="168" y="0"/>
                    <a:pt x="137" y="25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2" y="25"/>
                    <a:pt x="95" y="25"/>
                    <a:pt x="88" y="24"/>
                  </a:cubicBezTo>
                  <a:cubicBezTo>
                    <a:pt x="81" y="23"/>
                    <a:pt x="73" y="22"/>
                    <a:pt x="66" y="22"/>
                  </a:cubicBezTo>
                  <a:cubicBezTo>
                    <a:pt x="60" y="22"/>
                    <a:pt x="54" y="23"/>
                    <a:pt x="48" y="24"/>
                  </a:cubicBezTo>
                  <a:cubicBezTo>
                    <a:pt x="21" y="32"/>
                    <a:pt x="5" y="61"/>
                    <a:pt x="1" y="88"/>
                  </a:cubicBezTo>
                  <a:cubicBezTo>
                    <a:pt x="0" y="93"/>
                    <a:pt x="0" y="98"/>
                    <a:pt x="0" y="103"/>
                  </a:cubicBezTo>
                  <a:cubicBezTo>
                    <a:pt x="0" y="100"/>
                    <a:pt x="0" y="97"/>
                    <a:pt x="1" y="94"/>
                  </a:cubicBezTo>
                  <a:cubicBezTo>
                    <a:pt x="5" y="66"/>
                    <a:pt x="21" y="37"/>
                    <a:pt x="48" y="30"/>
                  </a:cubicBezTo>
                  <a:cubicBezTo>
                    <a:pt x="54" y="28"/>
                    <a:pt x="60" y="28"/>
                    <a:pt x="66" y="28"/>
                  </a:cubicBezTo>
                  <a:cubicBezTo>
                    <a:pt x="73" y="28"/>
                    <a:pt x="80" y="28"/>
                    <a:pt x="88" y="29"/>
                  </a:cubicBezTo>
                  <a:cubicBezTo>
                    <a:pt x="95" y="30"/>
                    <a:pt x="102" y="31"/>
                    <a:pt x="109" y="31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37" y="31"/>
                    <a:pt x="168" y="5"/>
                    <a:pt x="194" y="5"/>
                  </a:cubicBezTo>
                  <a:cubicBezTo>
                    <a:pt x="198" y="5"/>
                    <a:pt x="202" y="6"/>
                    <a:pt x="205" y="7"/>
                  </a:cubicBezTo>
                  <a:cubicBezTo>
                    <a:pt x="229" y="15"/>
                    <a:pt x="248" y="61"/>
                    <a:pt x="268" y="79"/>
                  </a:cubicBezTo>
                  <a:cubicBezTo>
                    <a:pt x="310" y="116"/>
                    <a:pt x="365" y="139"/>
                    <a:pt x="421" y="139"/>
                  </a:cubicBezTo>
                  <a:cubicBezTo>
                    <a:pt x="432" y="139"/>
                    <a:pt x="444" y="138"/>
                    <a:pt x="455" y="136"/>
                  </a:cubicBezTo>
                  <a:cubicBezTo>
                    <a:pt x="466" y="176"/>
                    <a:pt x="479" y="220"/>
                    <a:pt x="515" y="241"/>
                  </a:cubicBezTo>
                  <a:cubicBezTo>
                    <a:pt x="520" y="243"/>
                    <a:pt x="524" y="246"/>
                    <a:pt x="528" y="250"/>
                  </a:cubicBezTo>
                  <a:cubicBezTo>
                    <a:pt x="532" y="254"/>
                    <a:pt x="534" y="260"/>
                    <a:pt x="534" y="265"/>
                  </a:cubicBezTo>
                  <a:cubicBezTo>
                    <a:pt x="534" y="258"/>
                    <a:pt x="533" y="250"/>
                    <a:pt x="528" y="245"/>
                  </a:cubicBezTo>
                  <a:cubicBezTo>
                    <a:pt x="524" y="241"/>
                    <a:pt x="520" y="238"/>
                    <a:pt x="515" y="236"/>
                  </a:cubicBezTo>
                  <a:cubicBezTo>
                    <a:pt x="479" y="215"/>
                    <a:pt x="466" y="171"/>
                    <a:pt x="455" y="131"/>
                  </a:cubicBezTo>
                  <a:cubicBezTo>
                    <a:pt x="444" y="133"/>
                    <a:pt x="432" y="133"/>
                    <a:pt x="421" y="133"/>
                  </a:cubicBezTo>
                  <a:cubicBezTo>
                    <a:pt x="365" y="133"/>
                    <a:pt x="310" y="111"/>
                    <a:pt x="268" y="74"/>
                  </a:cubicBezTo>
                  <a:cubicBezTo>
                    <a:pt x="248" y="56"/>
                    <a:pt x="229" y="10"/>
                    <a:pt x="205" y="2"/>
                  </a:cubicBezTo>
                  <a:cubicBezTo>
                    <a:pt x="202" y="0"/>
                    <a:pt x="198" y="0"/>
                    <a:pt x="194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îśḷíḍê">
              <a:extLst>
                <a:ext uri="{FF2B5EF4-FFF2-40B4-BE49-F238E27FC236}">
                  <a16:creationId xmlns="" xmlns:a16="http://schemas.microsoft.com/office/drawing/2014/main" id="{28C060DB-9673-455C-B966-6581A66723A6}"/>
                </a:ext>
              </a:extLst>
            </p:cNvPr>
            <p:cNvSpPr/>
            <p:nvPr/>
          </p:nvSpPr>
          <p:spPr bwMode="auto">
            <a:xfrm>
              <a:off x="3160793" y="2688479"/>
              <a:ext cx="44790" cy="243357"/>
            </a:xfrm>
            <a:custGeom>
              <a:avLst/>
              <a:gdLst>
                <a:gd name="T0" fmla="*/ 2 w 26"/>
                <a:gd name="T1" fmla="*/ 0 h 138"/>
                <a:gd name="T2" fmla="*/ 8 w 26"/>
                <a:gd name="T3" fmla="*/ 39 h 138"/>
                <a:gd name="T4" fmla="*/ 25 w 26"/>
                <a:gd name="T5" fmla="*/ 135 h 138"/>
                <a:gd name="T6" fmla="*/ 25 w 26"/>
                <a:gd name="T7" fmla="*/ 138 h 138"/>
                <a:gd name="T8" fmla="*/ 25 w 26"/>
                <a:gd name="T9" fmla="*/ 129 h 138"/>
                <a:gd name="T10" fmla="*/ 9 w 26"/>
                <a:gd name="T11" fmla="*/ 33 h 138"/>
                <a:gd name="T12" fmla="*/ 2 w 26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38">
                  <a:moveTo>
                    <a:pt x="2" y="0"/>
                  </a:moveTo>
                  <a:cubicBezTo>
                    <a:pt x="0" y="13"/>
                    <a:pt x="5" y="26"/>
                    <a:pt x="8" y="39"/>
                  </a:cubicBezTo>
                  <a:cubicBezTo>
                    <a:pt x="18" y="70"/>
                    <a:pt x="26" y="102"/>
                    <a:pt x="25" y="135"/>
                  </a:cubicBezTo>
                  <a:cubicBezTo>
                    <a:pt x="25" y="136"/>
                    <a:pt x="25" y="137"/>
                    <a:pt x="25" y="138"/>
                  </a:cubicBezTo>
                  <a:cubicBezTo>
                    <a:pt x="25" y="135"/>
                    <a:pt x="25" y="132"/>
                    <a:pt x="25" y="129"/>
                  </a:cubicBezTo>
                  <a:cubicBezTo>
                    <a:pt x="26" y="97"/>
                    <a:pt x="18" y="65"/>
                    <a:pt x="9" y="33"/>
                  </a:cubicBezTo>
                  <a:cubicBezTo>
                    <a:pt x="5" y="22"/>
                    <a:pt x="2" y="11"/>
                    <a:pt x="2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íṧľïḑe">
              <a:extLst>
                <a:ext uri="{FF2B5EF4-FFF2-40B4-BE49-F238E27FC236}">
                  <a16:creationId xmlns="" xmlns:a16="http://schemas.microsoft.com/office/drawing/2014/main" id="{D6D1F700-ACCB-4F1C-82E8-31702171BCC8}"/>
                </a:ext>
              </a:extLst>
            </p:cNvPr>
            <p:cNvSpPr/>
            <p:nvPr/>
          </p:nvSpPr>
          <p:spPr bwMode="auto">
            <a:xfrm>
              <a:off x="3110032" y="3127417"/>
              <a:ext cx="188116" cy="83607"/>
            </a:xfrm>
            <a:custGeom>
              <a:avLst/>
              <a:gdLst>
                <a:gd name="T0" fmla="*/ 1 w 106"/>
                <a:gd name="T1" fmla="*/ 0 h 48"/>
                <a:gd name="T2" fmla="*/ 2 w 106"/>
                <a:gd name="T3" fmla="*/ 10 h 48"/>
                <a:gd name="T4" fmla="*/ 10 w 106"/>
                <a:gd name="T5" fmla="*/ 19 h 48"/>
                <a:gd name="T6" fmla="*/ 96 w 106"/>
                <a:gd name="T7" fmla="*/ 48 h 48"/>
                <a:gd name="T8" fmla="*/ 106 w 106"/>
                <a:gd name="T9" fmla="*/ 47 h 48"/>
                <a:gd name="T10" fmla="*/ 105 w 106"/>
                <a:gd name="T11" fmla="*/ 42 h 48"/>
                <a:gd name="T12" fmla="*/ 96 w 106"/>
                <a:gd name="T13" fmla="*/ 42 h 48"/>
                <a:gd name="T14" fmla="*/ 10 w 106"/>
                <a:gd name="T15" fmla="*/ 13 h 48"/>
                <a:gd name="T16" fmla="*/ 2 w 106"/>
                <a:gd name="T17" fmla="*/ 5 h 48"/>
                <a:gd name="T18" fmla="*/ 1 w 106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48">
                  <a:moveTo>
                    <a:pt x="1" y="0"/>
                  </a:moveTo>
                  <a:cubicBezTo>
                    <a:pt x="0" y="3"/>
                    <a:pt x="0" y="7"/>
                    <a:pt x="2" y="10"/>
                  </a:cubicBezTo>
                  <a:cubicBezTo>
                    <a:pt x="4" y="14"/>
                    <a:pt x="7" y="17"/>
                    <a:pt x="10" y="19"/>
                  </a:cubicBezTo>
                  <a:cubicBezTo>
                    <a:pt x="35" y="38"/>
                    <a:pt x="65" y="48"/>
                    <a:pt x="96" y="48"/>
                  </a:cubicBezTo>
                  <a:cubicBezTo>
                    <a:pt x="99" y="48"/>
                    <a:pt x="103" y="48"/>
                    <a:pt x="106" y="47"/>
                  </a:cubicBezTo>
                  <a:cubicBezTo>
                    <a:pt x="106" y="46"/>
                    <a:pt x="105" y="44"/>
                    <a:pt x="105" y="42"/>
                  </a:cubicBezTo>
                  <a:cubicBezTo>
                    <a:pt x="102" y="42"/>
                    <a:pt x="99" y="42"/>
                    <a:pt x="96" y="42"/>
                  </a:cubicBezTo>
                  <a:cubicBezTo>
                    <a:pt x="65" y="42"/>
                    <a:pt x="35" y="32"/>
                    <a:pt x="10" y="13"/>
                  </a:cubicBezTo>
                  <a:cubicBezTo>
                    <a:pt x="7" y="11"/>
                    <a:pt x="4" y="8"/>
                    <a:pt x="2" y="5"/>
                  </a:cubicBezTo>
                  <a:cubicBezTo>
                    <a:pt x="1" y="3"/>
                    <a:pt x="1" y="2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îSliḋé">
              <a:extLst>
                <a:ext uri="{FF2B5EF4-FFF2-40B4-BE49-F238E27FC236}">
                  <a16:creationId xmlns="" xmlns:a16="http://schemas.microsoft.com/office/drawing/2014/main" id="{3F80D19E-5B7C-4B75-BD4B-B0B95C99698E}"/>
                </a:ext>
              </a:extLst>
            </p:cNvPr>
            <p:cNvSpPr/>
            <p:nvPr/>
          </p:nvSpPr>
          <p:spPr bwMode="auto">
            <a:xfrm>
              <a:off x="3296655" y="2852708"/>
              <a:ext cx="214990" cy="356824"/>
            </a:xfrm>
            <a:custGeom>
              <a:avLst/>
              <a:gdLst>
                <a:gd name="T0" fmla="*/ 122 w 122"/>
                <a:gd name="T1" fmla="*/ 0 h 202"/>
                <a:gd name="T2" fmla="*/ 98 w 122"/>
                <a:gd name="T3" fmla="*/ 118 h 202"/>
                <a:gd name="T4" fmla="*/ 84 w 122"/>
                <a:gd name="T5" fmla="*/ 155 h 202"/>
                <a:gd name="T6" fmla="*/ 40 w 122"/>
                <a:gd name="T7" fmla="*/ 188 h 202"/>
                <a:gd name="T8" fmla="*/ 0 w 122"/>
                <a:gd name="T9" fmla="*/ 197 h 202"/>
                <a:gd name="T10" fmla="*/ 1 w 122"/>
                <a:gd name="T11" fmla="*/ 202 h 202"/>
                <a:gd name="T12" fmla="*/ 40 w 122"/>
                <a:gd name="T13" fmla="*/ 194 h 202"/>
                <a:gd name="T14" fmla="*/ 84 w 122"/>
                <a:gd name="T15" fmla="*/ 161 h 202"/>
                <a:gd name="T16" fmla="*/ 98 w 122"/>
                <a:gd name="T17" fmla="*/ 124 h 202"/>
                <a:gd name="T18" fmla="*/ 122 w 122"/>
                <a:gd name="T1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202">
                  <a:moveTo>
                    <a:pt x="122" y="0"/>
                  </a:moveTo>
                  <a:cubicBezTo>
                    <a:pt x="119" y="40"/>
                    <a:pt x="109" y="79"/>
                    <a:pt x="98" y="118"/>
                  </a:cubicBezTo>
                  <a:cubicBezTo>
                    <a:pt x="95" y="131"/>
                    <a:pt x="91" y="144"/>
                    <a:pt x="84" y="155"/>
                  </a:cubicBezTo>
                  <a:cubicBezTo>
                    <a:pt x="74" y="171"/>
                    <a:pt x="58" y="182"/>
                    <a:pt x="40" y="188"/>
                  </a:cubicBezTo>
                  <a:cubicBezTo>
                    <a:pt x="27" y="193"/>
                    <a:pt x="13" y="196"/>
                    <a:pt x="0" y="197"/>
                  </a:cubicBezTo>
                  <a:cubicBezTo>
                    <a:pt x="0" y="199"/>
                    <a:pt x="1" y="201"/>
                    <a:pt x="1" y="202"/>
                  </a:cubicBezTo>
                  <a:cubicBezTo>
                    <a:pt x="14" y="201"/>
                    <a:pt x="27" y="199"/>
                    <a:pt x="40" y="194"/>
                  </a:cubicBezTo>
                  <a:cubicBezTo>
                    <a:pt x="57" y="187"/>
                    <a:pt x="74" y="176"/>
                    <a:pt x="84" y="161"/>
                  </a:cubicBezTo>
                  <a:cubicBezTo>
                    <a:pt x="90" y="149"/>
                    <a:pt x="95" y="137"/>
                    <a:pt x="98" y="124"/>
                  </a:cubicBezTo>
                  <a:cubicBezTo>
                    <a:pt x="109" y="83"/>
                    <a:pt x="120" y="42"/>
                    <a:pt x="122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iSľiḑè">
              <a:extLst>
                <a:ext uri="{FF2B5EF4-FFF2-40B4-BE49-F238E27FC236}">
                  <a16:creationId xmlns="" xmlns:a16="http://schemas.microsoft.com/office/drawing/2014/main" id="{A6546A30-550C-4592-85DA-D35B0395C4F4}"/>
                </a:ext>
              </a:extLst>
            </p:cNvPr>
            <p:cNvSpPr/>
            <p:nvPr/>
          </p:nvSpPr>
          <p:spPr bwMode="auto">
            <a:xfrm>
              <a:off x="4611974" y="3278209"/>
              <a:ext cx="204539" cy="56733"/>
            </a:xfrm>
            <a:custGeom>
              <a:avLst/>
              <a:gdLst>
                <a:gd name="T0" fmla="*/ 2 w 116"/>
                <a:gd name="T1" fmla="*/ 0 h 32"/>
                <a:gd name="T2" fmla="*/ 0 w 116"/>
                <a:gd name="T3" fmla="*/ 5 h 32"/>
                <a:gd name="T4" fmla="*/ 71 w 116"/>
                <a:gd name="T5" fmla="*/ 30 h 32"/>
                <a:gd name="T6" fmla="*/ 87 w 116"/>
                <a:gd name="T7" fmla="*/ 32 h 32"/>
                <a:gd name="T8" fmla="*/ 103 w 116"/>
                <a:gd name="T9" fmla="*/ 28 h 32"/>
                <a:gd name="T10" fmla="*/ 116 w 116"/>
                <a:gd name="T11" fmla="*/ 10 h 32"/>
                <a:gd name="T12" fmla="*/ 115 w 116"/>
                <a:gd name="T13" fmla="*/ 7 h 32"/>
                <a:gd name="T14" fmla="*/ 103 w 116"/>
                <a:gd name="T15" fmla="*/ 22 h 32"/>
                <a:gd name="T16" fmla="*/ 87 w 116"/>
                <a:gd name="T17" fmla="*/ 27 h 32"/>
                <a:gd name="T18" fmla="*/ 71 w 116"/>
                <a:gd name="T19" fmla="*/ 25 h 32"/>
                <a:gd name="T20" fmla="*/ 2 w 116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32">
                  <a:moveTo>
                    <a:pt x="2" y="0"/>
                  </a:moveTo>
                  <a:cubicBezTo>
                    <a:pt x="1" y="2"/>
                    <a:pt x="1" y="3"/>
                    <a:pt x="0" y="5"/>
                  </a:cubicBezTo>
                  <a:cubicBezTo>
                    <a:pt x="22" y="17"/>
                    <a:pt x="47" y="25"/>
                    <a:pt x="71" y="30"/>
                  </a:cubicBezTo>
                  <a:cubicBezTo>
                    <a:pt x="76" y="31"/>
                    <a:pt x="82" y="32"/>
                    <a:pt x="87" y="32"/>
                  </a:cubicBezTo>
                  <a:cubicBezTo>
                    <a:pt x="93" y="32"/>
                    <a:pt x="98" y="31"/>
                    <a:pt x="103" y="28"/>
                  </a:cubicBezTo>
                  <a:cubicBezTo>
                    <a:pt x="109" y="23"/>
                    <a:pt x="114" y="17"/>
                    <a:pt x="116" y="10"/>
                  </a:cubicBezTo>
                  <a:cubicBezTo>
                    <a:pt x="116" y="9"/>
                    <a:pt x="116" y="8"/>
                    <a:pt x="115" y="7"/>
                  </a:cubicBezTo>
                  <a:cubicBezTo>
                    <a:pt x="113" y="13"/>
                    <a:pt x="108" y="18"/>
                    <a:pt x="103" y="22"/>
                  </a:cubicBezTo>
                  <a:cubicBezTo>
                    <a:pt x="98" y="25"/>
                    <a:pt x="93" y="27"/>
                    <a:pt x="87" y="27"/>
                  </a:cubicBezTo>
                  <a:cubicBezTo>
                    <a:pt x="82" y="27"/>
                    <a:pt x="76" y="26"/>
                    <a:pt x="71" y="25"/>
                  </a:cubicBezTo>
                  <a:cubicBezTo>
                    <a:pt x="47" y="20"/>
                    <a:pt x="24" y="12"/>
                    <a:pt x="2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ïṥḻîḋè">
              <a:extLst>
                <a:ext uri="{FF2B5EF4-FFF2-40B4-BE49-F238E27FC236}">
                  <a16:creationId xmlns="" xmlns:a16="http://schemas.microsoft.com/office/drawing/2014/main" id="{65E78205-68FD-4DEE-B760-265BBDB4204C}"/>
                </a:ext>
              </a:extLst>
            </p:cNvPr>
            <p:cNvSpPr/>
            <p:nvPr/>
          </p:nvSpPr>
          <p:spPr bwMode="auto">
            <a:xfrm>
              <a:off x="4447746" y="3036345"/>
              <a:ext cx="167214" cy="250821"/>
            </a:xfrm>
            <a:custGeom>
              <a:avLst/>
              <a:gdLst>
                <a:gd name="T0" fmla="*/ 0 w 95"/>
                <a:gd name="T1" fmla="*/ 0 h 142"/>
                <a:gd name="T2" fmla="*/ 47 w 95"/>
                <a:gd name="T3" fmla="*/ 107 h 142"/>
                <a:gd name="T4" fmla="*/ 93 w 95"/>
                <a:gd name="T5" fmla="*/ 142 h 142"/>
                <a:gd name="T6" fmla="*/ 95 w 95"/>
                <a:gd name="T7" fmla="*/ 137 h 142"/>
                <a:gd name="T8" fmla="*/ 47 w 95"/>
                <a:gd name="T9" fmla="*/ 101 h 142"/>
                <a:gd name="T10" fmla="*/ 0 w 95"/>
                <a:gd name="T1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42">
                  <a:moveTo>
                    <a:pt x="0" y="0"/>
                  </a:moveTo>
                  <a:cubicBezTo>
                    <a:pt x="1" y="39"/>
                    <a:pt x="19" y="78"/>
                    <a:pt x="47" y="107"/>
                  </a:cubicBezTo>
                  <a:cubicBezTo>
                    <a:pt x="60" y="121"/>
                    <a:pt x="76" y="132"/>
                    <a:pt x="93" y="142"/>
                  </a:cubicBezTo>
                  <a:cubicBezTo>
                    <a:pt x="94" y="140"/>
                    <a:pt x="94" y="139"/>
                    <a:pt x="95" y="137"/>
                  </a:cubicBezTo>
                  <a:cubicBezTo>
                    <a:pt x="77" y="128"/>
                    <a:pt x="61" y="116"/>
                    <a:pt x="47" y="101"/>
                  </a:cubicBezTo>
                  <a:cubicBezTo>
                    <a:pt x="20" y="74"/>
                    <a:pt x="2" y="38"/>
                    <a:pt x="0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ïşlîḋê">
              <a:extLst>
                <a:ext uri="{FF2B5EF4-FFF2-40B4-BE49-F238E27FC236}">
                  <a16:creationId xmlns="" xmlns:a16="http://schemas.microsoft.com/office/drawing/2014/main" id="{72538419-D7E0-4E2A-BBE2-341890B03895}"/>
                </a:ext>
              </a:extLst>
            </p:cNvPr>
            <p:cNvSpPr/>
            <p:nvPr/>
          </p:nvSpPr>
          <p:spPr bwMode="auto">
            <a:xfrm>
              <a:off x="3104060" y="1953931"/>
              <a:ext cx="1734847" cy="1373545"/>
            </a:xfrm>
            <a:custGeom>
              <a:avLst/>
              <a:gdLst>
                <a:gd name="T0" fmla="*/ 684 w 983"/>
                <a:gd name="T1" fmla="*/ 442 h 778"/>
                <a:gd name="T2" fmla="*/ 744 w 983"/>
                <a:gd name="T3" fmla="*/ 547 h 778"/>
                <a:gd name="T4" fmla="*/ 757 w 983"/>
                <a:gd name="T5" fmla="*/ 556 h 778"/>
                <a:gd name="T6" fmla="*/ 762 w 983"/>
                <a:gd name="T7" fmla="*/ 593 h 778"/>
                <a:gd name="T8" fmla="*/ 808 w 983"/>
                <a:gd name="T9" fmla="*/ 714 h 778"/>
                <a:gd name="T10" fmla="*/ 925 w 983"/>
                <a:gd name="T11" fmla="*/ 775 h 778"/>
                <a:gd name="T12" fmla="*/ 957 w 983"/>
                <a:gd name="T13" fmla="*/ 772 h 778"/>
                <a:gd name="T14" fmla="*/ 970 w 983"/>
                <a:gd name="T15" fmla="*/ 753 h 778"/>
                <a:gd name="T16" fmla="*/ 967 w 983"/>
                <a:gd name="T17" fmla="*/ 651 h 778"/>
                <a:gd name="T18" fmla="*/ 934 w 983"/>
                <a:gd name="T19" fmla="*/ 553 h 778"/>
                <a:gd name="T20" fmla="*/ 951 w 983"/>
                <a:gd name="T21" fmla="*/ 308 h 778"/>
                <a:gd name="T22" fmla="*/ 950 w 983"/>
                <a:gd name="T23" fmla="*/ 227 h 778"/>
                <a:gd name="T24" fmla="*/ 885 w 983"/>
                <a:gd name="T25" fmla="*/ 129 h 778"/>
                <a:gd name="T26" fmla="*/ 837 w 983"/>
                <a:gd name="T27" fmla="*/ 87 h 778"/>
                <a:gd name="T28" fmla="*/ 739 w 983"/>
                <a:gd name="T29" fmla="*/ 71 h 778"/>
                <a:gd name="T30" fmla="*/ 652 w 983"/>
                <a:gd name="T31" fmla="*/ 62 h 778"/>
                <a:gd name="T32" fmla="*/ 587 w 983"/>
                <a:gd name="T33" fmla="*/ 26 h 778"/>
                <a:gd name="T34" fmla="*/ 431 w 983"/>
                <a:gd name="T35" fmla="*/ 11 h 778"/>
                <a:gd name="T36" fmla="*/ 282 w 983"/>
                <a:gd name="T37" fmla="*/ 67 h 778"/>
                <a:gd name="T38" fmla="*/ 245 w 983"/>
                <a:gd name="T39" fmla="*/ 84 h 778"/>
                <a:gd name="T40" fmla="*/ 110 w 983"/>
                <a:gd name="T41" fmla="*/ 185 h 778"/>
                <a:gd name="T42" fmla="*/ 58 w 983"/>
                <a:gd name="T43" fmla="*/ 360 h 778"/>
                <a:gd name="T44" fmla="*/ 34 w 983"/>
                <a:gd name="T45" fmla="*/ 410 h 778"/>
                <a:gd name="T46" fmla="*/ 41 w 983"/>
                <a:gd name="T47" fmla="*/ 449 h 778"/>
                <a:gd name="T48" fmla="*/ 57 w 983"/>
                <a:gd name="T49" fmla="*/ 545 h 778"/>
                <a:gd name="T50" fmla="*/ 23 w 983"/>
                <a:gd name="T51" fmla="*/ 634 h 778"/>
                <a:gd name="T52" fmla="*/ 6 w 983"/>
                <a:gd name="T53" fmla="*/ 669 h 778"/>
                <a:gd name="T54" fmla="*/ 14 w 983"/>
                <a:gd name="T55" fmla="*/ 677 h 778"/>
                <a:gd name="T56" fmla="*/ 149 w 983"/>
                <a:gd name="T57" fmla="*/ 697 h 778"/>
                <a:gd name="T58" fmla="*/ 193 w 983"/>
                <a:gd name="T59" fmla="*/ 664 h 778"/>
                <a:gd name="T60" fmla="*/ 207 w 983"/>
                <a:gd name="T61" fmla="*/ 627 h 778"/>
                <a:gd name="T62" fmla="*/ 232 w 983"/>
                <a:gd name="T63" fmla="*/ 483 h 778"/>
                <a:gd name="T64" fmla="*/ 230 w 983"/>
                <a:gd name="T65" fmla="*/ 399 h 778"/>
                <a:gd name="T66" fmla="*/ 277 w 983"/>
                <a:gd name="T67" fmla="*/ 335 h 778"/>
                <a:gd name="T68" fmla="*/ 317 w 983"/>
                <a:gd name="T69" fmla="*/ 335 h 778"/>
                <a:gd name="T70" fmla="*/ 340 w 983"/>
                <a:gd name="T71" fmla="*/ 336 h 778"/>
                <a:gd name="T72" fmla="*/ 434 w 983"/>
                <a:gd name="T73" fmla="*/ 313 h 778"/>
                <a:gd name="T74" fmla="*/ 497 w 983"/>
                <a:gd name="T75" fmla="*/ 385 h 778"/>
                <a:gd name="T76" fmla="*/ 684 w 983"/>
                <a:gd name="T77" fmla="*/ 442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3" h="778">
                  <a:moveTo>
                    <a:pt x="684" y="442"/>
                  </a:moveTo>
                  <a:cubicBezTo>
                    <a:pt x="695" y="482"/>
                    <a:pt x="708" y="526"/>
                    <a:pt x="744" y="547"/>
                  </a:cubicBezTo>
                  <a:cubicBezTo>
                    <a:pt x="749" y="549"/>
                    <a:pt x="753" y="552"/>
                    <a:pt x="757" y="556"/>
                  </a:cubicBezTo>
                  <a:cubicBezTo>
                    <a:pt x="766" y="565"/>
                    <a:pt x="763" y="580"/>
                    <a:pt x="762" y="593"/>
                  </a:cubicBezTo>
                  <a:cubicBezTo>
                    <a:pt x="757" y="637"/>
                    <a:pt x="776" y="683"/>
                    <a:pt x="808" y="714"/>
                  </a:cubicBezTo>
                  <a:cubicBezTo>
                    <a:pt x="839" y="746"/>
                    <a:pt x="881" y="766"/>
                    <a:pt x="925" y="775"/>
                  </a:cubicBezTo>
                  <a:cubicBezTo>
                    <a:pt x="936" y="777"/>
                    <a:pt x="948" y="778"/>
                    <a:pt x="957" y="772"/>
                  </a:cubicBezTo>
                  <a:cubicBezTo>
                    <a:pt x="963" y="768"/>
                    <a:pt x="968" y="761"/>
                    <a:pt x="970" y="753"/>
                  </a:cubicBezTo>
                  <a:cubicBezTo>
                    <a:pt x="983" y="721"/>
                    <a:pt x="977" y="685"/>
                    <a:pt x="967" y="651"/>
                  </a:cubicBezTo>
                  <a:cubicBezTo>
                    <a:pt x="957" y="618"/>
                    <a:pt x="942" y="587"/>
                    <a:pt x="934" y="553"/>
                  </a:cubicBezTo>
                  <a:cubicBezTo>
                    <a:pt x="916" y="473"/>
                    <a:pt x="940" y="390"/>
                    <a:pt x="951" y="308"/>
                  </a:cubicBezTo>
                  <a:cubicBezTo>
                    <a:pt x="955" y="281"/>
                    <a:pt x="957" y="253"/>
                    <a:pt x="950" y="227"/>
                  </a:cubicBezTo>
                  <a:cubicBezTo>
                    <a:pt x="940" y="188"/>
                    <a:pt x="912" y="158"/>
                    <a:pt x="885" y="129"/>
                  </a:cubicBezTo>
                  <a:cubicBezTo>
                    <a:pt x="870" y="113"/>
                    <a:pt x="856" y="97"/>
                    <a:pt x="837" y="87"/>
                  </a:cubicBezTo>
                  <a:cubicBezTo>
                    <a:pt x="807" y="71"/>
                    <a:pt x="773" y="71"/>
                    <a:pt x="739" y="71"/>
                  </a:cubicBezTo>
                  <a:cubicBezTo>
                    <a:pt x="709" y="71"/>
                    <a:pt x="680" y="72"/>
                    <a:pt x="652" y="62"/>
                  </a:cubicBezTo>
                  <a:cubicBezTo>
                    <a:pt x="629" y="53"/>
                    <a:pt x="609" y="37"/>
                    <a:pt x="587" y="26"/>
                  </a:cubicBezTo>
                  <a:cubicBezTo>
                    <a:pt x="539" y="2"/>
                    <a:pt x="483" y="0"/>
                    <a:pt x="431" y="11"/>
                  </a:cubicBezTo>
                  <a:cubicBezTo>
                    <a:pt x="379" y="22"/>
                    <a:pt x="330" y="45"/>
                    <a:pt x="282" y="67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193" y="108"/>
                    <a:pt x="138" y="135"/>
                    <a:pt x="110" y="185"/>
                  </a:cubicBezTo>
                  <a:cubicBezTo>
                    <a:pt x="80" y="238"/>
                    <a:pt x="88" y="307"/>
                    <a:pt x="58" y="360"/>
                  </a:cubicBezTo>
                  <a:cubicBezTo>
                    <a:pt x="49" y="376"/>
                    <a:pt x="37" y="392"/>
                    <a:pt x="34" y="410"/>
                  </a:cubicBezTo>
                  <a:cubicBezTo>
                    <a:pt x="33" y="423"/>
                    <a:pt x="37" y="437"/>
                    <a:pt x="41" y="449"/>
                  </a:cubicBezTo>
                  <a:cubicBezTo>
                    <a:pt x="50" y="481"/>
                    <a:pt x="58" y="513"/>
                    <a:pt x="57" y="545"/>
                  </a:cubicBezTo>
                  <a:cubicBezTo>
                    <a:pt x="57" y="578"/>
                    <a:pt x="46" y="611"/>
                    <a:pt x="23" y="634"/>
                  </a:cubicBezTo>
                  <a:cubicBezTo>
                    <a:pt x="13" y="644"/>
                    <a:pt x="0" y="656"/>
                    <a:pt x="6" y="669"/>
                  </a:cubicBezTo>
                  <a:cubicBezTo>
                    <a:pt x="8" y="672"/>
                    <a:pt x="11" y="675"/>
                    <a:pt x="14" y="677"/>
                  </a:cubicBezTo>
                  <a:cubicBezTo>
                    <a:pt x="53" y="707"/>
                    <a:pt x="104" y="714"/>
                    <a:pt x="149" y="697"/>
                  </a:cubicBezTo>
                  <a:cubicBezTo>
                    <a:pt x="167" y="691"/>
                    <a:pt x="183" y="680"/>
                    <a:pt x="193" y="664"/>
                  </a:cubicBezTo>
                  <a:cubicBezTo>
                    <a:pt x="200" y="653"/>
                    <a:pt x="204" y="640"/>
                    <a:pt x="207" y="627"/>
                  </a:cubicBezTo>
                  <a:cubicBezTo>
                    <a:pt x="220" y="580"/>
                    <a:pt x="233" y="532"/>
                    <a:pt x="232" y="483"/>
                  </a:cubicBezTo>
                  <a:cubicBezTo>
                    <a:pt x="231" y="455"/>
                    <a:pt x="226" y="427"/>
                    <a:pt x="230" y="399"/>
                  </a:cubicBezTo>
                  <a:cubicBezTo>
                    <a:pt x="234" y="372"/>
                    <a:pt x="250" y="343"/>
                    <a:pt x="277" y="335"/>
                  </a:cubicBezTo>
                  <a:cubicBezTo>
                    <a:pt x="290" y="332"/>
                    <a:pt x="303" y="333"/>
                    <a:pt x="317" y="335"/>
                  </a:cubicBezTo>
                  <a:cubicBezTo>
                    <a:pt x="324" y="336"/>
                    <a:pt x="332" y="337"/>
                    <a:pt x="340" y="336"/>
                  </a:cubicBezTo>
                  <a:cubicBezTo>
                    <a:pt x="370" y="336"/>
                    <a:pt x="407" y="303"/>
                    <a:pt x="434" y="313"/>
                  </a:cubicBezTo>
                  <a:cubicBezTo>
                    <a:pt x="458" y="321"/>
                    <a:pt x="477" y="367"/>
                    <a:pt x="497" y="385"/>
                  </a:cubicBezTo>
                  <a:cubicBezTo>
                    <a:pt x="547" y="430"/>
                    <a:pt x="618" y="453"/>
                    <a:pt x="684" y="442"/>
                  </a:cubicBezTo>
                </a:path>
              </a:pathLst>
            </a:custGeom>
            <a:solidFill>
              <a:srgbClr val="C3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iṣļíḑe">
              <a:extLst>
                <a:ext uri="{FF2B5EF4-FFF2-40B4-BE49-F238E27FC236}">
                  <a16:creationId xmlns="" xmlns:a16="http://schemas.microsoft.com/office/drawing/2014/main" id="{2B16DF55-0661-4DAA-B227-EC57C2A8CFF3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86983"/>
            </a:xfrm>
            <a:prstGeom prst="rect">
              <a:avLst/>
            </a:prstGeom>
            <a:solidFill>
              <a:srgbClr val="46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îṡ1ïdè">
              <a:extLst>
                <a:ext uri="{FF2B5EF4-FFF2-40B4-BE49-F238E27FC236}">
                  <a16:creationId xmlns="" xmlns:a16="http://schemas.microsoft.com/office/drawing/2014/main" id="{15881558-9E59-4040-A5B3-DAB5D11DF9E5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86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íšḻíḑè">
              <a:extLst>
                <a:ext uri="{FF2B5EF4-FFF2-40B4-BE49-F238E27FC236}">
                  <a16:creationId xmlns="" xmlns:a16="http://schemas.microsoft.com/office/drawing/2014/main" id="{5525C1CF-D99D-484A-B8CA-2B5A450E5104}"/>
                </a:ext>
              </a:extLst>
            </p:cNvPr>
            <p:cNvSpPr/>
            <p:nvPr/>
          </p:nvSpPr>
          <p:spPr bwMode="auto">
            <a:xfrm>
              <a:off x="5333086" y="3521565"/>
              <a:ext cx="1042103" cy="498657"/>
            </a:xfrm>
            <a:custGeom>
              <a:avLst/>
              <a:gdLst>
                <a:gd name="T0" fmla="*/ 0 w 590"/>
                <a:gd name="T1" fmla="*/ 84 h 282"/>
                <a:gd name="T2" fmla="*/ 0 w 590"/>
                <a:gd name="T3" fmla="*/ 89 h 282"/>
                <a:gd name="T4" fmla="*/ 7 w 590"/>
                <a:gd name="T5" fmla="*/ 135 h 282"/>
                <a:gd name="T6" fmla="*/ 47 w 590"/>
                <a:gd name="T7" fmla="*/ 207 h 282"/>
                <a:gd name="T8" fmla="*/ 57 w 590"/>
                <a:gd name="T9" fmla="*/ 220 h 282"/>
                <a:gd name="T10" fmla="*/ 108 w 590"/>
                <a:gd name="T11" fmla="*/ 282 h 282"/>
                <a:gd name="T12" fmla="*/ 108 w 590"/>
                <a:gd name="T13" fmla="*/ 282 h 282"/>
                <a:gd name="T14" fmla="*/ 108 w 590"/>
                <a:gd name="T15" fmla="*/ 282 h 282"/>
                <a:gd name="T16" fmla="*/ 109 w 590"/>
                <a:gd name="T17" fmla="*/ 277 h 282"/>
                <a:gd name="T18" fmla="*/ 114 w 590"/>
                <a:gd name="T19" fmla="*/ 166 h 282"/>
                <a:gd name="T20" fmla="*/ 113 w 590"/>
                <a:gd name="T21" fmla="*/ 166 h 282"/>
                <a:gd name="T22" fmla="*/ 113 w 590"/>
                <a:gd name="T23" fmla="*/ 158 h 282"/>
                <a:gd name="T24" fmla="*/ 113 w 590"/>
                <a:gd name="T25" fmla="*/ 158 h 282"/>
                <a:gd name="T26" fmla="*/ 0 w 590"/>
                <a:gd name="T27" fmla="*/ 84 h 282"/>
                <a:gd name="T28" fmla="*/ 590 w 590"/>
                <a:gd name="T29" fmla="*/ 0 h 282"/>
                <a:gd name="T30" fmla="*/ 551 w 590"/>
                <a:gd name="T31" fmla="*/ 54 h 282"/>
                <a:gd name="T32" fmla="*/ 551 w 590"/>
                <a:gd name="T33" fmla="*/ 55 h 282"/>
                <a:gd name="T34" fmla="*/ 551 w 590"/>
                <a:gd name="T35" fmla="*/ 63 h 282"/>
                <a:gd name="T36" fmla="*/ 551 w 590"/>
                <a:gd name="T37" fmla="*/ 100 h 282"/>
                <a:gd name="T38" fmla="*/ 551 w 590"/>
                <a:gd name="T39" fmla="*/ 105 h 282"/>
                <a:gd name="T40" fmla="*/ 589 w 590"/>
                <a:gd name="T41" fmla="*/ 6 h 282"/>
                <a:gd name="T42" fmla="*/ 590 w 590"/>
                <a:gd name="T4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0" h="282">
                  <a:moveTo>
                    <a:pt x="0" y="84"/>
                  </a:moveTo>
                  <a:cubicBezTo>
                    <a:pt x="0" y="86"/>
                    <a:pt x="0" y="87"/>
                    <a:pt x="0" y="89"/>
                  </a:cubicBezTo>
                  <a:cubicBezTo>
                    <a:pt x="0" y="105"/>
                    <a:pt x="3" y="120"/>
                    <a:pt x="7" y="135"/>
                  </a:cubicBezTo>
                  <a:cubicBezTo>
                    <a:pt x="15" y="161"/>
                    <a:pt x="30" y="185"/>
                    <a:pt x="47" y="207"/>
                  </a:cubicBezTo>
                  <a:cubicBezTo>
                    <a:pt x="50" y="211"/>
                    <a:pt x="53" y="215"/>
                    <a:pt x="57" y="220"/>
                  </a:cubicBezTo>
                  <a:cubicBezTo>
                    <a:pt x="74" y="240"/>
                    <a:pt x="92" y="260"/>
                    <a:pt x="108" y="282"/>
                  </a:cubicBezTo>
                  <a:cubicBezTo>
                    <a:pt x="108" y="282"/>
                    <a:pt x="108" y="282"/>
                    <a:pt x="108" y="282"/>
                  </a:cubicBezTo>
                  <a:cubicBezTo>
                    <a:pt x="108" y="282"/>
                    <a:pt x="108" y="282"/>
                    <a:pt x="108" y="282"/>
                  </a:cubicBezTo>
                  <a:cubicBezTo>
                    <a:pt x="108" y="280"/>
                    <a:pt x="109" y="279"/>
                    <a:pt x="109" y="277"/>
                  </a:cubicBezTo>
                  <a:cubicBezTo>
                    <a:pt x="113" y="240"/>
                    <a:pt x="114" y="203"/>
                    <a:pt x="114" y="166"/>
                  </a:cubicBezTo>
                  <a:cubicBezTo>
                    <a:pt x="113" y="166"/>
                    <a:pt x="113" y="166"/>
                    <a:pt x="113" y="166"/>
                  </a:cubicBezTo>
                  <a:cubicBezTo>
                    <a:pt x="113" y="163"/>
                    <a:pt x="113" y="160"/>
                    <a:pt x="113" y="158"/>
                  </a:cubicBezTo>
                  <a:cubicBezTo>
                    <a:pt x="113" y="158"/>
                    <a:pt x="113" y="158"/>
                    <a:pt x="113" y="158"/>
                  </a:cubicBezTo>
                  <a:cubicBezTo>
                    <a:pt x="71" y="140"/>
                    <a:pt x="33" y="115"/>
                    <a:pt x="0" y="84"/>
                  </a:cubicBezTo>
                  <a:moveTo>
                    <a:pt x="590" y="0"/>
                  </a:moveTo>
                  <a:cubicBezTo>
                    <a:pt x="578" y="19"/>
                    <a:pt x="565" y="37"/>
                    <a:pt x="551" y="54"/>
                  </a:cubicBezTo>
                  <a:cubicBezTo>
                    <a:pt x="551" y="55"/>
                    <a:pt x="551" y="55"/>
                    <a:pt x="551" y="55"/>
                  </a:cubicBezTo>
                  <a:cubicBezTo>
                    <a:pt x="551" y="57"/>
                    <a:pt x="551" y="60"/>
                    <a:pt x="551" y="63"/>
                  </a:cubicBezTo>
                  <a:cubicBezTo>
                    <a:pt x="551" y="75"/>
                    <a:pt x="551" y="87"/>
                    <a:pt x="551" y="100"/>
                  </a:cubicBezTo>
                  <a:cubicBezTo>
                    <a:pt x="551" y="101"/>
                    <a:pt x="551" y="103"/>
                    <a:pt x="551" y="105"/>
                  </a:cubicBezTo>
                  <a:cubicBezTo>
                    <a:pt x="569" y="72"/>
                    <a:pt x="586" y="40"/>
                    <a:pt x="589" y="6"/>
                  </a:cubicBezTo>
                  <a:cubicBezTo>
                    <a:pt x="590" y="4"/>
                    <a:pt x="590" y="2"/>
                    <a:pt x="590" y="0"/>
                  </a:cubicBezTo>
                </a:path>
              </a:pathLst>
            </a:custGeom>
            <a:solidFill>
              <a:srgbClr val="42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îṩļiḍê">
              <a:extLst>
                <a:ext uri="{FF2B5EF4-FFF2-40B4-BE49-F238E27FC236}">
                  <a16:creationId xmlns="" xmlns:a16="http://schemas.microsoft.com/office/drawing/2014/main" id="{B762B87A-8ACE-40E8-8126-13FD555EEEB0}"/>
                </a:ext>
              </a:extLst>
            </p:cNvPr>
            <p:cNvSpPr/>
            <p:nvPr/>
          </p:nvSpPr>
          <p:spPr bwMode="auto">
            <a:xfrm>
              <a:off x="5059869" y="2958710"/>
              <a:ext cx="1383997" cy="2072262"/>
            </a:xfrm>
            <a:custGeom>
              <a:avLst/>
              <a:gdLst>
                <a:gd name="T0" fmla="*/ 784 w 784"/>
                <a:gd name="T1" fmla="*/ 1174 h 1174"/>
                <a:gd name="T2" fmla="*/ 0 w 784"/>
                <a:gd name="T3" fmla="*/ 1174 h 1174"/>
                <a:gd name="T4" fmla="*/ 98 w 784"/>
                <a:gd name="T5" fmla="*/ 987 h 1174"/>
                <a:gd name="T6" fmla="*/ 208 w 784"/>
                <a:gd name="T7" fmla="*/ 810 h 1174"/>
                <a:gd name="T8" fmla="*/ 228 w 784"/>
                <a:gd name="T9" fmla="*/ 758 h 1174"/>
                <a:gd name="T10" fmla="*/ 263 w 784"/>
                <a:gd name="T11" fmla="*/ 601 h 1174"/>
                <a:gd name="T12" fmla="*/ 264 w 784"/>
                <a:gd name="T13" fmla="*/ 596 h 1174"/>
                <a:gd name="T14" fmla="*/ 269 w 784"/>
                <a:gd name="T15" fmla="*/ 484 h 1174"/>
                <a:gd name="T16" fmla="*/ 269 w 784"/>
                <a:gd name="T17" fmla="*/ 476 h 1174"/>
                <a:gd name="T18" fmla="*/ 224 w 784"/>
                <a:gd name="T19" fmla="*/ 207 h 1174"/>
                <a:gd name="T20" fmla="*/ 223 w 784"/>
                <a:gd name="T21" fmla="*/ 204 h 1174"/>
                <a:gd name="T22" fmla="*/ 208 w 784"/>
                <a:gd name="T23" fmla="*/ 162 h 1174"/>
                <a:gd name="T24" fmla="*/ 249 w 784"/>
                <a:gd name="T25" fmla="*/ 141 h 1174"/>
                <a:gd name="T26" fmla="*/ 251 w 784"/>
                <a:gd name="T27" fmla="*/ 140 h 1174"/>
                <a:gd name="T28" fmla="*/ 668 w 784"/>
                <a:gd name="T29" fmla="*/ 67 h 1174"/>
                <a:gd name="T30" fmla="*/ 669 w 784"/>
                <a:gd name="T31" fmla="*/ 68 h 1174"/>
                <a:gd name="T32" fmla="*/ 714 w 784"/>
                <a:gd name="T33" fmla="*/ 213 h 1174"/>
                <a:gd name="T34" fmla="*/ 714 w 784"/>
                <a:gd name="T35" fmla="*/ 214 h 1174"/>
                <a:gd name="T36" fmla="*/ 713 w 784"/>
                <a:gd name="T37" fmla="*/ 218 h 1174"/>
                <a:gd name="T38" fmla="*/ 706 w 784"/>
                <a:gd name="T39" fmla="*/ 374 h 1174"/>
                <a:gd name="T40" fmla="*/ 706 w 784"/>
                <a:gd name="T41" fmla="*/ 382 h 1174"/>
                <a:gd name="T42" fmla="*/ 706 w 784"/>
                <a:gd name="T43" fmla="*/ 419 h 1174"/>
                <a:gd name="T44" fmla="*/ 706 w 784"/>
                <a:gd name="T45" fmla="*/ 424 h 1174"/>
                <a:gd name="T46" fmla="*/ 711 w 784"/>
                <a:gd name="T47" fmla="*/ 548 h 1174"/>
                <a:gd name="T48" fmla="*/ 725 w 784"/>
                <a:gd name="T49" fmla="*/ 725 h 1174"/>
                <a:gd name="T50" fmla="*/ 733 w 784"/>
                <a:gd name="T51" fmla="*/ 800 h 1174"/>
                <a:gd name="T52" fmla="*/ 734 w 784"/>
                <a:gd name="T53" fmla="*/ 808 h 1174"/>
                <a:gd name="T54" fmla="*/ 745 w 784"/>
                <a:gd name="T55" fmla="*/ 896 h 1174"/>
                <a:gd name="T56" fmla="*/ 745 w 784"/>
                <a:gd name="T57" fmla="*/ 898 h 1174"/>
                <a:gd name="T58" fmla="*/ 784 w 784"/>
                <a:gd name="T59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4" h="1174">
                  <a:moveTo>
                    <a:pt x="784" y="1174"/>
                  </a:moveTo>
                  <a:cubicBezTo>
                    <a:pt x="0" y="1174"/>
                    <a:pt x="0" y="1174"/>
                    <a:pt x="0" y="1174"/>
                  </a:cubicBezTo>
                  <a:cubicBezTo>
                    <a:pt x="10" y="1117"/>
                    <a:pt x="40" y="1054"/>
                    <a:pt x="98" y="987"/>
                  </a:cubicBezTo>
                  <a:cubicBezTo>
                    <a:pt x="143" y="934"/>
                    <a:pt x="180" y="874"/>
                    <a:pt x="208" y="810"/>
                  </a:cubicBezTo>
                  <a:cubicBezTo>
                    <a:pt x="215" y="793"/>
                    <a:pt x="222" y="776"/>
                    <a:pt x="228" y="758"/>
                  </a:cubicBezTo>
                  <a:cubicBezTo>
                    <a:pt x="245" y="707"/>
                    <a:pt x="257" y="654"/>
                    <a:pt x="263" y="601"/>
                  </a:cubicBezTo>
                  <a:cubicBezTo>
                    <a:pt x="263" y="599"/>
                    <a:pt x="264" y="598"/>
                    <a:pt x="264" y="596"/>
                  </a:cubicBezTo>
                  <a:cubicBezTo>
                    <a:pt x="268" y="559"/>
                    <a:pt x="269" y="522"/>
                    <a:pt x="269" y="484"/>
                  </a:cubicBezTo>
                  <a:cubicBezTo>
                    <a:pt x="269" y="482"/>
                    <a:pt x="269" y="479"/>
                    <a:pt x="269" y="476"/>
                  </a:cubicBezTo>
                  <a:cubicBezTo>
                    <a:pt x="266" y="385"/>
                    <a:pt x="251" y="294"/>
                    <a:pt x="224" y="207"/>
                  </a:cubicBezTo>
                  <a:cubicBezTo>
                    <a:pt x="223" y="204"/>
                    <a:pt x="223" y="204"/>
                    <a:pt x="223" y="204"/>
                  </a:cubicBezTo>
                  <a:cubicBezTo>
                    <a:pt x="214" y="177"/>
                    <a:pt x="208" y="162"/>
                    <a:pt x="208" y="162"/>
                  </a:cubicBezTo>
                  <a:cubicBezTo>
                    <a:pt x="208" y="162"/>
                    <a:pt x="223" y="153"/>
                    <a:pt x="249" y="141"/>
                  </a:cubicBezTo>
                  <a:cubicBezTo>
                    <a:pt x="251" y="140"/>
                    <a:pt x="251" y="140"/>
                    <a:pt x="251" y="140"/>
                  </a:cubicBezTo>
                  <a:cubicBezTo>
                    <a:pt x="346" y="94"/>
                    <a:pt x="569" y="0"/>
                    <a:pt x="668" y="67"/>
                  </a:cubicBezTo>
                  <a:cubicBezTo>
                    <a:pt x="669" y="68"/>
                    <a:pt x="669" y="68"/>
                    <a:pt x="669" y="68"/>
                  </a:cubicBezTo>
                  <a:cubicBezTo>
                    <a:pt x="704" y="93"/>
                    <a:pt x="722" y="138"/>
                    <a:pt x="714" y="213"/>
                  </a:cubicBezTo>
                  <a:cubicBezTo>
                    <a:pt x="714" y="214"/>
                    <a:pt x="714" y="214"/>
                    <a:pt x="714" y="214"/>
                  </a:cubicBezTo>
                  <a:cubicBezTo>
                    <a:pt x="714" y="215"/>
                    <a:pt x="713" y="217"/>
                    <a:pt x="713" y="218"/>
                  </a:cubicBezTo>
                  <a:cubicBezTo>
                    <a:pt x="708" y="270"/>
                    <a:pt x="705" y="322"/>
                    <a:pt x="706" y="374"/>
                  </a:cubicBezTo>
                  <a:cubicBezTo>
                    <a:pt x="706" y="376"/>
                    <a:pt x="706" y="379"/>
                    <a:pt x="706" y="382"/>
                  </a:cubicBezTo>
                  <a:cubicBezTo>
                    <a:pt x="706" y="394"/>
                    <a:pt x="706" y="406"/>
                    <a:pt x="706" y="419"/>
                  </a:cubicBezTo>
                  <a:cubicBezTo>
                    <a:pt x="706" y="420"/>
                    <a:pt x="706" y="422"/>
                    <a:pt x="706" y="424"/>
                  </a:cubicBezTo>
                  <a:cubicBezTo>
                    <a:pt x="707" y="464"/>
                    <a:pt x="709" y="506"/>
                    <a:pt x="711" y="548"/>
                  </a:cubicBezTo>
                  <a:cubicBezTo>
                    <a:pt x="715" y="607"/>
                    <a:pt x="720" y="667"/>
                    <a:pt x="725" y="725"/>
                  </a:cubicBezTo>
                  <a:cubicBezTo>
                    <a:pt x="728" y="750"/>
                    <a:pt x="731" y="775"/>
                    <a:pt x="733" y="800"/>
                  </a:cubicBezTo>
                  <a:cubicBezTo>
                    <a:pt x="734" y="803"/>
                    <a:pt x="734" y="806"/>
                    <a:pt x="734" y="808"/>
                  </a:cubicBezTo>
                  <a:cubicBezTo>
                    <a:pt x="738" y="838"/>
                    <a:pt x="741" y="868"/>
                    <a:pt x="745" y="896"/>
                  </a:cubicBezTo>
                  <a:cubicBezTo>
                    <a:pt x="745" y="898"/>
                    <a:pt x="745" y="898"/>
                    <a:pt x="745" y="898"/>
                  </a:cubicBezTo>
                  <a:cubicBezTo>
                    <a:pt x="759" y="1011"/>
                    <a:pt x="774" y="1109"/>
                    <a:pt x="784" y="1174"/>
                  </a:cubicBezTo>
                </a:path>
              </a:pathLst>
            </a:custGeom>
            <a:solidFill>
              <a:srgbClr val="C1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iṥļidé">
              <a:extLst>
                <a:ext uri="{FF2B5EF4-FFF2-40B4-BE49-F238E27FC236}">
                  <a16:creationId xmlns="" xmlns:a16="http://schemas.microsoft.com/office/drawing/2014/main" id="{942FD577-0DD7-4EC9-B1EB-9CA5D196963A}"/>
                </a:ext>
              </a:extLst>
            </p:cNvPr>
            <p:cNvSpPr/>
            <p:nvPr/>
          </p:nvSpPr>
          <p:spPr bwMode="auto">
            <a:xfrm>
              <a:off x="5533146" y="3800753"/>
              <a:ext cx="1493" cy="14930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0 w 1"/>
                <a:gd name="T5" fmla="*/ 8 h 8"/>
                <a:gd name="T6" fmla="*/ 1 w 1"/>
                <a:gd name="T7" fmla="*/ 8 h 8"/>
                <a:gd name="T8" fmla="*/ 1 w 1"/>
                <a:gd name="T9" fmla="*/ 7 h 8"/>
                <a:gd name="T10" fmla="*/ 1 w 1"/>
                <a:gd name="T11" fmla="*/ 0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5"/>
                    <a:pt x="1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3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ïşḷíďé">
              <a:extLst>
                <a:ext uri="{FF2B5EF4-FFF2-40B4-BE49-F238E27FC236}">
                  <a16:creationId xmlns="" xmlns:a16="http://schemas.microsoft.com/office/drawing/2014/main" id="{71602B2E-0707-4445-B7ED-B2A597D830A3}"/>
                </a:ext>
              </a:extLst>
            </p:cNvPr>
            <p:cNvSpPr/>
            <p:nvPr/>
          </p:nvSpPr>
          <p:spPr bwMode="auto">
            <a:xfrm>
              <a:off x="5534638" y="3618609"/>
              <a:ext cx="770380" cy="249329"/>
            </a:xfrm>
            <a:custGeom>
              <a:avLst/>
              <a:gdLst>
                <a:gd name="T0" fmla="*/ 436 w 436"/>
                <a:gd name="T1" fmla="*/ 0 h 141"/>
                <a:gd name="T2" fmla="*/ 147 w 436"/>
                <a:gd name="T3" fmla="*/ 132 h 141"/>
                <a:gd name="T4" fmla="*/ 0 w 436"/>
                <a:gd name="T5" fmla="*/ 103 h 141"/>
                <a:gd name="T6" fmla="*/ 0 w 436"/>
                <a:gd name="T7" fmla="*/ 110 h 141"/>
                <a:gd name="T8" fmla="*/ 0 w 436"/>
                <a:gd name="T9" fmla="*/ 111 h 141"/>
                <a:gd name="T10" fmla="*/ 147 w 436"/>
                <a:gd name="T11" fmla="*/ 141 h 141"/>
                <a:gd name="T12" fmla="*/ 436 w 436"/>
                <a:gd name="T13" fmla="*/ 8 h 141"/>
                <a:gd name="T14" fmla="*/ 436 w 436"/>
                <a:gd name="T15" fmla="*/ 0 h 141"/>
                <a:gd name="T16" fmla="*/ 436 w 436"/>
                <a:gd name="T1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141">
                  <a:moveTo>
                    <a:pt x="436" y="0"/>
                  </a:moveTo>
                  <a:cubicBezTo>
                    <a:pt x="366" y="81"/>
                    <a:pt x="263" y="132"/>
                    <a:pt x="147" y="132"/>
                  </a:cubicBezTo>
                  <a:cubicBezTo>
                    <a:pt x="95" y="132"/>
                    <a:pt x="45" y="122"/>
                    <a:pt x="0" y="103"/>
                  </a:cubicBezTo>
                  <a:cubicBezTo>
                    <a:pt x="0" y="105"/>
                    <a:pt x="0" y="108"/>
                    <a:pt x="0" y="11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47" y="131"/>
                    <a:pt x="97" y="141"/>
                    <a:pt x="147" y="141"/>
                  </a:cubicBezTo>
                  <a:cubicBezTo>
                    <a:pt x="256" y="141"/>
                    <a:pt x="362" y="94"/>
                    <a:pt x="436" y="8"/>
                  </a:cubicBezTo>
                  <a:cubicBezTo>
                    <a:pt x="436" y="5"/>
                    <a:pt x="436" y="3"/>
                    <a:pt x="436" y="0"/>
                  </a:cubicBezTo>
                  <a:cubicBezTo>
                    <a:pt x="436" y="0"/>
                    <a:pt x="436" y="0"/>
                    <a:pt x="43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iŝľiḍè">
              <a:extLst>
                <a:ext uri="{FF2B5EF4-FFF2-40B4-BE49-F238E27FC236}">
                  <a16:creationId xmlns="" xmlns:a16="http://schemas.microsoft.com/office/drawing/2014/main" id="{B045CE42-283D-4D5A-9AB1-F378A5353166}"/>
                </a:ext>
              </a:extLst>
            </p:cNvPr>
            <p:cNvSpPr/>
            <p:nvPr/>
          </p:nvSpPr>
          <p:spPr bwMode="auto">
            <a:xfrm>
              <a:off x="5121082" y="2507829"/>
              <a:ext cx="1348165" cy="1343686"/>
            </a:xfrm>
            <a:prstGeom prst="ellipse">
              <a:avLst/>
            </a:prstGeom>
            <a:solidFill>
              <a:srgbClr val="C1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íşľíḍè">
              <a:extLst>
                <a:ext uri="{FF2B5EF4-FFF2-40B4-BE49-F238E27FC236}">
                  <a16:creationId xmlns="" xmlns:a16="http://schemas.microsoft.com/office/drawing/2014/main" id="{2B328C68-AC86-42B0-A0F9-5568F637FB41}"/>
                </a:ext>
              </a:extLst>
            </p:cNvPr>
            <p:cNvSpPr/>
            <p:nvPr/>
          </p:nvSpPr>
          <p:spPr bwMode="auto">
            <a:xfrm>
              <a:off x="5486863" y="4532315"/>
              <a:ext cx="344880" cy="494178"/>
            </a:xfrm>
            <a:custGeom>
              <a:avLst/>
              <a:gdLst>
                <a:gd name="T0" fmla="*/ 1 w 195"/>
                <a:gd name="T1" fmla="*/ 0 h 280"/>
                <a:gd name="T2" fmla="*/ 0 w 195"/>
                <a:gd name="T3" fmla="*/ 5 h 280"/>
                <a:gd name="T4" fmla="*/ 190 w 195"/>
                <a:gd name="T5" fmla="*/ 280 h 280"/>
                <a:gd name="T6" fmla="*/ 195 w 195"/>
                <a:gd name="T7" fmla="*/ 280 h 280"/>
                <a:gd name="T8" fmla="*/ 1 w 195"/>
                <a:gd name="T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280">
                  <a:moveTo>
                    <a:pt x="1" y="0"/>
                  </a:moveTo>
                  <a:cubicBezTo>
                    <a:pt x="1" y="2"/>
                    <a:pt x="0" y="3"/>
                    <a:pt x="0" y="5"/>
                  </a:cubicBezTo>
                  <a:cubicBezTo>
                    <a:pt x="190" y="280"/>
                    <a:pt x="190" y="280"/>
                    <a:pt x="190" y="280"/>
                  </a:cubicBezTo>
                  <a:cubicBezTo>
                    <a:pt x="195" y="280"/>
                    <a:pt x="195" y="280"/>
                    <a:pt x="195" y="28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íṡľïďê">
              <a:extLst>
                <a:ext uri="{FF2B5EF4-FFF2-40B4-BE49-F238E27FC236}">
                  <a16:creationId xmlns="" xmlns:a16="http://schemas.microsoft.com/office/drawing/2014/main" id="{B24B99A3-14DE-4604-B5F0-599E43115671}"/>
                </a:ext>
              </a:extLst>
            </p:cNvPr>
            <p:cNvSpPr/>
            <p:nvPr/>
          </p:nvSpPr>
          <p:spPr bwMode="auto">
            <a:xfrm>
              <a:off x="4391012" y="4224761"/>
              <a:ext cx="1434758" cy="806211"/>
            </a:xfrm>
            <a:custGeom>
              <a:avLst/>
              <a:gdLst>
                <a:gd name="T0" fmla="*/ 813 w 813"/>
                <a:gd name="T1" fmla="*/ 457 h 457"/>
                <a:gd name="T2" fmla="*/ 0 w 813"/>
                <a:gd name="T3" fmla="*/ 457 h 457"/>
                <a:gd name="T4" fmla="*/ 41 w 813"/>
                <a:gd name="T5" fmla="*/ 243 h 457"/>
                <a:gd name="T6" fmla="*/ 131 w 813"/>
                <a:gd name="T7" fmla="*/ 88 h 457"/>
                <a:gd name="T8" fmla="*/ 374 w 813"/>
                <a:gd name="T9" fmla="*/ 2 h 457"/>
                <a:gd name="T10" fmla="*/ 587 w 813"/>
                <a:gd name="T11" fmla="*/ 93 h 457"/>
                <a:gd name="T12" fmla="*/ 590 w 813"/>
                <a:gd name="T13" fmla="*/ 134 h 457"/>
                <a:gd name="T14" fmla="*/ 620 w 813"/>
                <a:gd name="T15" fmla="*/ 177 h 457"/>
                <a:gd name="T16" fmla="*/ 813 w 813"/>
                <a:gd name="T17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457">
                  <a:moveTo>
                    <a:pt x="813" y="457"/>
                  </a:move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36" y="279"/>
                    <a:pt x="41" y="243"/>
                  </a:cubicBezTo>
                  <a:cubicBezTo>
                    <a:pt x="44" y="223"/>
                    <a:pt x="77" y="151"/>
                    <a:pt x="131" y="88"/>
                  </a:cubicBezTo>
                  <a:cubicBezTo>
                    <a:pt x="200" y="33"/>
                    <a:pt x="286" y="3"/>
                    <a:pt x="374" y="2"/>
                  </a:cubicBezTo>
                  <a:cubicBezTo>
                    <a:pt x="529" y="0"/>
                    <a:pt x="575" y="53"/>
                    <a:pt x="587" y="93"/>
                  </a:cubicBezTo>
                  <a:cubicBezTo>
                    <a:pt x="591" y="106"/>
                    <a:pt x="592" y="120"/>
                    <a:pt x="590" y="134"/>
                  </a:cubicBezTo>
                  <a:cubicBezTo>
                    <a:pt x="620" y="177"/>
                    <a:pt x="620" y="177"/>
                    <a:pt x="620" y="177"/>
                  </a:cubicBezTo>
                  <a:cubicBezTo>
                    <a:pt x="813" y="457"/>
                    <a:pt x="813" y="457"/>
                    <a:pt x="813" y="457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išlîḋe">
              <a:extLst>
                <a:ext uri="{FF2B5EF4-FFF2-40B4-BE49-F238E27FC236}">
                  <a16:creationId xmlns="" xmlns:a16="http://schemas.microsoft.com/office/drawing/2014/main" id="{8C47CC61-6B9F-4240-86BA-44F5F2E715A2}"/>
                </a:ext>
              </a:extLst>
            </p:cNvPr>
            <p:cNvSpPr/>
            <p:nvPr/>
          </p:nvSpPr>
          <p:spPr bwMode="auto">
            <a:xfrm>
              <a:off x="7150047" y="4409891"/>
              <a:ext cx="180652" cy="107495"/>
            </a:xfrm>
            <a:custGeom>
              <a:avLst/>
              <a:gdLst>
                <a:gd name="T0" fmla="*/ 0 w 102"/>
                <a:gd name="T1" fmla="*/ 0 h 61"/>
                <a:gd name="T2" fmla="*/ 0 w 102"/>
                <a:gd name="T3" fmla="*/ 1 h 61"/>
                <a:gd name="T4" fmla="*/ 0 w 102"/>
                <a:gd name="T5" fmla="*/ 1 h 61"/>
                <a:gd name="T6" fmla="*/ 49 w 102"/>
                <a:gd name="T7" fmla="*/ 27 h 61"/>
                <a:gd name="T8" fmla="*/ 102 w 102"/>
                <a:gd name="T9" fmla="*/ 61 h 61"/>
                <a:gd name="T10" fmla="*/ 47 w 102"/>
                <a:gd name="T11" fmla="*/ 24 h 61"/>
                <a:gd name="T12" fmla="*/ 0 w 102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6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8" y="10"/>
                    <a:pt x="34" y="18"/>
                    <a:pt x="49" y="27"/>
                  </a:cubicBezTo>
                  <a:cubicBezTo>
                    <a:pt x="72" y="39"/>
                    <a:pt x="91" y="51"/>
                    <a:pt x="102" y="61"/>
                  </a:cubicBezTo>
                  <a:cubicBezTo>
                    <a:pt x="91" y="51"/>
                    <a:pt x="72" y="38"/>
                    <a:pt x="47" y="24"/>
                  </a:cubicBezTo>
                  <a:cubicBezTo>
                    <a:pt x="33" y="16"/>
                    <a:pt x="17" y="8"/>
                    <a:pt x="0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îṥľíḋe">
              <a:extLst>
                <a:ext uri="{FF2B5EF4-FFF2-40B4-BE49-F238E27FC236}">
                  <a16:creationId xmlns="" xmlns:a16="http://schemas.microsoft.com/office/drawing/2014/main" id="{41E3EFB5-3731-4817-85A4-9016840053D8}"/>
                </a:ext>
              </a:extLst>
            </p:cNvPr>
            <p:cNvSpPr/>
            <p:nvPr/>
          </p:nvSpPr>
          <p:spPr bwMode="auto">
            <a:xfrm>
              <a:off x="5889968" y="4245662"/>
              <a:ext cx="418036" cy="780831"/>
            </a:xfrm>
            <a:custGeom>
              <a:avLst/>
              <a:gdLst>
                <a:gd name="T0" fmla="*/ 236 w 237"/>
                <a:gd name="T1" fmla="*/ 0 h 442"/>
                <a:gd name="T2" fmla="*/ 235 w 237"/>
                <a:gd name="T3" fmla="*/ 1 h 442"/>
                <a:gd name="T4" fmla="*/ 206 w 237"/>
                <a:gd name="T5" fmla="*/ 15 h 442"/>
                <a:gd name="T6" fmla="*/ 153 w 237"/>
                <a:gd name="T7" fmla="*/ 72 h 442"/>
                <a:gd name="T8" fmla="*/ 0 w 237"/>
                <a:gd name="T9" fmla="*/ 442 h 442"/>
                <a:gd name="T10" fmla="*/ 4 w 237"/>
                <a:gd name="T11" fmla="*/ 442 h 442"/>
                <a:gd name="T12" fmla="*/ 155 w 237"/>
                <a:gd name="T13" fmla="*/ 74 h 442"/>
                <a:gd name="T14" fmla="*/ 209 w 237"/>
                <a:gd name="T15" fmla="*/ 18 h 442"/>
                <a:gd name="T16" fmla="*/ 237 w 237"/>
                <a:gd name="T17" fmla="*/ 4 h 442"/>
                <a:gd name="T18" fmla="*/ 237 w 237"/>
                <a:gd name="T19" fmla="*/ 4 h 442"/>
                <a:gd name="T20" fmla="*/ 236 w 237"/>
                <a:gd name="T21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442">
                  <a:moveTo>
                    <a:pt x="236" y="0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25" y="5"/>
                    <a:pt x="215" y="10"/>
                    <a:pt x="206" y="15"/>
                  </a:cubicBezTo>
                  <a:cubicBezTo>
                    <a:pt x="177" y="32"/>
                    <a:pt x="155" y="51"/>
                    <a:pt x="153" y="72"/>
                  </a:cubicBezTo>
                  <a:cubicBezTo>
                    <a:pt x="147" y="125"/>
                    <a:pt x="40" y="356"/>
                    <a:pt x="0" y="442"/>
                  </a:cubicBezTo>
                  <a:cubicBezTo>
                    <a:pt x="4" y="442"/>
                    <a:pt x="4" y="442"/>
                    <a:pt x="4" y="442"/>
                  </a:cubicBezTo>
                  <a:cubicBezTo>
                    <a:pt x="45" y="354"/>
                    <a:pt x="149" y="127"/>
                    <a:pt x="155" y="74"/>
                  </a:cubicBezTo>
                  <a:cubicBezTo>
                    <a:pt x="158" y="54"/>
                    <a:pt x="180" y="34"/>
                    <a:pt x="209" y="18"/>
                  </a:cubicBezTo>
                  <a:cubicBezTo>
                    <a:pt x="218" y="13"/>
                    <a:pt x="227" y="8"/>
                    <a:pt x="237" y="4"/>
                  </a:cubicBezTo>
                  <a:cubicBezTo>
                    <a:pt x="237" y="4"/>
                    <a:pt x="237" y="4"/>
                    <a:pt x="237" y="4"/>
                  </a:cubicBezTo>
                  <a:cubicBezTo>
                    <a:pt x="237" y="3"/>
                    <a:pt x="236" y="1"/>
                    <a:pt x="23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îşḻíḍê">
              <a:extLst>
                <a:ext uri="{FF2B5EF4-FFF2-40B4-BE49-F238E27FC236}">
                  <a16:creationId xmlns="" xmlns:a16="http://schemas.microsoft.com/office/drawing/2014/main" id="{0795044E-34FC-42E3-8C41-D01BD5F7E2FF}"/>
                </a:ext>
              </a:extLst>
            </p:cNvPr>
            <p:cNvSpPr/>
            <p:nvPr/>
          </p:nvSpPr>
          <p:spPr bwMode="auto">
            <a:xfrm>
              <a:off x="5892954" y="4190421"/>
              <a:ext cx="1506421" cy="840551"/>
            </a:xfrm>
            <a:custGeom>
              <a:avLst/>
              <a:gdLst>
                <a:gd name="T0" fmla="*/ 853 w 853"/>
                <a:gd name="T1" fmla="*/ 476 h 476"/>
                <a:gd name="T2" fmla="*/ 0 w 853"/>
                <a:gd name="T3" fmla="*/ 476 h 476"/>
                <a:gd name="T4" fmla="*/ 153 w 853"/>
                <a:gd name="T5" fmla="*/ 105 h 476"/>
                <a:gd name="T6" fmla="*/ 207 w 853"/>
                <a:gd name="T7" fmla="*/ 49 h 476"/>
                <a:gd name="T8" fmla="*/ 235 w 853"/>
                <a:gd name="T9" fmla="*/ 35 h 476"/>
                <a:gd name="T10" fmla="*/ 237 w 853"/>
                <a:gd name="T11" fmla="*/ 34 h 476"/>
                <a:gd name="T12" fmla="*/ 253 w 853"/>
                <a:gd name="T13" fmla="*/ 27 h 476"/>
                <a:gd name="T14" fmla="*/ 481 w 853"/>
                <a:gd name="T15" fmla="*/ 29 h 476"/>
                <a:gd name="T16" fmla="*/ 711 w 853"/>
                <a:gd name="T17" fmla="*/ 125 h 476"/>
                <a:gd name="T18" fmla="*/ 712 w 853"/>
                <a:gd name="T19" fmla="*/ 125 h 476"/>
                <a:gd name="T20" fmla="*/ 761 w 853"/>
                <a:gd name="T21" fmla="*/ 151 h 476"/>
                <a:gd name="T22" fmla="*/ 821 w 853"/>
                <a:gd name="T23" fmla="*/ 193 h 476"/>
                <a:gd name="T24" fmla="*/ 833 w 853"/>
                <a:gd name="T25" fmla="*/ 261 h 476"/>
                <a:gd name="T26" fmla="*/ 853 w 853"/>
                <a:gd name="T27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3" h="476">
                  <a:moveTo>
                    <a:pt x="853" y="476"/>
                  </a:moveTo>
                  <a:cubicBezTo>
                    <a:pt x="0" y="476"/>
                    <a:pt x="0" y="476"/>
                    <a:pt x="0" y="476"/>
                  </a:cubicBezTo>
                  <a:cubicBezTo>
                    <a:pt x="41" y="389"/>
                    <a:pt x="147" y="159"/>
                    <a:pt x="153" y="105"/>
                  </a:cubicBezTo>
                  <a:cubicBezTo>
                    <a:pt x="156" y="85"/>
                    <a:pt x="178" y="65"/>
                    <a:pt x="207" y="49"/>
                  </a:cubicBezTo>
                  <a:cubicBezTo>
                    <a:pt x="216" y="44"/>
                    <a:pt x="225" y="39"/>
                    <a:pt x="235" y="35"/>
                  </a:cubicBezTo>
                  <a:cubicBezTo>
                    <a:pt x="237" y="34"/>
                    <a:pt x="237" y="34"/>
                    <a:pt x="237" y="34"/>
                  </a:cubicBezTo>
                  <a:cubicBezTo>
                    <a:pt x="242" y="31"/>
                    <a:pt x="248" y="29"/>
                    <a:pt x="253" y="27"/>
                  </a:cubicBezTo>
                  <a:cubicBezTo>
                    <a:pt x="327" y="0"/>
                    <a:pt x="408" y="1"/>
                    <a:pt x="481" y="29"/>
                  </a:cubicBezTo>
                  <a:cubicBezTo>
                    <a:pt x="551" y="56"/>
                    <a:pt x="641" y="92"/>
                    <a:pt x="711" y="125"/>
                  </a:cubicBezTo>
                  <a:cubicBezTo>
                    <a:pt x="712" y="125"/>
                    <a:pt x="712" y="125"/>
                    <a:pt x="712" y="125"/>
                  </a:cubicBezTo>
                  <a:cubicBezTo>
                    <a:pt x="730" y="134"/>
                    <a:pt x="746" y="142"/>
                    <a:pt x="761" y="151"/>
                  </a:cubicBezTo>
                  <a:cubicBezTo>
                    <a:pt x="791" y="167"/>
                    <a:pt x="812" y="182"/>
                    <a:pt x="821" y="193"/>
                  </a:cubicBezTo>
                  <a:cubicBezTo>
                    <a:pt x="824" y="199"/>
                    <a:pt x="829" y="223"/>
                    <a:pt x="833" y="261"/>
                  </a:cubicBezTo>
                  <a:cubicBezTo>
                    <a:pt x="839" y="313"/>
                    <a:pt x="846" y="389"/>
                    <a:pt x="853" y="476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ïṥ1íḓé">
              <a:extLst>
                <a:ext uri="{FF2B5EF4-FFF2-40B4-BE49-F238E27FC236}">
                  <a16:creationId xmlns="" xmlns:a16="http://schemas.microsoft.com/office/drawing/2014/main" id="{468459A2-FD40-4659-A59F-0666F0E00EB7}"/>
                </a:ext>
              </a:extLst>
            </p:cNvPr>
            <p:cNvSpPr/>
            <p:nvPr/>
          </p:nvSpPr>
          <p:spPr bwMode="auto">
            <a:xfrm>
              <a:off x="4780682" y="2101737"/>
              <a:ext cx="2291731" cy="2112573"/>
            </a:xfrm>
            <a:custGeom>
              <a:avLst/>
              <a:gdLst>
                <a:gd name="T0" fmla="*/ 486 w 1298"/>
                <a:gd name="T1" fmla="*/ 0 h 1197"/>
                <a:gd name="T2" fmla="*/ 302 w 1298"/>
                <a:gd name="T3" fmla="*/ 50 h 1197"/>
                <a:gd name="T4" fmla="*/ 132 w 1298"/>
                <a:gd name="T5" fmla="*/ 359 h 1197"/>
                <a:gd name="T6" fmla="*/ 0 w 1298"/>
                <a:gd name="T7" fmla="*/ 521 h 1197"/>
                <a:gd name="T8" fmla="*/ 17 w 1298"/>
                <a:gd name="T9" fmla="*/ 568 h 1197"/>
                <a:gd name="T10" fmla="*/ 27 w 1298"/>
                <a:gd name="T11" fmla="*/ 627 h 1197"/>
                <a:gd name="T12" fmla="*/ 20 w 1298"/>
                <a:gd name="T13" fmla="*/ 676 h 1197"/>
                <a:gd name="T14" fmla="*/ 20 w 1298"/>
                <a:gd name="T15" fmla="*/ 677 h 1197"/>
                <a:gd name="T16" fmla="*/ 21 w 1298"/>
                <a:gd name="T17" fmla="*/ 677 h 1197"/>
                <a:gd name="T18" fmla="*/ 77 w 1298"/>
                <a:gd name="T19" fmla="*/ 885 h 1197"/>
                <a:gd name="T20" fmla="*/ 77 w 1298"/>
                <a:gd name="T21" fmla="*/ 906 h 1197"/>
                <a:gd name="T22" fmla="*/ 54 w 1298"/>
                <a:gd name="T23" fmla="*/ 1026 h 1197"/>
                <a:gd name="T24" fmla="*/ 157 w 1298"/>
                <a:gd name="T25" fmla="*/ 1075 h 1197"/>
                <a:gd name="T26" fmla="*/ 157 w 1298"/>
                <a:gd name="T27" fmla="*/ 529 h 1197"/>
                <a:gd name="T28" fmla="*/ 202 w 1298"/>
                <a:gd name="T29" fmla="*/ 529 h 1197"/>
                <a:gd name="T30" fmla="*/ 574 w 1298"/>
                <a:gd name="T31" fmla="*/ 230 h 1197"/>
                <a:gd name="T32" fmla="*/ 947 w 1298"/>
                <a:gd name="T33" fmla="*/ 529 h 1197"/>
                <a:gd name="T34" fmla="*/ 1074 w 1298"/>
                <a:gd name="T35" fmla="*/ 529 h 1197"/>
                <a:gd name="T36" fmla="*/ 1074 w 1298"/>
                <a:gd name="T37" fmla="*/ 1197 h 1197"/>
                <a:gd name="T38" fmla="*/ 1254 w 1298"/>
                <a:gd name="T39" fmla="*/ 1048 h 1197"/>
                <a:gd name="T40" fmla="*/ 1292 w 1298"/>
                <a:gd name="T41" fmla="*/ 1021 h 1197"/>
                <a:gd name="T42" fmla="*/ 1298 w 1298"/>
                <a:gd name="T43" fmla="*/ 1016 h 1197"/>
                <a:gd name="T44" fmla="*/ 1260 w 1298"/>
                <a:gd name="T45" fmla="*/ 942 h 1197"/>
                <a:gd name="T46" fmla="*/ 1193 w 1298"/>
                <a:gd name="T47" fmla="*/ 726 h 1197"/>
                <a:gd name="T48" fmla="*/ 1193 w 1298"/>
                <a:gd name="T49" fmla="*/ 726 h 1197"/>
                <a:gd name="T50" fmla="*/ 1194 w 1298"/>
                <a:gd name="T51" fmla="*/ 714 h 1197"/>
                <a:gd name="T52" fmla="*/ 1235 w 1298"/>
                <a:gd name="T53" fmla="*/ 459 h 1197"/>
                <a:gd name="T54" fmla="*/ 1234 w 1298"/>
                <a:gd name="T55" fmla="*/ 443 h 1197"/>
                <a:gd name="T56" fmla="*/ 1154 w 1298"/>
                <a:gd name="T57" fmla="*/ 241 h 1197"/>
                <a:gd name="T58" fmla="*/ 1046 w 1298"/>
                <a:gd name="T59" fmla="*/ 118 h 1197"/>
                <a:gd name="T60" fmla="*/ 810 w 1298"/>
                <a:gd name="T61" fmla="*/ 32 h 1197"/>
                <a:gd name="T62" fmla="*/ 565 w 1298"/>
                <a:gd name="T63" fmla="*/ 4 h 1197"/>
                <a:gd name="T64" fmla="*/ 486 w 1298"/>
                <a:gd name="T65" fmla="*/ 0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8" h="1197">
                  <a:moveTo>
                    <a:pt x="486" y="0"/>
                  </a:moveTo>
                  <a:cubicBezTo>
                    <a:pt x="420" y="0"/>
                    <a:pt x="354" y="10"/>
                    <a:pt x="302" y="50"/>
                  </a:cubicBezTo>
                  <a:cubicBezTo>
                    <a:pt x="209" y="123"/>
                    <a:pt x="203" y="264"/>
                    <a:pt x="132" y="359"/>
                  </a:cubicBezTo>
                  <a:cubicBezTo>
                    <a:pt x="90" y="415"/>
                    <a:pt x="24" y="458"/>
                    <a:pt x="0" y="521"/>
                  </a:cubicBezTo>
                  <a:cubicBezTo>
                    <a:pt x="6" y="536"/>
                    <a:pt x="12" y="552"/>
                    <a:pt x="17" y="568"/>
                  </a:cubicBezTo>
                  <a:cubicBezTo>
                    <a:pt x="23" y="587"/>
                    <a:pt x="27" y="607"/>
                    <a:pt x="27" y="627"/>
                  </a:cubicBezTo>
                  <a:cubicBezTo>
                    <a:pt x="28" y="644"/>
                    <a:pt x="26" y="660"/>
                    <a:pt x="20" y="676"/>
                  </a:cubicBezTo>
                  <a:cubicBezTo>
                    <a:pt x="20" y="676"/>
                    <a:pt x="20" y="676"/>
                    <a:pt x="20" y="677"/>
                  </a:cubicBezTo>
                  <a:cubicBezTo>
                    <a:pt x="20" y="677"/>
                    <a:pt x="20" y="677"/>
                    <a:pt x="21" y="677"/>
                  </a:cubicBezTo>
                  <a:cubicBezTo>
                    <a:pt x="47" y="744"/>
                    <a:pt x="72" y="813"/>
                    <a:pt x="77" y="885"/>
                  </a:cubicBezTo>
                  <a:cubicBezTo>
                    <a:pt x="77" y="892"/>
                    <a:pt x="77" y="899"/>
                    <a:pt x="77" y="906"/>
                  </a:cubicBezTo>
                  <a:cubicBezTo>
                    <a:pt x="78" y="947"/>
                    <a:pt x="71" y="989"/>
                    <a:pt x="54" y="1026"/>
                  </a:cubicBezTo>
                  <a:cubicBezTo>
                    <a:pt x="87" y="1043"/>
                    <a:pt x="122" y="1060"/>
                    <a:pt x="157" y="1075"/>
                  </a:cubicBezTo>
                  <a:cubicBezTo>
                    <a:pt x="157" y="529"/>
                    <a:pt x="157" y="529"/>
                    <a:pt x="157" y="529"/>
                  </a:cubicBezTo>
                  <a:cubicBezTo>
                    <a:pt x="202" y="529"/>
                    <a:pt x="202" y="529"/>
                    <a:pt x="202" y="529"/>
                  </a:cubicBezTo>
                  <a:cubicBezTo>
                    <a:pt x="239" y="358"/>
                    <a:pt x="392" y="230"/>
                    <a:pt x="574" y="230"/>
                  </a:cubicBezTo>
                  <a:cubicBezTo>
                    <a:pt x="757" y="230"/>
                    <a:pt x="909" y="358"/>
                    <a:pt x="947" y="529"/>
                  </a:cubicBezTo>
                  <a:cubicBezTo>
                    <a:pt x="1074" y="529"/>
                    <a:pt x="1074" y="529"/>
                    <a:pt x="1074" y="529"/>
                  </a:cubicBezTo>
                  <a:cubicBezTo>
                    <a:pt x="1074" y="1197"/>
                    <a:pt x="1074" y="1197"/>
                    <a:pt x="1074" y="1197"/>
                  </a:cubicBezTo>
                  <a:cubicBezTo>
                    <a:pt x="1118" y="1127"/>
                    <a:pt x="1181" y="1077"/>
                    <a:pt x="1254" y="1048"/>
                  </a:cubicBezTo>
                  <a:cubicBezTo>
                    <a:pt x="1266" y="1039"/>
                    <a:pt x="1280" y="1030"/>
                    <a:pt x="1292" y="1021"/>
                  </a:cubicBezTo>
                  <a:cubicBezTo>
                    <a:pt x="1294" y="1019"/>
                    <a:pt x="1296" y="1018"/>
                    <a:pt x="1298" y="1016"/>
                  </a:cubicBezTo>
                  <a:cubicBezTo>
                    <a:pt x="1287" y="990"/>
                    <a:pt x="1274" y="966"/>
                    <a:pt x="1260" y="942"/>
                  </a:cubicBezTo>
                  <a:cubicBezTo>
                    <a:pt x="1221" y="879"/>
                    <a:pt x="1192" y="801"/>
                    <a:pt x="1193" y="726"/>
                  </a:cubicBezTo>
                  <a:cubicBezTo>
                    <a:pt x="1193" y="726"/>
                    <a:pt x="1193" y="726"/>
                    <a:pt x="1193" y="726"/>
                  </a:cubicBezTo>
                  <a:cubicBezTo>
                    <a:pt x="1193" y="722"/>
                    <a:pt x="1193" y="718"/>
                    <a:pt x="1194" y="714"/>
                  </a:cubicBezTo>
                  <a:cubicBezTo>
                    <a:pt x="1199" y="628"/>
                    <a:pt x="1236" y="545"/>
                    <a:pt x="1235" y="459"/>
                  </a:cubicBezTo>
                  <a:cubicBezTo>
                    <a:pt x="1235" y="454"/>
                    <a:pt x="1235" y="449"/>
                    <a:pt x="1234" y="443"/>
                  </a:cubicBezTo>
                  <a:cubicBezTo>
                    <a:pt x="1229" y="370"/>
                    <a:pt x="1194" y="302"/>
                    <a:pt x="1154" y="241"/>
                  </a:cubicBezTo>
                  <a:cubicBezTo>
                    <a:pt x="1124" y="195"/>
                    <a:pt x="1090" y="151"/>
                    <a:pt x="1046" y="118"/>
                  </a:cubicBezTo>
                  <a:cubicBezTo>
                    <a:pt x="979" y="66"/>
                    <a:pt x="894" y="44"/>
                    <a:pt x="810" y="32"/>
                  </a:cubicBezTo>
                  <a:cubicBezTo>
                    <a:pt x="726" y="20"/>
                    <a:pt x="650" y="9"/>
                    <a:pt x="565" y="4"/>
                  </a:cubicBezTo>
                  <a:cubicBezTo>
                    <a:pt x="539" y="2"/>
                    <a:pt x="513" y="0"/>
                    <a:pt x="486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íṧliḓé">
              <a:extLst>
                <a:ext uri="{FF2B5EF4-FFF2-40B4-BE49-F238E27FC236}">
                  <a16:creationId xmlns="" xmlns:a16="http://schemas.microsoft.com/office/drawing/2014/main" id="{2F18D343-1F93-419B-9703-D7C80763BC8B}"/>
                </a:ext>
              </a:extLst>
            </p:cNvPr>
            <p:cNvSpPr/>
            <p:nvPr/>
          </p:nvSpPr>
          <p:spPr bwMode="auto">
            <a:xfrm>
              <a:off x="6994776" y="3894811"/>
              <a:ext cx="89579" cy="56733"/>
            </a:xfrm>
            <a:custGeom>
              <a:avLst/>
              <a:gdLst>
                <a:gd name="T0" fmla="*/ 44 w 51"/>
                <a:gd name="T1" fmla="*/ 0 h 32"/>
                <a:gd name="T2" fmla="*/ 38 w 51"/>
                <a:gd name="T3" fmla="*/ 5 h 32"/>
                <a:gd name="T4" fmla="*/ 0 w 51"/>
                <a:gd name="T5" fmla="*/ 32 h 32"/>
                <a:gd name="T6" fmla="*/ 51 w 51"/>
                <a:gd name="T7" fmla="*/ 16 h 32"/>
                <a:gd name="T8" fmla="*/ 44 w 5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2">
                  <a:moveTo>
                    <a:pt x="44" y="0"/>
                  </a:moveTo>
                  <a:cubicBezTo>
                    <a:pt x="42" y="2"/>
                    <a:pt x="40" y="3"/>
                    <a:pt x="38" y="5"/>
                  </a:cubicBezTo>
                  <a:cubicBezTo>
                    <a:pt x="26" y="14"/>
                    <a:pt x="12" y="23"/>
                    <a:pt x="0" y="32"/>
                  </a:cubicBezTo>
                  <a:cubicBezTo>
                    <a:pt x="16" y="26"/>
                    <a:pt x="33" y="21"/>
                    <a:pt x="51" y="16"/>
                  </a:cubicBezTo>
                  <a:cubicBezTo>
                    <a:pt x="49" y="11"/>
                    <a:pt x="46" y="5"/>
                    <a:pt x="44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íš1ide">
              <a:extLst>
                <a:ext uri="{FF2B5EF4-FFF2-40B4-BE49-F238E27FC236}">
                  <a16:creationId xmlns="" xmlns:a16="http://schemas.microsoft.com/office/drawing/2014/main" id="{FB7CD80E-F4A1-47E6-A1AB-B6815A8F63B5}"/>
                </a:ext>
              </a:extLst>
            </p:cNvPr>
            <p:cNvSpPr/>
            <p:nvPr/>
          </p:nvSpPr>
          <p:spPr bwMode="auto">
            <a:xfrm>
              <a:off x="6676771" y="3923178"/>
              <a:ext cx="477755" cy="486713"/>
            </a:xfrm>
            <a:custGeom>
              <a:avLst/>
              <a:gdLst>
                <a:gd name="T0" fmla="*/ 231 w 271"/>
                <a:gd name="T1" fmla="*/ 0 h 276"/>
                <a:gd name="T2" fmla="*/ 0 w 271"/>
                <a:gd name="T3" fmla="*/ 165 h 276"/>
                <a:gd name="T4" fmla="*/ 0 w 271"/>
                <a:gd name="T5" fmla="*/ 167 h 276"/>
                <a:gd name="T6" fmla="*/ 34 w 271"/>
                <a:gd name="T7" fmla="*/ 179 h 276"/>
                <a:gd name="T8" fmla="*/ 265 w 271"/>
                <a:gd name="T9" fmla="*/ 275 h 276"/>
                <a:gd name="T10" fmla="*/ 265 w 271"/>
                <a:gd name="T11" fmla="*/ 275 h 276"/>
                <a:gd name="T12" fmla="*/ 268 w 271"/>
                <a:gd name="T13" fmla="*/ 276 h 276"/>
                <a:gd name="T14" fmla="*/ 269 w 271"/>
                <a:gd name="T15" fmla="*/ 264 h 276"/>
                <a:gd name="T16" fmla="*/ 270 w 271"/>
                <a:gd name="T17" fmla="*/ 246 h 276"/>
                <a:gd name="T18" fmla="*/ 271 w 271"/>
                <a:gd name="T19" fmla="*/ 210 h 276"/>
                <a:gd name="T20" fmla="*/ 231 w 271"/>
                <a:gd name="T2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276">
                  <a:moveTo>
                    <a:pt x="231" y="0"/>
                  </a:moveTo>
                  <a:cubicBezTo>
                    <a:pt x="137" y="23"/>
                    <a:pt x="54" y="79"/>
                    <a:pt x="0" y="165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1" y="170"/>
                    <a:pt x="23" y="174"/>
                    <a:pt x="34" y="179"/>
                  </a:cubicBezTo>
                  <a:cubicBezTo>
                    <a:pt x="104" y="205"/>
                    <a:pt x="194" y="241"/>
                    <a:pt x="265" y="275"/>
                  </a:cubicBezTo>
                  <a:cubicBezTo>
                    <a:pt x="265" y="275"/>
                    <a:pt x="265" y="275"/>
                    <a:pt x="265" y="275"/>
                  </a:cubicBezTo>
                  <a:cubicBezTo>
                    <a:pt x="266" y="275"/>
                    <a:pt x="267" y="276"/>
                    <a:pt x="268" y="276"/>
                  </a:cubicBezTo>
                  <a:cubicBezTo>
                    <a:pt x="268" y="272"/>
                    <a:pt x="269" y="268"/>
                    <a:pt x="269" y="264"/>
                  </a:cubicBezTo>
                  <a:cubicBezTo>
                    <a:pt x="270" y="258"/>
                    <a:pt x="270" y="252"/>
                    <a:pt x="270" y="246"/>
                  </a:cubicBezTo>
                  <a:cubicBezTo>
                    <a:pt x="271" y="234"/>
                    <a:pt x="271" y="222"/>
                    <a:pt x="271" y="210"/>
                  </a:cubicBezTo>
                  <a:cubicBezTo>
                    <a:pt x="271" y="138"/>
                    <a:pt x="257" y="67"/>
                    <a:pt x="231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íṡļíḍê">
              <a:extLst>
                <a:ext uri="{FF2B5EF4-FFF2-40B4-BE49-F238E27FC236}">
                  <a16:creationId xmlns="" xmlns:a16="http://schemas.microsoft.com/office/drawing/2014/main" id="{0829FED9-1C09-499F-ADF7-ABA48D428BE3}"/>
                </a:ext>
              </a:extLst>
            </p:cNvPr>
            <p:cNvSpPr/>
            <p:nvPr/>
          </p:nvSpPr>
          <p:spPr bwMode="auto">
            <a:xfrm>
              <a:off x="4444760" y="3912726"/>
              <a:ext cx="613617" cy="671843"/>
            </a:xfrm>
            <a:custGeom>
              <a:avLst/>
              <a:gdLst>
                <a:gd name="T0" fmla="*/ 244 w 347"/>
                <a:gd name="T1" fmla="*/ 0 h 381"/>
                <a:gd name="T2" fmla="*/ 206 w 347"/>
                <a:gd name="T3" fmla="*/ 61 h 381"/>
                <a:gd name="T4" fmla="*/ 123 w 347"/>
                <a:gd name="T5" fmla="*/ 135 h 381"/>
                <a:gd name="T6" fmla="*/ 27 w 347"/>
                <a:gd name="T7" fmla="*/ 306 h 381"/>
                <a:gd name="T8" fmla="*/ 4 w 347"/>
                <a:gd name="T9" fmla="*/ 370 h 381"/>
                <a:gd name="T10" fmla="*/ 0 w 347"/>
                <a:gd name="T11" fmla="*/ 381 h 381"/>
                <a:gd name="T12" fmla="*/ 87 w 347"/>
                <a:gd name="T13" fmla="*/ 282 h 381"/>
                <a:gd name="T14" fmla="*/ 100 w 347"/>
                <a:gd name="T15" fmla="*/ 265 h 381"/>
                <a:gd name="T16" fmla="*/ 101 w 347"/>
                <a:gd name="T17" fmla="*/ 264 h 381"/>
                <a:gd name="T18" fmla="*/ 103 w 347"/>
                <a:gd name="T19" fmla="*/ 263 h 381"/>
                <a:gd name="T20" fmla="*/ 345 w 347"/>
                <a:gd name="T21" fmla="*/ 176 h 381"/>
                <a:gd name="T22" fmla="*/ 347 w 347"/>
                <a:gd name="T23" fmla="*/ 176 h 381"/>
                <a:gd name="T24" fmla="*/ 347 w 347"/>
                <a:gd name="T25" fmla="*/ 49 h 381"/>
                <a:gd name="T26" fmla="*/ 244 w 347"/>
                <a:gd name="T2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" h="381">
                  <a:moveTo>
                    <a:pt x="244" y="0"/>
                  </a:moveTo>
                  <a:cubicBezTo>
                    <a:pt x="235" y="22"/>
                    <a:pt x="222" y="43"/>
                    <a:pt x="206" y="61"/>
                  </a:cubicBezTo>
                  <a:cubicBezTo>
                    <a:pt x="181" y="88"/>
                    <a:pt x="149" y="108"/>
                    <a:pt x="123" y="135"/>
                  </a:cubicBezTo>
                  <a:cubicBezTo>
                    <a:pt x="76" y="181"/>
                    <a:pt x="50" y="244"/>
                    <a:pt x="27" y="306"/>
                  </a:cubicBezTo>
                  <a:cubicBezTo>
                    <a:pt x="19" y="327"/>
                    <a:pt x="11" y="349"/>
                    <a:pt x="4" y="370"/>
                  </a:cubicBezTo>
                  <a:cubicBezTo>
                    <a:pt x="2" y="374"/>
                    <a:pt x="1" y="378"/>
                    <a:pt x="0" y="381"/>
                  </a:cubicBezTo>
                  <a:cubicBezTo>
                    <a:pt x="24" y="344"/>
                    <a:pt x="53" y="310"/>
                    <a:pt x="87" y="282"/>
                  </a:cubicBezTo>
                  <a:cubicBezTo>
                    <a:pt x="91" y="276"/>
                    <a:pt x="95" y="271"/>
                    <a:pt x="100" y="265"/>
                  </a:cubicBezTo>
                  <a:cubicBezTo>
                    <a:pt x="100" y="265"/>
                    <a:pt x="101" y="265"/>
                    <a:pt x="101" y="264"/>
                  </a:cubicBezTo>
                  <a:cubicBezTo>
                    <a:pt x="102" y="264"/>
                    <a:pt x="102" y="263"/>
                    <a:pt x="103" y="263"/>
                  </a:cubicBezTo>
                  <a:cubicBezTo>
                    <a:pt x="172" y="208"/>
                    <a:pt x="257" y="177"/>
                    <a:pt x="345" y="176"/>
                  </a:cubicBezTo>
                  <a:cubicBezTo>
                    <a:pt x="346" y="176"/>
                    <a:pt x="347" y="176"/>
                    <a:pt x="347" y="176"/>
                  </a:cubicBezTo>
                  <a:cubicBezTo>
                    <a:pt x="347" y="49"/>
                    <a:pt x="347" y="49"/>
                    <a:pt x="347" y="49"/>
                  </a:cubicBezTo>
                  <a:cubicBezTo>
                    <a:pt x="312" y="34"/>
                    <a:pt x="277" y="17"/>
                    <a:pt x="244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ïSḷíḓè">
              <a:extLst>
                <a:ext uri="{FF2B5EF4-FFF2-40B4-BE49-F238E27FC236}">
                  <a16:creationId xmlns="" xmlns:a16="http://schemas.microsoft.com/office/drawing/2014/main" id="{CE4F58C1-7E1E-4571-857D-1376E13C4FA9}"/>
                </a:ext>
              </a:extLst>
            </p:cNvPr>
            <p:cNvSpPr/>
            <p:nvPr/>
          </p:nvSpPr>
          <p:spPr bwMode="auto">
            <a:xfrm>
              <a:off x="4815020" y="3208038"/>
              <a:ext cx="14930" cy="88087"/>
            </a:xfrm>
            <a:custGeom>
              <a:avLst/>
              <a:gdLst>
                <a:gd name="T0" fmla="*/ 8 w 9"/>
                <a:gd name="T1" fmla="*/ 0 h 50"/>
                <a:gd name="T2" fmla="*/ 1 w 9"/>
                <a:gd name="T3" fmla="*/ 43 h 50"/>
                <a:gd name="T4" fmla="*/ 0 w 9"/>
                <a:gd name="T5" fmla="*/ 47 h 50"/>
                <a:gd name="T6" fmla="*/ 1 w 9"/>
                <a:gd name="T7" fmla="*/ 50 h 50"/>
                <a:gd name="T8" fmla="*/ 1 w 9"/>
                <a:gd name="T9" fmla="*/ 49 h 50"/>
                <a:gd name="T10" fmla="*/ 8 w 9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0">
                  <a:moveTo>
                    <a:pt x="8" y="0"/>
                  </a:moveTo>
                  <a:cubicBezTo>
                    <a:pt x="9" y="15"/>
                    <a:pt x="7" y="30"/>
                    <a:pt x="1" y="43"/>
                  </a:cubicBezTo>
                  <a:cubicBezTo>
                    <a:pt x="1" y="45"/>
                    <a:pt x="1" y="46"/>
                    <a:pt x="0" y="47"/>
                  </a:cubicBezTo>
                  <a:cubicBezTo>
                    <a:pt x="1" y="48"/>
                    <a:pt x="1" y="49"/>
                    <a:pt x="1" y="50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7" y="33"/>
                    <a:pt x="9" y="17"/>
                    <a:pt x="8" y="0"/>
                  </a:cubicBezTo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ís1íďè">
              <a:extLst>
                <a:ext uri="{FF2B5EF4-FFF2-40B4-BE49-F238E27FC236}">
                  <a16:creationId xmlns="" xmlns:a16="http://schemas.microsoft.com/office/drawing/2014/main" id="{0D1A9166-F79F-4E2B-965B-FFF133056ED8}"/>
                </a:ext>
              </a:extLst>
            </p:cNvPr>
            <p:cNvSpPr/>
            <p:nvPr/>
          </p:nvSpPr>
          <p:spPr bwMode="auto">
            <a:xfrm>
              <a:off x="4764258" y="3021415"/>
              <a:ext cx="65691" cy="268737"/>
            </a:xfrm>
            <a:custGeom>
              <a:avLst/>
              <a:gdLst>
                <a:gd name="T0" fmla="*/ 9 w 37"/>
                <a:gd name="T1" fmla="*/ 0 h 153"/>
                <a:gd name="T2" fmla="*/ 2 w 37"/>
                <a:gd name="T3" fmla="*/ 28 h 153"/>
                <a:gd name="T4" fmla="*/ 1 w 37"/>
                <a:gd name="T5" fmla="*/ 44 h 153"/>
                <a:gd name="T6" fmla="*/ 28 w 37"/>
                <a:gd name="T7" fmla="*/ 153 h 153"/>
                <a:gd name="T8" fmla="*/ 29 w 37"/>
                <a:gd name="T9" fmla="*/ 149 h 153"/>
                <a:gd name="T10" fmla="*/ 36 w 37"/>
                <a:gd name="T11" fmla="*/ 106 h 153"/>
                <a:gd name="T12" fmla="*/ 26 w 37"/>
                <a:gd name="T13" fmla="*/ 47 h 153"/>
                <a:gd name="T14" fmla="*/ 9 w 37"/>
                <a:gd name="T1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3">
                  <a:moveTo>
                    <a:pt x="9" y="0"/>
                  </a:moveTo>
                  <a:cubicBezTo>
                    <a:pt x="6" y="9"/>
                    <a:pt x="3" y="18"/>
                    <a:pt x="2" y="28"/>
                  </a:cubicBezTo>
                  <a:cubicBezTo>
                    <a:pt x="1" y="34"/>
                    <a:pt x="1" y="39"/>
                    <a:pt x="1" y="44"/>
                  </a:cubicBezTo>
                  <a:cubicBezTo>
                    <a:pt x="0" y="81"/>
                    <a:pt x="14" y="118"/>
                    <a:pt x="28" y="153"/>
                  </a:cubicBezTo>
                  <a:cubicBezTo>
                    <a:pt x="29" y="152"/>
                    <a:pt x="29" y="151"/>
                    <a:pt x="29" y="149"/>
                  </a:cubicBezTo>
                  <a:cubicBezTo>
                    <a:pt x="35" y="136"/>
                    <a:pt x="37" y="121"/>
                    <a:pt x="36" y="106"/>
                  </a:cubicBezTo>
                  <a:cubicBezTo>
                    <a:pt x="36" y="86"/>
                    <a:pt x="32" y="66"/>
                    <a:pt x="26" y="47"/>
                  </a:cubicBezTo>
                  <a:cubicBezTo>
                    <a:pt x="21" y="31"/>
                    <a:pt x="15" y="15"/>
                    <a:pt x="9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îš1îḋè">
              <a:extLst>
                <a:ext uri="{FF2B5EF4-FFF2-40B4-BE49-F238E27FC236}">
                  <a16:creationId xmlns="" xmlns:a16="http://schemas.microsoft.com/office/drawing/2014/main" id="{4056965F-B0ED-47AE-B03C-1DACFFB5711D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45179"/>
            </a:xfrm>
            <a:custGeom>
              <a:avLst/>
              <a:gdLst>
                <a:gd name="T0" fmla="*/ 45 w 917"/>
                <a:gd name="T1" fmla="*/ 0 h 762"/>
                <a:gd name="T2" fmla="*/ 0 w 917"/>
                <a:gd name="T3" fmla="*/ 0 h 762"/>
                <a:gd name="T4" fmla="*/ 0 w 917"/>
                <a:gd name="T5" fmla="*/ 673 h 762"/>
                <a:gd name="T6" fmla="*/ 8 w 917"/>
                <a:gd name="T7" fmla="*/ 673 h 762"/>
                <a:gd name="T8" fmla="*/ 211 w 917"/>
                <a:gd name="T9" fmla="*/ 762 h 762"/>
                <a:gd name="T10" fmla="*/ 229 w 917"/>
                <a:gd name="T11" fmla="*/ 715 h 762"/>
                <a:gd name="T12" fmla="*/ 264 w 917"/>
                <a:gd name="T13" fmla="*/ 558 h 762"/>
                <a:gd name="T14" fmla="*/ 264 w 917"/>
                <a:gd name="T15" fmla="*/ 558 h 762"/>
                <a:gd name="T16" fmla="*/ 213 w 917"/>
                <a:gd name="T17" fmla="*/ 496 h 762"/>
                <a:gd name="T18" fmla="*/ 203 w 917"/>
                <a:gd name="T19" fmla="*/ 483 h 762"/>
                <a:gd name="T20" fmla="*/ 163 w 917"/>
                <a:gd name="T21" fmla="*/ 411 h 762"/>
                <a:gd name="T22" fmla="*/ 156 w 917"/>
                <a:gd name="T23" fmla="*/ 365 h 762"/>
                <a:gd name="T24" fmla="*/ 156 w 917"/>
                <a:gd name="T25" fmla="*/ 360 h 762"/>
                <a:gd name="T26" fmla="*/ 36 w 917"/>
                <a:gd name="T27" fmla="*/ 82 h 762"/>
                <a:gd name="T28" fmla="*/ 45 w 917"/>
                <a:gd name="T29" fmla="*/ 0 h 762"/>
                <a:gd name="T30" fmla="*/ 917 w 917"/>
                <a:gd name="T31" fmla="*/ 0 h 762"/>
                <a:gd name="T32" fmla="*/ 790 w 917"/>
                <a:gd name="T33" fmla="*/ 0 h 762"/>
                <a:gd name="T34" fmla="*/ 799 w 917"/>
                <a:gd name="T35" fmla="*/ 82 h 762"/>
                <a:gd name="T36" fmla="*/ 746 w 917"/>
                <a:gd name="T37" fmla="*/ 276 h 762"/>
                <a:gd name="T38" fmla="*/ 745 w 917"/>
                <a:gd name="T39" fmla="*/ 282 h 762"/>
                <a:gd name="T40" fmla="*/ 707 w 917"/>
                <a:gd name="T41" fmla="*/ 381 h 762"/>
                <a:gd name="T42" fmla="*/ 707 w 917"/>
                <a:gd name="T43" fmla="*/ 381 h 762"/>
                <a:gd name="T44" fmla="*/ 712 w 917"/>
                <a:gd name="T45" fmla="*/ 505 h 762"/>
                <a:gd name="T46" fmla="*/ 726 w 917"/>
                <a:gd name="T47" fmla="*/ 679 h 762"/>
                <a:gd name="T48" fmla="*/ 835 w 917"/>
                <a:gd name="T49" fmla="*/ 660 h 762"/>
                <a:gd name="T50" fmla="*/ 917 w 917"/>
                <a:gd name="T51" fmla="*/ 670 h 762"/>
                <a:gd name="T52" fmla="*/ 917 w 917"/>
                <a:gd name="T53" fmla="*/ 668 h 762"/>
                <a:gd name="T54" fmla="*/ 917 w 917"/>
                <a:gd name="T55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7" h="762">
                  <a:moveTo>
                    <a:pt x="4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3"/>
                    <a:pt x="0" y="673"/>
                    <a:pt x="0" y="673"/>
                  </a:cubicBezTo>
                  <a:cubicBezTo>
                    <a:pt x="3" y="673"/>
                    <a:pt x="5" y="673"/>
                    <a:pt x="8" y="673"/>
                  </a:cubicBezTo>
                  <a:cubicBezTo>
                    <a:pt x="154" y="673"/>
                    <a:pt x="198" y="724"/>
                    <a:pt x="211" y="762"/>
                  </a:cubicBezTo>
                  <a:cubicBezTo>
                    <a:pt x="218" y="747"/>
                    <a:pt x="224" y="731"/>
                    <a:pt x="229" y="715"/>
                  </a:cubicBezTo>
                  <a:cubicBezTo>
                    <a:pt x="246" y="664"/>
                    <a:pt x="258" y="612"/>
                    <a:pt x="264" y="558"/>
                  </a:cubicBezTo>
                  <a:cubicBezTo>
                    <a:pt x="264" y="558"/>
                    <a:pt x="264" y="558"/>
                    <a:pt x="264" y="558"/>
                  </a:cubicBezTo>
                  <a:cubicBezTo>
                    <a:pt x="248" y="536"/>
                    <a:pt x="230" y="516"/>
                    <a:pt x="213" y="496"/>
                  </a:cubicBezTo>
                  <a:cubicBezTo>
                    <a:pt x="209" y="491"/>
                    <a:pt x="206" y="487"/>
                    <a:pt x="203" y="483"/>
                  </a:cubicBezTo>
                  <a:cubicBezTo>
                    <a:pt x="186" y="461"/>
                    <a:pt x="171" y="437"/>
                    <a:pt x="163" y="411"/>
                  </a:cubicBezTo>
                  <a:cubicBezTo>
                    <a:pt x="159" y="396"/>
                    <a:pt x="156" y="381"/>
                    <a:pt x="156" y="365"/>
                  </a:cubicBezTo>
                  <a:cubicBezTo>
                    <a:pt x="156" y="363"/>
                    <a:pt x="156" y="362"/>
                    <a:pt x="156" y="360"/>
                  </a:cubicBezTo>
                  <a:cubicBezTo>
                    <a:pt x="82" y="290"/>
                    <a:pt x="36" y="192"/>
                    <a:pt x="36" y="82"/>
                  </a:cubicBezTo>
                  <a:cubicBezTo>
                    <a:pt x="36" y="54"/>
                    <a:pt x="39" y="27"/>
                    <a:pt x="45" y="0"/>
                  </a:cubicBezTo>
                  <a:moveTo>
                    <a:pt x="917" y="0"/>
                  </a:moveTo>
                  <a:cubicBezTo>
                    <a:pt x="790" y="0"/>
                    <a:pt x="790" y="0"/>
                    <a:pt x="790" y="0"/>
                  </a:cubicBezTo>
                  <a:cubicBezTo>
                    <a:pt x="796" y="27"/>
                    <a:pt x="799" y="54"/>
                    <a:pt x="799" y="82"/>
                  </a:cubicBezTo>
                  <a:cubicBezTo>
                    <a:pt x="799" y="153"/>
                    <a:pt x="779" y="219"/>
                    <a:pt x="746" y="276"/>
                  </a:cubicBezTo>
                  <a:cubicBezTo>
                    <a:pt x="746" y="278"/>
                    <a:pt x="746" y="280"/>
                    <a:pt x="745" y="282"/>
                  </a:cubicBezTo>
                  <a:cubicBezTo>
                    <a:pt x="742" y="316"/>
                    <a:pt x="725" y="348"/>
                    <a:pt x="707" y="381"/>
                  </a:cubicBezTo>
                  <a:cubicBezTo>
                    <a:pt x="707" y="381"/>
                    <a:pt x="707" y="381"/>
                    <a:pt x="707" y="381"/>
                  </a:cubicBezTo>
                  <a:cubicBezTo>
                    <a:pt x="708" y="421"/>
                    <a:pt x="710" y="463"/>
                    <a:pt x="712" y="505"/>
                  </a:cubicBezTo>
                  <a:cubicBezTo>
                    <a:pt x="716" y="563"/>
                    <a:pt x="721" y="621"/>
                    <a:pt x="726" y="679"/>
                  </a:cubicBezTo>
                  <a:cubicBezTo>
                    <a:pt x="761" y="666"/>
                    <a:pt x="798" y="660"/>
                    <a:pt x="835" y="660"/>
                  </a:cubicBezTo>
                  <a:cubicBezTo>
                    <a:pt x="862" y="660"/>
                    <a:pt x="890" y="663"/>
                    <a:pt x="917" y="670"/>
                  </a:cubicBezTo>
                  <a:cubicBezTo>
                    <a:pt x="917" y="668"/>
                    <a:pt x="917" y="668"/>
                    <a:pt x="917" y="668"/>
                  </a:cubicBezTo>
                  <a:cubicBezTo>
                    <a:pt x="917" y="0"/>
                    <a:pt x="917" y="0"/>
                    <a:pt x="917" y="0"/>
                  </a:cubicBezTo>
                </a:path>
              </a:pathLst>
            </a:custGeom>
            <a:solidFill>
              <a:srgbClr val="3B3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ïṩḻîdè">
              <a:extLst>
                <a:ext uri="{FF2B5EF4-FFF2-40B4-BE49-F238E27FC236}">
                  <a16:creationId xmlns="" xmlns:a16="http://schemas.microsoft.com/office/drawing/2014/main" id="{33EB0D1B-7536-4497-9E64-8ED74707FA82}"/>
                </a:ext>
              </a:extLst>
            </p:cNvPr>
            <p:cNvSpPr/>
            <p:nvPr/>
          </p:nvSpPr>
          <p:spPr bwMode="auto">
            <a:xfrm>
              <a:off x="5430129" y="3708188"/>
              <a:ext cx="909228" cy="824127"/>
            </a:xfrm>
            <a:custGeom>
              <a:avLst/>
              <a:gdLst>
                <a:gd name="T0" fmla="*/ 53 w 515"/>
                <a:gd name="T1" fmla="*/ 177 h 467"/>
                <a:gd name="T2" fmla="*/ 18 w 515"/>
                <a:gd name="T3" fmla="*/ 334 h 467"/>
                <a:gd name="T4" fmla="*/ 0 w 515"/>
                <a:gd name="T5" fmla="*/ 381 h 467"/>
                <a:gd name="T6" fmla="*/ 1 w 515"/>
                <a:gd name="T7" fmla="*/ 383 h 467"/>
                <a:gd name="T8" fmla="*/ 4 w 515"/>
                <a:gd name="T9" fmla="*/ 424 h 467"/>
                <a:gd name="T10" fmla="*/ 33 w 515"/>
                <a:gd name="T11" fmla="*/ 467 h 467"/>
                <a:gd name="T12" fmla="*/ 33 w 515"/>
                <a:gd name="T13" fmla="*/ 467 h 467"/>
                <a:gd name="T14" fmla="*/ 39 w 515"/>
                <a:gd name="T15" fmla="*/ 456 h 467"/>
                <a:gd name="T16" fmla="*/ 69 w 515"/>
                <a:gd name="T17" fmla="*/ 402 h 467"/>
                <a:gd name="T18" fmla="*/ 85 w 515"/>
                <a:gd name="T19" fmla="*/ 372 h 467"/>
                <a:gd name="T20" fmla="*/ 84 w 515"/>
                <a:gd name="T21" fmla="*/ 228 h 467"/>
                <a:gd name="T22" fmla="*/ 53 w 515"/>
                <a:gd name="T23" fmla="*/ 177 h 467"/>
                <a:gd name="T24" fmla="*/ 53 w 515"/>
                <a:gd name="T25" fmla="*/ 177 h 467"/>
                <a:gd name="T26" fmla="*/ 496 w 515"/>
                <a:gd name="T27" fmla="*/ 0 h 467"/>
                <a:gd name="T28" fmla="*/ 496 w 515"/>
                <a:gd name="T29" fmla="*/ 0 h 467"/>
                <a:gd name="T30" fmla="*/ 454 w 515"/>
                <a:gd name="T31" fmla="*/ 91 h 467"/>
                <a:gd name="T32" fmla="*/ 451 w 515"/>
                <a:gd name="T33" fmla="*/ 108 h 467"/>
                <a:gd name="T34" fmla="*/ 450 w 515"/>
                <a:gd name="T35" fmla="*/ 119 h 467"/>
                <a:gd name="T36" fmla="*/ 449 w 515"/>
                <a:gd name="T37" fmla="*/ 133 h 467"/>
                <a:gd name="T38" fmla="*/ 460 w 515"/>
                <a:gd name="T39" fmla="*/ 209 h 467"/>
                <a:gd name="T40" fmla="*/ 496 w 515"/>
                <a:gd name="T41" fmla="*/ 305 h 467"/>
                <a:gd name="T42" fmla="*/ 496 w 515"/>
                <a:gd name="T43" fmla="*/ 305 h 467"/>
                <a:gd name="T44" fmla="*/ 512 w 515"/>
                <a:gd name="T45" fmla="*/ 299 h 467"/>
                <a:gd name="T46" fmla="*/ 515 w 515"/>
                <a:gd name="T47" fmla="*/ 298 h 467"/>
                <a:gd name="T48" fmla="*/ 501 w 515"/>
                <a:gd name="T49" fmla="*/ 124 h 467"/>
                <a:gd name="T50" fmla="*/ 496 w 515"/>
                <a:gd name="T51" fmla="*/ 0 h 467"/>
                <a:gd name="T52" fmla="*/ 496 w 515"/>
                <a:gd name="T53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5" h="467">
                  <a:moveTo>
                    <a:pt x="53" y="177"/>
                  </a:moveTo>
                  <a:cubicBezTo>
                    <a:pt x="47" y="231"/>
                    <a:pt x="35" y="283"/>
                    <a:pt x="18" y="334"/>
                  </a:cubicBezTo>
                  <a:cubicBezTo>
                    <a:pt x="13" y="350"/>
                    <a:pt x="7" y="366"/>
                    <a:pt x="0" y="381"/>
                  </a:cubicBezTo>
                  <a:cubicBezTo>
                    <a:pt x="0" y="382"/>
                    <a:pt x="0" y="383"/>
                    <a:pt x="1" y="383"/>
                  </a:cubicBezTo>
                  <a:cubicBezTo>
                    <a:pt x="5" y="397"/>
                    <a:pt x="6" y="411"/>
                    <a:pt x="4" y="424"/>
                  </a:cubicBezTo>
                  <a:cubicBezTo>
                    <a:pt x="33" y="467"/>
                    <a:pt x="33" y="467"/>
                    <a:pt x="33" y="467"/>
                  </a:cubicBezTo>
                  <a:cubicBezTo>
                    <a:pt x="33" y="467"/>
                    <a:pt x="33" y="467"/>
                    <a:pt x="33" y="467"/>
                  </a:cubicBezTo>
                  <a:cubicBezTo>
                    <a:pt x="35" y="464"/>
                    <a:pt x="37" y="460"/>
                    <a:pt x="39" y="456"/>
                  </a:cubicBezTo>
                  <a:cubicBezTo>
                    <a:pt x="47" y="437"/>
                    <a:pt x="59" y="420"/>
                    <a:pt x="69" y="402"/>
                  </a:cubicBezTo>
                  <a:cubicBezTo>
                    <a:pt x="75" y="393"/>
                    <a:pt x="80" y="382"/>
                    <a:pt x="85" y="372"/>
                  </a:cubicBezTo>
                  <a:cubicBezTo>
                    <a:pt x="104" y="326"/>
                    <a:pt x="103" y="274"/>
                    <a:pt x="84" y="228"/>
                  </a:cubicBezTo>
                  <a:cubicBezTo>
                    <a:pt x="76" y="210"/>
                    <a:pt x="65" y="193"/>
                    <a:pt x="53" y="177"/>
                  </a:cubicBezTo>
                  <a:cubicBezTo>
                    <a:pt x="53" y="177"/>
                    <a:pt x="53" y="177"/>
                    <a:pt x="53" y="177"/>
                  </a:cubicBezTo>
                  <a:moveTo>
                    <a:pt x="496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79" y="29"/>
                    <a:pt x="462" y="59"/>
                    <a:pt x="454" y="91"/>
                  </a:cubicBezTo>
                  <a:cubicBezTo>
                    <a:pt x="453" y="96"/>
                    <a:pt x="452" y="102"/>
                    <a:pt x="451" y="108"/>
                  </a:cubicBezTo>
                  <a:cubicBezTo>
                    <a:pt x="450" y="112"/>
                    <a:pt x="450" y="116"/>
                    <a:pt x="450" y="119"/>
                  </a:cubicBezTo>
                  <a:cubicBezTo>
                    <a:pt x="449" y="124"/>
                    <a:pt x="449" y="129"/>
                    <a:pt x="449" y="133"/>
                  </a:cubicBezTo>
                  <a:cubicBezTo>
                    <a:pt x="449" y="159"/>
                    <a:pt x="453" y="185"/>
                    <a:pt x="460" y="209"/>
                  </a:cubicBezTo>
                  <a:cubicBezTo>
                    <a:pt x="470" y="241"/>
                    <a:pt x="483" y="273"/>
                    <a:pt x="496" y="305"/>
                  </a:cubicBezTo>
                  <a:cubicBezTo>
                    <a:pt x="496" y="305"/>
                    <a:pt x="496" y="305"/>
                    <a:pt x="496" y="305"/>
                  </a:cubicBezTo>
                  <a:cubicBezTo>
                    <a:pt x="502" y="303"/>
                    <a:pt x="507" y="301"/>
                    <a:pt x="512" y="299"/>
                  </a:cubicBezTo>
                  <a:cubicBezTo>
                    <a:pt x="513" y="298"/>
                    <a:pt x="514" y="298"/>
                    <a:pt x="515" y="298"/>
                  </a:cubicBezTo>
                  <a:cubicBezTo>
                    <a:pt x="510" y="240"/>
                    <a:pt x="505" y="182"/>
                    <a:pt x="501" y="124"/>
                  </a:cubicBezTo>
                  <a:cubicBezTo>
                    <a:pt x="499" y="82"/>
                    <a:pt x="497" y="40"/>
                    <a:pt x="496" y="0"/>
                  </a:cubicBezTo>
                  <a:cubicBezTo>
                    <a:pt x="496" y="0"/>
                    <a:pt x="496" y="0"/>
                    <a:pt x="49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iŝḻïďê">
              <a:extLst>
                <a:ext uri="{FF2B5EF4-FFF2-40B4-BE49-F238E27FC236}">
                  <a16:creationId xmlns="" xmlns:a16="http://schemas.microsoft.com/office/drawing/2014/main" id="{0D828270-E4B7-4594-8843-543942928EBE}"/>
                </a:ext>
              </a:extLst>
            </p:cNvPr>
            <p:cNvSpPr/>
            <p:nvPr/>
          </p:nvSpPr>
          <p:spPr bwMode="auto">
            <a:xfrm>
              <a:off x="5121082" y="2507829"/>
              <a:ext cx="1348165" cy="1163035"/>
            </a:xfrm>
            <a:custGeom>
              <a:avLst/>
              <a:gdLst>
                <a:gd name="T0" fmla="*/ 381 w 763"/>
                <a:gd name="T1" fmla="*/ 0 h 659"/>
                <a:gd name="T2" fmla="*/ 9 w 763"/>
                <a:gd name="T3" fmla="*/ 299 h 659"/>
                <a:gd name="T4" fmla="*/ 9 w 763"/>
                <a:gd name="T5" fmla="*/ 299 h 659"/>
                <a:gd name="T6" fmla="*/ 0 w 763"/>
                <a:gd name="T7" fmla="*/ 381 h 659"/>
                <a:gd name="T8" fmla="*/ 120 w 763"/>
                <a:gd name="T9" fmla="*/ 659 h 659"/>
                <a:gd name="T10" fmla="*/ 120 w 763"/>
                <a:gd name="T11" fmla="*/ 659 h 659"/>
                <a:gd name="T12" fmla="*/ 120 w 763"/>
                <a:gd name="T13" fmla="*/ 658 h 659"/>
                <a:gd name="T14" fmla="*/ 187 w 763"/>
                <a:gd name="T15" fmla="*/ 465 h 659"/>
                <a:gd name="T16" fmla="*/ 188 w 763"/>
                <a:gd name="T17" fmla="*/ 463 h 659"/>
                <a:gd name="T18" fmla="*/ 214 w 763"/>
                <a:gd name="T19" fmla="*/ 402 h 659"/>
                <a:gd name="T20" fmla="*/ 216 w 763"/>
                <a:gd name="T21" fmla="*/ 396 h 659"/>
                <a:gd name="T22" fmla="*/ 220 w 763"/>
                <a:gd name="T23" fmla="*/ 383 h 659"/>
                <a:gd name="T24" fmla="*/ 250 w 763"/>
                <a:gd name="T25" fmla="*/ 210 h 659"/>
                <a:gd name="T26" fmla="*/ 344 w 763"/>
                <a:gd name="T27" fmla="*/ 68 h 659"/>
                <a:gd name="T28" fmla="*/ 403 w 763"/>
                <a:gd name="T29" fmla="*/ 55 h 659"/>
                <a:gd name="T30" fmla="*/ 531 w 763"/>
                <a:gd name="T31" fmla="*/ 109 h 659"/>
                <a:gd name="T32" fmla="*/ 623 w 763"/>
                <a:gd name="T33" fmla="*/ 288 h 659"/>
                <a:gd name="T34" fmla="*/ 632 w 763"/>
                <a:gd name="T35" fmla="*/ 324 h 659"/>
                <a:gd name="T36" fmla="*/ 634 w 763"/>
                <a:gd name="T37" fmla="*/ 330 h 659"/>
                <a:gd name="T38" fmla="*/ 678 w 763"/>
                <a:gd name="T39" fmla="*/ 475 h 659"/>
                <a:gd name="T40" fmla="*/ 678 w 763"/>
                <a:gd name="T41" fmla="*/ 476 h 659"/>
                <a:gd name="T42" fmla="*/ 681 w 763"/>
                <a:gd name="T43" fmla="*/ 483 h 659"/>
                <a:gd name="T44" fmla="*/ 708 w 763"/>
                <a:gd name="T45" fmla="*/ 551 h 659"/>
                <a:gd name="T46" fmla="*/ 710 w 763"/>
                <a:gd name="T47" fmla="*/ 568 h 659"/>
                <a:gd name="T48" fmla="*/ 710 w 763"/>
                <a:gd name="T49" fmla="*/ 575 h 659"/>
                <a:gd name="T50" fmla="*/ 763 w 763"/>
                <a:gd name="T51" fmla="*/ 381 h 659"/>
                <a:gd name="T52" fmla="*/ 754 w 763"/>
                <a:gd name="T53" fmla="*/ 299 h 659"/>
                <a:gd name="T54" fmla="*/ 754 w 763"/>
                <a:gd name="T55" fmla="*/ 299 h 659"/>
                <a:gd name="T56" fmla="*/ 381 w 763"/>
                <a:gd name="T57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3" h="659">
                  <a:moveTo>
                    <a:pt x="381" y="0"/>
                  </a:moveTo>
                  <a:cubicBezTo>
                    <a:pt x="199" y="0"/>
                    <a:pt x="46" y="128"/>
                    <a:pt x="9" y="299"/>
                  </a:cubicBezTo>
                  <a:cubicBezTo>
                    <a:pt x="9" y="299"/>
                    <a:pt x="9" y="299"/>
                    <a:pt x="9" y="299"/>
                  </a:cubicBezTo>
                  <a:cubicBezTo>
                    <a:pt x="3" y="326"/>
                    <a:pt x="0" y="353"/>
                    <a:pt x="0" y="381"/>
                  </a:cubicBezTo>
                  <a:cubicBezTo>
                    <a:pt x="0" y="491"/>
                    <a:pt x="46" y="589"/>
                    <a:pt x="120" y="659"/>
                  </a:cubicBezTo>
                  <a:cubicBezTo>
                    <a:pt x="120" y="659"/>
                    <a:pt x="120" y="659"/>
                    <a:pt x="120" y="659"/>
                  </a:cubicBezTo>
                  <a:cubicBezTo>
                    <a:pt x="120" y="658"/>
                    <a:pt x="120" y="658"/>
                    <a:pt x="120" y="658"/>
                  </a:cubicBezTo>
                  <a:cubicBezTo>
                    <a:pt x="121" y="593"/>
                    <a:pt x="157" y="530"/>
                    <a:pt x="187" y="465"/>
                  </a:cubicBezTo>
                  <a:cubicBezTo>
                    <a:pt x="188" y="463"/>
                    <a:pt x="188" y="463"/>
                    <a:pt x="188" y="463"/>
                  </a:cubicBezTo>
                  <a:cubicBezTo>
                    <a:pt x="198" y="443"/>
                    <a:pt x="206" y="422"/>
                    <a:pt x="214" y="402"/>
                  </a:cubicBezTo>
                  <a:cubicBezTo>
                    <a:pt x="214" y="400"/>
                    <a:pt x="215" y="398"/>
                    <a:pt x="216" y="396"/>
                  </a:cubicBezTo>
                  <a:cubicBezTo>
                    <a:pt x="217" y="392"/>
                    <a:pt x="219" y="388"/>
                    <a:pt x="220" y="383"/>
                  </a:cubicBezTo>
                  <a:cubicBezTo>
                    <a:pt x="236" y="327"/>
                    <a:pt x="237" y="267"/>
                    <a:pt x="250" y="210"/>
                  </a:cubicBezTo>
                  <a:cubicBezTo>
                    <a:pt x="263" y="153"/>
                    <a:pt x="292" y="94"/>
                    <a:pt x="344" y="68"/>
                  </a:cubicBezTo>
                  <a:cubicBezTo>
                    <a:pt x="363" y="59"/>
                    <a:pt x="383" y="55"/>
                    <a:pt x="403" y="55"/>
                  </a:cubicBezTo>
                  <a:cubicBezTo>
                    <a:pt x="450" y="55"/>
                    <a:pt x="497" y="76"/>
                    <a:pt x="531" y="109"/>
                  </a:cubicBezTo>
                  <a:cubicBezTo>
                    <a:pt x="580" y="156"/>
                    <a:pt x="605" y="222"/>
                    <a:pt x="623" y="288"/>
                  </a:cubicBezTo>
                  <a:cubicBezTo>
                    <a:pt x="626" y="300"/>
                    <a:pt x="629" y="312"/>
                    <a:pt x="632" y="324"/>
                  </a:cubicBezTo>
                  <a:cubicBezTo>
                    <a:pt x="633" y="326"/>
                    <a:pt x="633" y="328"/>
                    <a:pt x="634" y="330"/>
                  </a:cubicBezTo>
                  <a:cubicBezTo>
                    <a:pt x="646" y="379"/>
                    <a:pt x="658" y="428"/>
                    <a:pt x="678" y="475"/>
                  </a:cubicBezTo>
                  <a:cubicBezTo>
                    <a:pt x="678" y="476"/>
                    <a:pt x="678" y="476"/>
                    <a:pt x="678" y="476"/>
                  </a:cubicBezTo>
                  <a:cubicBezTo>
                    <a:pt x="679" y="478"/>
                    <a:pt x="680" y="480"/>
                    <a:pt x="681" y="483"/>
                  </a:cubicBezTo>
                  <a:cubicBezTo>
                    <a:pt x="692" y="505"/>
                    <a:pt x="704" y="527"/>
                    <a:pt x="708" y="551"/>
                  </a:cubicBezTo>
                  <a:cubicBezTo>
                    <a:pt x="709" y="557"/>
                    <a:pt x="710" y="562"/>
                    <a:pt x="710" y="568"/>
                  </a:cubicBezTo>
                  <a:cubicBezTo>
                    <a:pt x="710" y="570"/>
                    <a:pt x="710" y="573"/>
                    <a:pt x="710" y="575"/>
                  </a:cubicBezTo>
                  <a:cubicBezTo>
                    <a:pt x="743" y="518"/>
                    <a:pt x="763" y="452"/>
                    <a:pt x="763" y="381"/>
                  </a:cubicBezTo>
                  <a:cubicBezTo>
                    <a:pt x="763" y="353"/>
                    <a:pt x="760" y="326"/>
                    <a:pt x="754" y="299"/>
                  </a:cubicBezTo>
                  <a:cubicBezTo>
                    <a:pt x="754" y="299"/>
                    <a:pt x="754" y="299"/>
                    <a:pt x="754" y="299"/>
                  </a:cubicBezTo>
                  <a:cubicBezTo>
                    <a:pt x="716" y="128"/>
                    <a:pt x="564" y="0"/>
                    <a:pt x="381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íṣ1íḍê">
              <a:extLst>
                <a:ext uri="{FF2B5EF4-FFF2-40B4-BE49-F238E27FC236}">
                  <a16:creationId xmlns="" xmlns:a16="http://schemas.microsoft.com/office/drawing/2014/main" id="{B1C08FBF-3C2D-44E1-8AE6-D0D37FEDA61A}"/>
                </a:ext>
              </a:extLst>
            </p:cNvPr>
            <p:cNvSpPr/>
            <p:nvPr/>
          </p:nvSpPr>
          <p:spPr bwMode="auto">
            <a:xfrm>
              <a:off x="4623918" y="4223267"/>
              <a:ext cx="434459" cy="155270"/>
            </a:xfrm>
            <a:custGeom>
              <a:avLst/>
              <a:gdLst>
                <a:gd name="T0" fmla="*/ 246 w 246"/>
                <a:gd name="T1" fmla="*/ 0 h 88"/>
                <a:gd name="T2" fmla="*/ 244 w 246"/>
                <a:gd name="T3" fmla="*/ 0 h 88"/>
                <a:gd name="T4" fmla="*/ 2 w 246"/>
                <a:gd name="T5" fmla="*/ 87 h 88"/>
                <a:gd name="T6" fmla="*/ 0 w 246"/>
                <a:gd name="T7" fmla="*/ 88 h 88"/>
                <a:gd name="T8" fmla="*/ 242 w 246"/>
                <a:gd name="T9" fmla="*/ 3 h 88"/>
                <a:gd name="T10" fmla="*/ 246 w 246"/>
                <a:gd name="T11" fmla="*/ 3 h 88"/>
                <a:gd name="T12" fmla="*/ 246 w 24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88">
                  <a:moveTo>
                    <a:pt x="246" y="0"/>
                  </a:moveTo>
                  <a:cubicBezTo>
                    <a:pt x="246" y="0"/>
                    <a:pt x="245" y="0"/>
                    <a:pt x="244" y="0"/>
                  </a:cubicBezTo>
                  <a:cubicBezTo>
                    <a:pt x="156" y="1"/>
                    <a:pt x="71" y="32"/>
                    <a:pt x="2" y="87"/>
                  </a:cubicBezTo>
                  <a:cubicBezTo>
                    <a:pt x="1" y="87"/>
                    <a:pt x="1" y="88"/>
                    <a:pt x="0" y="88"/>
                  </a:cubicBezTo>
                  <a:cubicBezTo>
                    <a:pt x="69" y="34"/>
                    <a:pt x="154" y="4"/>
                    <a:pt x="242" y="3"/>
                  </a:cubicBezTo>
                  <a:cubicBezTo>
                    <a:pt x="243" y="3"/>
                    <a:pt x="245" y="3"/>
                    <a:pt x="246" y="3"/>
                  </a:cubicBezTo>
                  <a:cubicBezTo>
                    <a:pt x="246" y="0"/>
                    <a:pt x="246" y="0"/>
                    <a:pt x="246" y="0"/>
                  </a:cubicBezTo>
                </a:path>
              </a:pathLst>
            </a:custGeom>
            <a:solidFill>
              <a:srgbClr val="336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ïş1ïďé">
              <a:extLst>
                <a:ext uri="{FF2B5EF4-FFF2-40B4-BE49-F238E27FC236}">
                  <a16:creationId xmlns="" xmlns:a16="http://schemas.microsoft.com/office/drawing/2014/main" id="{74022035-2ACE-4F61-90BD-69C6BFF246F4}"/>
                </a:ext>
              </a:extLst>
            </p:cNvPr>
            <p:cNvSpPr/>
            <p:nvPr/>
          </p:nvSpPr>
          <p:spPr bwMode="auto">
            <a:xfrm>
              <a:off x="5058377" y="4223267"/>
              <a:ext cx="371754" cy="165722"/>
            </a:xfrm>
            <a:custGeom>
              <a:avLst/>
              <a:gdLst>
                <a:gd name="T0" fmla="*/ 8 w 211"/>
                <a:gd name="T1" fmla="*/ 0 h 94"/>
                <a:gd name="T2" fmla="*/ 0 w 211"/>
                <a:gd name="T3" fmla="*/ 0 h 94"/>
                <a:gd name="T4" fmla="*/ 0 w 211"/>
                <a:gd name="T5" fmla="*/ 3 h 94"/>
                <a:gd name="T6" fmla="*/ 5 w 211"/>
                <a:gd name="T7" fmla="*/ 3 h 94"/>
                <a:gd name="T8" fmla="*/ 209 w 211"/>
                <a:gd name="T9" fmla="*/ 94 h 94"/>
                <a:gd name="T10" fmla="*/ 209 w 211"/>
                <a:gd name="T11" fmla="*/ 94 h 94"/>
                <a:gd name="T12" fmla="*/ 209 w 211"/>
                <a:gd name="T13" fmla="*/ 94 h 94"/>
                <a:gd name="T14" fmla="*/ 211 w 211"/>
                <a:gd name="T15" fmla="*/ 89 h 94"/>
                <a:gd name="T16" fmla="*/ 8 w 211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94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4" y="3"/>
                    <a:pt x="5" y="3"/>
                  </a:cubicBezTo>
                  <a:cubicBezTo>
                    <a:pt x="153" y="3"/>
                    <a:pt x="197" y="55"/>
                    <a:pt x="209" y="94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10" y="92"/>
                    <a:pt x="210" y="91"/>
                    <a:pt x="211" y="89"/>
                  </a:cubicBezTo>
                  <a:cubicBezTo>
                    <a:pt x="198" y="51"/>
                    <a:pt x="154" y="0"/>
                    <a:pt x="8" y="0"/>
                  </a:cubicBezTo>
                </a:path>
              </a:pathLst>
            </a:custGeom>
            <a:solidFill>
              <a:srgbClr val="352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îṧḻîḋè">
              <a:extLst>
                <a:ext uri="{FF2B5EF4-FFF2-40B4-BE49-F238E27FC236}">
                  <a16:creationId xmlns="" xmlns:a16="http://schemas.microsoft.com/office/drawing/2014/main" id="{5307E42D-89F1-4726-9261-C2FAF2FBF1E0}"/>
                </a:ext>
              </a:extLst>
            </p:cNvPr>
            <p:cNvSpPr/>
            <p:nvPr/>
          </p:nvSpPr>
          <p:spPr bwMode="auto">
            <a:xfrm>
              <a:off x="5427143" y="4380031"/>
              <a:ext cx="61213" cy="161242"/>
            </a:xfrm>
            <a:custGeom>
              <a:avLst/>
              <a:gdLst>
                <a:gd name="T0" fmla="*/ 2 w 35"/>
                <a:gd name="T1" fmla="*/ 0 h 91"/>
                <a:gd name="T2" fmla="*/ 0 w 35"/>
                <a:gd name="T3" fmla="*/ 5 h 91"/>
                <a:gd name="T4" fmla="*/ 0 w 35"/>
                <a:gd name="T5" fmla="*/ 5 h 91"/>
                <a:gd name="T6" fmla="*/ 3 w 35"/>
                <a:gd name="T7" fmla="*/ 46 h 91"/>
                <a:gd name="T8" fmla="*/ 33 w 35"/>
                <a:gd name="T9" fmla="*/ 89 h 91"/>
                <a:gd name="T10" fmla="*/ 34 w 35"/>
                <a:gd name="T11" fmla="*/ 91 h 91"/>
                <a:gd name="T12" fmla="*/ 35 w 35"/>
                <a:gd name="T13" fmla="*/ 86 h 91"/>
                <a:gd name="T14" fmla="*/ 35 w 35"/>
                <a:gd name="T15" fmla="*/ 86 h 91"/>
                <a:gd name="T16" fmla="*/ 6 w 35"/>
                <a:gd name="T17" fmla="*/ 43 h 91"/>
                <a:gd name="T18" fmla="*/ 3 w 35"/>
                <a:gd name="T19" fmla="*/ 2 h 91"/>
                <a:gd name="T20" fmla="*/ 2 w 35"/>
                <a:gd name="T2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91">
                  <a:moveTo>
                    <a:pt x="2" y="0"/>
                  </a:moveTo>
                  <a:cubicBezTo>
                    <a:pt x="1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18"/>
                    <a:pt x="5" y="32"/>
                    <a:pt x="3" y="46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89"/>
                    <a:pt x="35" y="88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8" y="30"/>
                    <a:pt x="7" y="16"/>
                    <a:pt x="3" y="2"/>
                  </a:cubicBezTo>
                  <a:cubicBezTo>
                    <a:pt x="2" y="2"/>
                    <a:pt x="2" y="1"/>
                    <a:pt x="2" y="0"/>
                  </a:cubicBezTo>
                </a:path>
              </a:pathLst>
            </a:custGeom>
            <a:solidFill>
              <a:srgbClr val="9B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ïŝ1iḑe">
              <a:extLst>
                <a:ext uri="{FF2B5EF4-FFF2-40B4-BE49-F238E27FC236}">
                  <a16:creationId xmlns="" xmlns:a16="http://schemas.microsoft.com/office/drawing/2014/main" id="{8F8448AA-4ADC-4F15-A7AA-15850DF81A01}"/>
                </a:ext>
              </a:extLst>
            </p:cNvPr>
            <p:cNvSpPr/>
            <p:nvPr/>
          </p:nvSpPr>
          <p:spPr bwMode="auto">
            <a:xfrm>
              <a:off x="4392506" y="4227747"/>
              <a:ext cx="1094358" cy="803225"/>
            </a:xfrm>
            <a:custGeom>
              <a:avLst/>
              <a:gdLst>
                <a:gd name="T0" fmla="*/ 382 w 620"/>
                <a:gd name="T1" fmla="*/ 0 h 455"/>
                <a:gd name="T2" fmla="*/ 377 w 620"/>
                <a:gd name="T3" fmla="*/ 0 h 455"/>
                <a:gd name="T4" fmla="*/ 377 w 620"/>
                <a:gd name="T5" fmla="*/ 0 h 455"/>
                <a:gd name="T6" fmla="*/ 373 w 620"/>
                <a:gd name="T7" fmla="*/ 0 h 455"/>
                <a:gd name="T8" fmla="*/ 131 w 620"/>
                <a:gd name="T9" fmla="*/ 85 h 455"/>
                <a:gd name="T10" fmla="*/ 130 w 620"/>
                <a:gd name="T11" fmla="*/ 86 h 455"/>
                <a:gd name="T12" fmla="*/ 117 w 620"/>
                <a:gd name="T13" fmla="*/ 103 h 455"/>
                <a:gd name="T14" fmla="*/ 117 w 620"/>
                <a:gd name="T15" fmla="*/ 102 h 455"/>
                <a:gd name="T16" fmla="*/ 130 w 620"/>
                <a:gd name="T17" fmla="*/ 91 h 455"/>
                <a:gd name="T18" fmla="*/ 41 w 620"/>
                <a:gd name="T19" fmla="*/ 246 h 455"/>
                <a:gd name="T20" fmla="*/ 0 w 620"/>
                <a:gd name="T21" fmla="*/ 455 h 455"/>
                <a:gd name="T22" fmla="*/ 520 w 620"/>
                <a:gd name="T23" fmla="*/ 455 h 455"/>
                <a:gd name="T24" fmla="*/ 578 w 620"/>
                <a:gd name="T25" fmla="*/ 342 h 455"/>
                <a:gd name="T26" fmla="*/ 619 w 620"/>
                <a:gd name="T27" fmla="*/ 180 h 455"/>
                <a:gd name="T28" fmla="*/ 620 w 620"/>
                <a:gd name="T29" fmla="*/ 177 h 455"/>
                <a:gd name="T30" fmla="*/ 619 w 620"/>
                <a:gd name="T31" fmla="*/ 175 h 455"/>
                <a:gd name="T32" fmla="*/ 589 w 620"/>
                <a:gd name="T33" fmla="*/ 132 h 455"/>
                <a:gd name="T34" fmla="*/ 586 w 620"/>
                <a:gd name="T35" fmla="*/ 91 h 455"/>
                <a:gd name="T36" fmla="*/ 586 w 620"/>
                <a:gd name="T37" fmla="*/ 91 h 455"/>
                <a:gd name="T38" fmla="*/ 382 w 620"/>
                <a:gd name="T3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0" h="455">
                  <a:moveTo>
                    <a:pt x="382" y="0"/>
                  </a:moveTo>
                  <a:cubicBezTo>
                    <a:pt x="381" y="0"/>
                    <a:pt x="379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76" y="0"/>
                    <a:pt x="374" y="0"/>
                    <a:pt x="373" y="0"/>
                  </a:cubicBezTo>
                  <a:cubicBezTo>
                    <a:pt x="285" y="1"/>
                    <a:pt x="200" y="31"/>
                    <a:pt x="131" y="85"/>
                  </a:cubicBezTo>
                  <a:cubicBezTo>
                    <a:pt x="131" y="86"/>
                    <a:pt x="130" y="86"/>
                    <a:pt x="130" y="86"/>
                  </a:cubicBezTo>
                  <a:cubicBezTo>
                    <a:pt x="125" y="92"/>
                    <a:pt x="121" y="97"/>
                    <a:pt x="117" y="103"/>
                  </a:cubicBezTo>
                  <a:cubicBezTo>
                    <a:pt x="117" y="102"/>
                    <a:pt x="117" y="102"/>
                    <a:pt x="117" y="102"/>
                  </a:cubicBezTo>
                  <a:cubicBezTo>
                    <a:pt x="121" y="98"/>
                    <a:pt x="126" y="95"/>
                    <a:pt x="130" y="91"/>
                  </a:cubicBezTo>
                  <a:cubicBezTo>
                    <a:pt x="77" y="154"/>
                    <a:pt x="43" y="226"/>
                    <a:pt x="41" y="246"/>
                  </a:cubicBezTo>
                  <a:cubicBezTo>
                    <a:pt x="36" y="279"/>
                    <a:pt x="6" y="425"/>
                    <a:pt x="0" y="455"/>
                  </a:cubicBezTo>
                  <a:cubicBezTo>
                    <a:pt x="520" y="455"/>
                    <a:pt x="520" y="455"/>
                    <a:pt x="520" y="455"/>
                  </a:cubicBezTo>
                  <a:cubicBezTo>
                    <a:pt x="546" y="421"/>
                    <a:pt x="565" y="382"/>
                    <a:pt x="578" y="342"/>
                  </a:cubicBezTo>
                  <a:cubicBezTo>
                    <a:pt x="594" y="288"/>
                    <a:pt x="599" y="231"/>
                    <a:pt x="619" y="180"/>
                  </a:cubicBezTo>
                  <a:cubicBezTo>
                    <a:pt x="619" y="179"/>
                    <a:pt x="619" y="178"/>
                    <a:pt x="620" y="177"/>
                  </a:cubicBezTo>
                  <a:cubicBezTo>
                    <a:pt x="619" y="175"/>
                    <a:pt x="619" y="175"/>
                    <a:pt x="619" y="175"/>
                  </a:cubicBezTo>
                  <a:cubicBezTo>
                    <a:pt x="589" y="132"/>
                    <a:pt x="589" y="132"/>
                    <a:pt x="589" y="132"/>
                  </a:cubicBezTo>
                  <a:cubicBezTo>
                    <a:pt x="591" y="118"/>
                    <a:pt x="590" y="104"/>
                    <a:pt x="586" y="91"/>
                  </a:cubicBezTo>
                  <a:cubicBezTo>
                    <a:pt x="586" y="91"/>
                    <a:pt x="586" y="91"/>
                    <a:pt x="586" y="91"/>
                  </a:cubicBezTo>
                  <a:cubicBezTo>
                    <a:pt x="574" y="52"/>
                    <a:pt x="530" y="0"/>
                    <a:pt x="382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ïsḻíḍe">
              <a:extLst>
                <a:ext uri="{FF2B5EF4-FFF2-40B4-BE49-F238E27FC236}">
                  <a16:creationId xmlns="" xmlns:a16="http://schemas.microsoft.com/office/drawing/2014/main" id="{0C0BE9FB-DFBE-4304-A37D-C5458E82BF59}"/>
                </a:ext>
              </a:extLst>
            </p:cNvPr>
            <p:cNvSpPr/>
            <p:nvPr/>
          </p:nvSpPr>
          <p:spPr bwMode="auto">
            <a:xfrm>
              <a:off x="6676771" y="4217295"/>
              <a:ext cx="473276" cy="194088"/>
            </a:xfrm>
            <a:custGeom>
              <a:avLst/>
              <a:gdLst>
                <a:gd name="T0" fmla="*/ 0 w 268"/>
                <a:gd name="T1" fmla="*/ 0 h 110"/>
                <a:gd name="T2" fmla="*/ 0 w 268"/>
                <a:gd name="T3" fmla="*/ 2 h 110"/>
                <a:gd name="T4" fmla="*/ 37 w 268"/>
                <a:gd name="T5" fmla="*/ 14 h 110"/>
                <a:gd name="T6" fmla="*/ 267 w 268"/>
                <a:gd name="T7" fmla="*/ 110 h 110"/>
                <a:gd name="T8" fmla="*/ 268 w 268"/>
                <a:gd name="T9" fmla="*/ 110 h 110"/>
                <a:gd name="T10" fmla="*/ 268 w 268"/>
                <a:gd name="T11" fmla="*/ 110 h 110"/>
                <a:gd name="T12" fmla="*/ 268 w 268"/>
                <a:gd name="T13" fmla="*/ 110 h 110"/>
                <a:gd name="T14" fmla="*/ 268 w 268"/>
                <a:gd name="T15" fmla="*/ 109 h 110"/>
                <a:gd name="T16" fmla="*/ 265 w 268"/>
                <a:gd name="T17" fmla="*/ 108 h 110"/>
                <a:gd name="T18" fmla="*/ 265 w 268"/>
                <a:gd name="T19" fmla="*/ 108 h 110"/>
                <a:gd name="T20" fmla="*/ 34 w 268"/>
                <a:gd name="T21" fmla="*/ 12 h 110"/>
                <a:gd name="T22" fmla="*/ 0 w 268"/>
                <a:gd name="T2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1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2" y="5"/>
                    <a:pt x="25" y="9"/>
                    <a:pt x="37" y="14"/>
                  </a:cubicBezTo>
                  <a:cubicBezTo>
                    <a:pt x="107" y="41"/>
                    <a:pt x="197" y="77"/>
                    <a:pt x="267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09"/>
                  </a:cubicBezTo>
                  <a:cubicBezTo>
                    <a:pt x="267" y="109"/>
                    <a:pt x="266" y="108"/>
                    <a:pt x="265" y="108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194" y="74"/>
                    <a:pt x="104" y="38"/>
                    <a:pt x="34" y="12"/>
                  </a:cubicBezTo>
                  <a:cubicBezTo>
                    <a:pt x="23" y="7"/>
                    <a:pt x="11" y="3"/>
                    <a:pt x="0" y="0"/>
                  </a:cubicBezTo>
                </a:path>
              </a:pathLst>
            </a:custGeom>
            <a:solidFill>
              <a:srgbClr val="336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îṡlidè">
              <a:extLst>
                <a:ext uri="{FF2B5EF4-FFF2-40B4-BE49-F238E27FC236}">
                  <a16:creationId xmlns="" xmlns:a16="http://schemas.microsoft.com/office/drawing/2014/main" id="{76165020-FD24-4927-AF75-9C2D83244F2F}"/>
                </a:ext>
              </a:extLst>
            </p:cNvPr>
            <p:cNvSpPr/>
            <p:nvPr/>
          </p:nvSpPr>
          <p:spPr bwMode="auto">
            <a:xfrm>
              <a:off x="6339357" y="4199379"/>
              <a:ext cx="337414" cy="38818"/>
            </a:xfrm>
            <a:custGeom>
              <a:avLst/>
              <a:gdLst>
                <a:gd name="T0" fmla="*/ 109 w 191"/>
                <a:gd name="T1" fmla="*/ 0 h 22"/>
                <a:gd name="T2" fmla="*/ 0 w 191"/>
                <a:gd name="T3" fmla="*/ 19 h 22"/>
                <a:gd name="T4" fmla="*/ 0 w 191"/>
                <a:gd name="T5" fmla="*/ 22 h 22"/>
                <a:gd name="T6" fmla="*/ 112 w 191"/>
                <a:gd name="T7" fmla="*/ 3 h 22"/>
                <a:gd name="T8" fmla="*/ 191 w 191"/>
                <a:gd name="T9" fmla="*/ 12 h 22"/>
                <a:gd name="T10" fmla="*/ 191 w 191"/>
                <a:gd name="T11" fmla="*/ 10 h 22"/>
                <a:gd name="T12" fmla="*/ 109 w 191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2">
                  <a:moveTo>
                    <a:pt x="109" y="0"/>
                  </a:moveTo>
                  <a:cubicBezTo>
                    <a:pt x="72" y="0"/>
                    <a:pt x="35" y="6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36" y="9"/>
                    <a:pt x="74" y="3"/>
                    <a:pt x="112" y="3"/>
                  </a:cubicBezTo>
                  <a:cubicBezTo>
                    <a:pt x="138" y="3"/>
                    <a:pt x="165" y="6"/>
                    <a:pt x="191" y="12"/>
                  </a:cubicBezTo>
                  <a:cubicBezTo>
                    <a:pt x="191" y="10"/>
                    <a:pt x="191" y="10"/>
                    <a:pt x="191" y="10"/>
                  </a:cubicBezTo>
                  <a:cubicBezTo>
                    <a:pt x="164" y="3"/>
                    <a:pt x="136" y="0"/>
                    <a:pt x="109" y="0"/>
                  </a:cubicBezTo>
                </a:path>
              </a:pathLst>
            </a:custGeom>
            <a:solidFill>
              <a:srgbClr val="352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íṡľíďè">
              <a:extLst>
                <a:ext uri="{FF2B5EF4-FFF2-40B4-BE49-F238E27FC236}">
                  <a16:creationId xmlns="" xmlns:a16="http://schemas.microsoft.com/office/drawing/2014/main" id="{E11D1D6B-A7ED-4C19-A2C6-D51D1F4292CE}"/>
                </a:ext>
              </a:extLst>
            </p:cNvPr>
            <p:cNvSpPr/>
            <p:nvPr/>
          </p:nvSpPr>
          <p:spPr bwMode="auto">
            <a:xfrm>
              <a:off x="6306511" y="4233718"/>
              <a:ext cx="32846" cy="19409"/>
            </a:xfrm>
            <a:custGeom>
              <a:avLst/>
              <a:gdLst>
                <a:gd name="T0" fmla="*/ 19 w 19"/>
                <a:gd name="T1" fmla="*/ 0 h 11"/>
                <a:gd name="T2" fmla="*/ 16 w 19"/>
                <a:gd name="T3" fmla="*/ 1 h 11"/>
                <a:gd name="T4" fmla="*/ 0 w 19"/>
                <a:gd name="T5" fmla="*/ 7 h 11"/>
                <a:gd name="T6" fmla="*/ 0 w 19"/>
                <a:gd name="T7" fmla="*/ 7 h 11"/>
                <a:gd name="T8" fmla="*/ 1 w 19"/>
                <a:gd name="T9" fmla="*/ 11 h 11"/>
                <a:gd name="T10" fmla="*/ 3 w 19"/>
                <a:gd name="T11" fmla="*/ 10 h 11"/>
                <a:gd name="T12" fmla="*/ 19 w 19"/>
                <a:gd name="T13" fmla="*/ 3 h 11"/>
                <a:gd name="T14" fmla="*/ 19 w 19"/>
                <a:gd name="T15" fmla="*/ 3 h 11"/>
                <a:gd name="T16" fmla="*/ 19 w 19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1"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1" y="3"/>
                    <a:pt x="6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10"/>
                    <a:pt x="1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8" y="7"/>
                    <a:pt x="14" y="5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9B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ísļiḋè">
              <a:extLst>
                <a:ext uri="{FF2B5EF4-FFF2-40B4-BE49-F238E27FC236}">
                  <a16:creationId xmlns="" xmlns:a16="http://schemas.microsoft.com/office/drawing/2014/main" id="{6DA87404-FB0E-48FD-8123-CB5BF2280F22}"/>
                </a:ext>
              </a:extLst>
            </p:cNvPr>
            <p:cNvSpPr/>
            <p:nvPr/>
          </p:nvSpPr>
          <p:spPr bwMode="auto">
            <a:xfrm>
              <a:off x="6281130" y="4205351"/>
              <a:ext cx="868917" cy="825621"/>
            </a:xfrm>
            <a:custGeom>
              <a:avLst/>
              <a:gdLst>
                <a:gd name="T0" fmla="*/ 145 w 492"/>
                <a:gd name="T1" fmla="*/ 0 h 468"/>
                <a:gd name="T2" fmla="*/ 33 w 492"/>
                <a:gd name="T3" fmla="*/ 19 h 468"/>
                <a:gd name="T4" fmla="*/ 33 w 492"/>
                <a:gd name="T5" fmla="*/ 19 h 468"/>
                <a:gd name="T6" fmla="*/ 17 w 492"/>
                <a:gd name="T7" fmla="*/ 26 h 468"/>
                <a:gd name="T8" fmla="*/ 15 w 492"/>
                <a:gd name="T9" fmla="*/ 27 h 468"/>
                <a:gd name="T10" fmla="*/ 15 w 492"/>
                <a:gd name="T11" fmla="*/ 27 h 468"/>
                <a:gd name="T12" fmla="*/ 17 w 492"/>
                <a:gd name="T13" fmla="*/ 31 h 468"/>
                <a:gd name="T14" fmla="*/ 41 w 492"/>
                <a:gd name="T15" fmla="*/ 99 h 468"/>
                <a:gd name="T16" fmla="*/ 42 w 492"/>
                <a:gd name="T17" fmla="*/ 103 h 468"/>
                <a:gd name="T18" fmla="*/ 53 w 492"/>
                <a:gd name="T19" fmla="*/ 174 h 468"/>
                <a:gd name="T20" fmla="*/ 53 w 492"/>
                <a:gd name="T21" fmla="*/ 175 h 468"/>
                <a:gd name="T22" fmla="*/ 53 w 492"/>
                <a:gd name="T23" fmla="*/ 192 h 468"/>
                <a:gd name="T24" fmla="*/ 52 w 492"/>
                <a:gd name="T25" fmla="*/ 195 h 468"/>
                <a:gd name="T26" fmla="*/ 1 w 492"/>
                <a:gd name="T27" fmla="*/ 411 h 468"/>
                <a:gd name="T28" fmla="*/ 0 w 492"/>
                <a:gd name="T29" fmla="*/ 438 h 468"/>
                <a:gd name="T30" fmla="*/ 1 w 492"/>
                <a:gd name="T31" fmla="*/ 468 h 468"/>
                <a:gd name="T32" fmla="*/ 492 w 492"/>
                <a:gd name="T33" fmla="*/ 468 h 468"/>
                <a:gd name="T34" fmla="*/ 471 w 492"/>
                <a:gd name="T35" fmla="*/ 305 h 468"/>
                <a:gd name="T36" fmla="*/ 471 w 492"/>
                <a:gd name="T37" fmla="*/ 297 h 468"/>
                <a:gd name="T38" fmla="*/ 491 w 492"/>
                <a:gd name="T39" fmla="*/ 122 h 468"/>
                <a:gd name="T40" fmla="*/ 492 w 492"/>
                <a:gd name="T41" fmla="*/ 117 h 468"/>
                <a:gd name="T42" fmla="*/ 492 w 492"/>
                <a:gd name="T43" fmla="*/ 117 h 468"/>
                <a:gd name="T44" fmla="*/ 491 w 492"/>
                <a:gd name="T45" fmla="*/ 117 h 468"/>
                <a:gd name="T46" fmla="*/ 261 w 492"/>
                <a:gd name="T47" fmla="*/ 21 h 468"/>
                <a:gd name="T48" fmla="*/ 224 w 492"/>
                <a:gd name="T49" fmla="*/ 9 h 468"/>
                <a:gd name="T50" fmla="*/ 224 w 492"/>
                <a:gd name="T51" fmla="*/ 9 h 468"/>
                <a:gd name="T52" fmla="*/ 145 w 492"/>
                <a:gd name="T5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2" h="468">
                  <a:moveTo>
                    <a:pt x="145" y="0"/>
                  </a:moveTo>
                  <a:cubicBezTo>
                    <a:pt x="107" y="0"/>
                    <a:pt x="69" y="6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8" y="21"/>
                    <a:pt x="22" y="23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6" y="53"/>
                    <a:pt x="34" y="76"/>
                    <a:pt x="41" y="99"/>
                  </a:cubicBezTo>
                  <a:cubicBezTo>
                    <a:pt x="41" y="100"/>
                    <a:pt x="42" y="101"/>
                    <a:pt x="42" y="103"/>
                  </a:cubicBezTo>
                  <a:cubicBezTo>
                    <a:pt x="49" y="126"/>
                    <a:pt x="52" y="150"/>
                    <a:pt x="53" y="174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53" y="181"/>
                    <a:pt x="53" y="187"/>
                    <a:pt x="53" y="192"/>
                  </a:cubicBezTo>
                  <a:cubicBezTo>
                    <a:pt x="52" y="195"/>
                    <a:pt x="52" y="195"/>
                    <a:pt x="52" y="195"/>
                  </a:cubicBezTo>
                  <a:cubicBezTo>
                    <a:pt x="47" y="269"/>
                    <a:pt x="9" y="337"/>
                    <a:pt x="1" y="411"/>
                  </a:cubicBezTo>
                  <a:cubicBezTo>
                    <a:pt x="1" y="420"/>
                    <a:pt x="0" y="429"/>
                    <a:pt x="0" y="438"/>
                  </a:cubicBezTo>
                  <a:cubicBezTo>
                    <a:pt x="0" y="448"/>
                    <a:pt x="0" y="458"/>
                    <a:pt x="1" y="468"/>
                  </a:cubicBezTo>
                  <a:cubicBezTo>
                    <a:pt x="492" y="468"/>
                    <a:pt x="492" y="468"/>
                    <a:pt x="492" y="468"/>
                  </a:cubicBezTo>
                  <a:cubicBezTo>
                    <a:pt x="480" y="414"/>
                    <a:pt x="471" y="360"/>
                    <a:pt x="471" y="305"/>
                  </a:cubicBezTo>
                  <a:cubicBezTo>
                    <a:pt x="471" y="302"/>
                    <a:pt x="471" y="300"/>
                    <a:pt x="471" y="297"/>
                  </a:cubicBezTo>
                  <a:cubicBezTo>
                    <a:pt x="473" y="238"/>
                    <a:pt x="485" y="180"/>
                    <a:pt x="491" y="122"/>
                  </a:cubicBezTo>
                  <a:cubicBezTo>
                    <a:pt x="492" y="117"/>
                    <a:pt x="492" y="117"/>
                    <a:pt x="492" y="117"/>
                  </a:cubicBezTo>
                  <a:cubicBezTo>
                    <a:pt x="492" y="117"/>
                    <a:pt x="492" y="117"/>
                    <a:pt x="492" y="117"/>
                  </a:cubicBezTo>
                  <a:cubicBezTo>
                    <a:pt x="491" y="117"/>
                    <a:pt x="491" y="117"/>
                    <a:pt x="491" y="117"/>
                  </a:cubicBezTo>
                  <a:cubicBezTo>
                    <a:pt x="421" y="84"/>
                    <a:pt x="331" y="48"/>
                    <a:pt x="261" y="21"/>
                  </a:cubicBezTo>
                  <a:cubicBezTo>
                    <a:pt x="249" y="16"/>
                    <a:pt x="236" y="12"/>
                    <a:pt x="224" y="9"/>
                  </a:cubicBezTo>
                  <a:cubicBezTo>
                    <a:pt x="224" y="9"/>
                    <a:pt x="224" y="9"/>
                    <a:pt x="224" y="9"/>
                  </a:cubicBezTo>
                  <a:cubicBezTo>
                    <a:pt x="198" y="3"/>
                    <a:pt x="171" y="0"/>
                    <a:pt x="145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íśľîďè">
              <a:extLst>
                <a:ext uri="{FF2B5EF4-FFF2-40B4-BE49-F238E27FC236}">
                  <a16:creationId xmlns="" xmlns:a16="http://schemas.microsoft.com/office/drawing/2014/main" id="{95E83163-6B9A-44A5-878F-BE24AEAA4DBE}"/>
                </a:ext>
              </a:extLst>
            </p:cNvPr>
            <p:cNvSpPr/>
            <p:nvPr/>
          </p:nvSpPr>
          <p:spPr bwMode="auto">
            <a:xfrm>
              <a:off x="4391012" y="2082328"/>
              <a:ext cx="2766500" cy="2948644"/>
            </a:xfrm>
            <a:custGeom>
              <a:avLst/>
              <a:gdLst>
                <a:gd name="T0" fmla="*/ 1565 w 1567"/>
                <a:gd name="T1" fmla="*/ 1284 h 1671"/>
                <a:gd name="T2" fmla="*/ 1562 w 1567"/>
                <a:gd name="T3" fmla="*/ 1320 h 1671"/>
                <a:gd name="T4" fmla="*/ 1542 w 1567"/>
                <a:gd name="T5" fmla="*/ 1508 h 1671"/>
                <a:gd name="T6" fmla="*/ 1072 w 1567"/>
                <a:gd name="T7" fmla="*/ 1671 h 1671"/>
                <a:gd name="T8" fmla="*/ 1072 w 1567"/>
                <a:gd name="T9" fmla="*/ 1609 h 1671"/>
                <a:gd name="T10" fmla="*/ 1124 w 1567"/>
                <a:gd name="T11" fmla="*/ 1377 h 1671"/>
                <a:gd name="T12" fmla="*/ 1112 w 1567"/>
                <a:gd name="T13" fmla="*/ 1297 h 1671"/>
                <a:gd name="T14" fmla="*/ 1049 w 1567"/>
                <a:gd name="T15" fmla="*/ 1125 h 1671"/>
                <a:gd name="T16" fmla="*/ 1039 w 1567"/>
                <a:gd name="T17" fmla="*/ 1035 h 1671"/>
                <a:gd name="T18" fmla="*/ 1043 w 1567"/>
                <a:gd name="T19" fmla="*/ 1006 h 1671"/>
                <a:gd name="T20" fmla="*/ 1124 w 1567"/>
                <a:gd name="T21" fmla="*/ 816 h 1671"/>
                <a:gd name="T22" fmla="*/ 1122 w 1567"/>
                <a:gd name="T23" fmla="*/ 786 h 1671"/>
                <a:gd name="T24" fmla="*/ 1092 w 1567"/>
                <a:gd name="T25" fmla="*/ 711 h 1671"/>
                <a:gd name="T26" fmla="*/ 1037 w 1567"/>
                <a:gd name="T27" fmla="*/ 523 h 1671"/>
                <a:gd name="T28" fmla="*/ 759 w 1567"/>
                <a:gd name="T29" fmla="*/ 304 h 1671"/>
                <a:gd name="T30" fmla="*/ 634 w 1567"/>
                <a:gd name="T31" fmla="*/ 619 h 1671"/>
                <a:gd name="T32" fmla="*/ 602 w 1567"/>
                <a:gd name="T33" fmla="*/ 701 h 1671"/>
                <a:gd name="T34" fmla="*/ 535 w 1567"/>
                <a:gd name="T35" fmla="*/ 900 h 1671"/>
                <a:gd name="T36" fmla="*/ 581 w 1567"/>
                <a:gd name="T37" fmla="*/ 1018 h 1671"/>
                <a:gd name="T38" fmla="*/ 643 w 1567"/>
                <a:gd name="T39" fmla="*/ 1093 h 1671"/>
                <a:gd name="T40" fmla="*/ 674 w 1567"/>
                <a:gd name="T41" fmla="*/ 1288 h 1671"/>
                <a:gd name="T42" fmla="*/ 628 w 1567"/>
                <a:gd name="T43" fmla="*/ 1372 h 1671"/>
                <a:gd name="T44" fmla="*/ 579 w 1567"/>
                <a:gd name="T45" fmla="*/ 1552 h 1671"/>
                <a:gd name="T46" fmla="*/ 0 w 1567"/>
                <a:gd name="T47" fmla="*/ 1671 h 1671"/>
                <a:gd name="T48" fmla="*/ 118 w 1567"/>
                <a:gd name="T49" fmla="*/ 1318 h 1671"/>
                <a:gd name="T50" fmla="*/ 35 w 1567"/>
                <a:gd name="T51" fmla="*/ 1407 h 1671"/>
                <a:gd name="T52" fmla="*/ 58 w 1567"/>
                <a:gd name="T53" fmla="*/ 1337 h 1671"/>
                <a:gd name="T54" fmla="*/ 236 w 1567"/>
                <a:gd name="T55" fmla="*/ 1092 h 1671"/>
                <a:gd name="T56" fmla="*/ 297 w 1567"/>
                <a:gd name="T57" fmla="*/ 891 h 1671"/>
                <a:gd name="T58" fmla="*/ 213 w 1567"/>
                <a:gd name="T59" fmla="*/ 576 h 1671"/>
                <a:gd name="T60" fmla="*/ 353 w 1567"/>
                <a:gd name="T61" fmla="*/ 365 h 1671"/>
                <a:gd name="T62" fmla="*/ 786 w 1567"/>
                <a:gd name="T63" fmla="*/ 10 h 1671"/>
                <a:gd name="T64" fmla="*/ 1267 w 1567"/>
                <a:gd name="T65" fmla="*/ 123 h 1671"/>
                <a:gd name="T66" fmla="*/ 1455 w 1567"/>
                <a:gd name="T67" fmla="*/ 449 h 1671"/>
                <a:gd name="T68" fmla="*/ 1415 w 1567"/>
                <a:gd name="T69" fmla="*/ 719 h 1671"/>
                <a:gd name="T70" fmla="*/ 1414 w 1567"/>
                <a:gd name="T71" fmla="*/ 737 h 1671"/>
                <a:gd name="T72" fmla="*/ 1566 w 1567"/>
                <a:gd name="T73" fmla="*/ 1253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7" h="1671">
                  <a:moveTo>
                    <a:pt x="1566" y="1253"/>
                  </a:moveTo>
                  <a:cubicBezTo>
                    <a:pt x="1566" y="1263"/>
                    <a:pt x="1566" y="1274"/>
                    <a:pt x="1565" y="1284"/>
                  </a:cubicBezTo>
                  <a:cubicBezTo>
                    <a:pt x="1565" y="1290"/>
                    <a:pt x="1565" y="1296"/>
                    <a:pt x="1564" y="1302"/>
                  </a:cubicBezTo>
                  <a:cubicBezTo>
                    <a:pt x="1563" y="1308"/>
                    <a:pt x="1563" y="1314"/>
                    <a:pt x="1562" y="1320"/>
                  </a:cubicBezTo>
                  <a:cubicBezTo>
                    <a:pt x="1556" y="1378"/>
                    <a:pt x="1544" y="1436"/>
                    <a:pt x="1542" y="1495"/>
                  </a:cubicBezTo>
                  <a:cubicBezTo>
                    <a:pt x="1542" y="1499"/>
                    <a:pt x="1542" y="1504"/>
                    <a:pt x="1542" y="1508"/>
                  </a:cubicBezTo>
                  <a:cubicBezTo>
                    <a:pt x="1542" y="1563"/>
                    <a:pt x="1552" y="1617"/>
                    <a:pt x="1564" y="1671"/>
                  </a:cubicBezTo>
                  <a:cubicBezTo>
                    <a:pt x="1072" y="1671"/>
                    <a:pt x="1072" y="1671"/>
                    <a:pt x="1072" y="1671"/>
                  </a:cubicBezTo>
                  <a:cubicBezTo>
                    <a:pt x="1072" y="1661"/>
                    <a:pt x="1071" y="1651"/>
                    <a:pt x="1071" y="1641"/>
                  </a:cubicBezTo>
                  <a:cubicBezTo>
                    <a:pt x="1071" y="1630"/>
                    <a:pt x="1071" y="1619"/>
                    <a:pt x="1072" y="1609"/>
                  </a:cubicBezTo>
                  <a:cubicBezTo>
                    <a:pt x="1080" y="1535"/>
                    <a:pt x="1118" y="1466"/>
                    <a:pt x="1123" y="1393"/>
                  </a:cubicBezTo>
                  <a:cubicBezTo>
                    <a:pt x="1124" y="1388"/>
                    <a:pt x="1124" y="1382"/>
                    <a:pt x="1124" y="1377"/>
                  </a:cubicBezTo>
                  <a:cubicBezTo>
                    <a:pt x="1124" y="1376"/>
                    <a:pt x="1124" y="1375"/>
                    <a:pt x="1124" y="1373"/>
                  </a:cubicBezTo>
                  <a:cubicBezTo>
                    <a:pt x="1123" y="1347"/>
                    <a:pt x="1119" y="1322"/>
                    <a:pt x="1112" y="1297"/>
                  </a:cubicBezTo>
                  <a:cubicBezTo>
                    <a:pt x="1105" y="1274"/>
                    <a:pt x="1097" y="1251"/>
                    <a:pt x="1088" y="1229"/>
                  </a:cubicBezTo>
                  <a:cubicBezTo>
                    <a:pt x="1074" y="1194"/>
                    <a:pt x="1059" y="1160"/>
                    <a:pt x="1049" y="1125"/>
                  </a:cubicBezTo>
                  <a:cubicBezTo>
                    <a:pt x="1042" y="1102"/>
                    <a:pt x="1039" y="1078"/>
                    <a:pt x="1038" y="1054"/>
                  </a:cubicBezTo>
                  <a:cubicBezTo>
                    <a:pt x="1038" y="1048"/>
                    <a:pt x="1038" y="1041"/>
                    <a:pt x="1039" y="1035"/>
                  </a:cubicBezTo>
                  <a:cubicBezTo>
                    <a:pt x="1039" y="1031"/>
                    <a:pt x="1039" y="1027"/>
                    <a:pt x="1040" y="1024"/>
                  </a:cubicBezTo>
                  <a:cubicBezTo>
                    <a:pt x="1041" y="1018"/>
                    <a:pt x="1042" y="1012"/>
                    <a:pt x="1043" y="1006"/>
                  </a:cubicBezTo>
                  <a:cubicBezTo>
                    <a:pt x="1051" y="975"/>
                    <a:pt x="1068" y="945"/>
                    <a:pt x="1085" y="916"/>
                  </a:cubicBezTo>
                  <a:cubicBezTo>
                    <a:pt x="1103" y="883"/>
                    <a:pt x="1120" y="851"/>
                    <a:pt x="1124" y="816"/>
                  </a:cubicBezTo>
                  <a:cubicBezTo>
                    <a:pt x="1124" y="814"/>
                    <a:pt x="1124" y="811"/>
                    <a:pt x="1124" y="808"/>
                  </a:cubicBezTo>
                  <a:cubicBezTo>
                    <a:pt x="1124" y="801"/>
                    <a:pt x="1124" y="794"/>
                    <a:pt x="1122" y="786"/>
                  </a:cubicBezTo>
                  <a:cubicBezTo>
                    <a:pt x="1118" y="762"/>
                    <a:pt x="1106" y="740"/>
                    <a:pt x="1095" y="718"/>
                  </a:cubicBezTo>
                  <a:cubicBezTo>
                    <a:pt x="1094" y="716"/>
                    <a:pt x="1093" y="713"/>
                    <a:pt x="1092" y="711"/>
                  </a:cubicBezTo>
                  <a:cubicBezTo>
                    <a:pt x="1072" y="664"/>
                    <a:pt x="1060" y="615"/>
                    <a:pt x="1048" y="565"/>
                  </a:cubicBezTo>
                  <a:cubicBezTo>
                    <a:pt x="1045" y="551"/>
                    <a:pt x="1041" y="537"/>
                    <a:pt x="1037" y="523"/>
                  </a:cubicBezTo>
                  <a:cubicBezTo>
                    <a:pt x="1019" y="458"/>
                    <a:pt x="994" y="391"/>
                    <a:pt x="945" y="344"/>
                  </a:cubicBezTo>
                  <a:cubicBezTo>
                    <a:pt x="897" y="297"/>
                    <a:pt x="819" y="273"/>
                    <a:pt x="759" y="304"/>
                  </a:cubicBezTo>
                  <a:cubicBezTo>
                    <a:pt x="706" y="330"/>
                    <a:pt x="677" y="389"/>
                    <a:pt x="665" y="446"/>
                  </a:cubicBezTo>
                  <a:cubicBezTo>
                    <a:pt x="652" y="503"/>
                    <a:pt x="651" y="563"/>
                    <a:pt x="634" y="619"/>
                  </a:cubicBezTo>
                  <a:cubicBezTo>
                    <a:pt x="632" y="625"/>
                    <a:pt x="630" y="632"/>
                    <a:pt x="628" y="638"/>
                  </a:cubicBezTo>
                  <a:cubicBezTo>
                    <a:pt x="621" y="659"/>
                    <a:pt x="611" y="680"/>
                    <a:pt x="602" y="701"/>
                  </a:cubicBezTo>
                  <a:cubicBezTo>
                    <a:pt x="570" y="767"/>
                    <a:pt x="534" y="832"/>
                    <a:pt x="535" y="899"/>
                  </a:cubicBezTo>
                  <a:cubicBezTo>
                    <a:pt x="535" y="900"/>
                    <a:pt x="535" y="900"/>
                    <a:pt x="535" y="900"/>
                  </a:cubicBezTo>
                  <a:cubicBezTo>
                    <a:pt x="535" y="915"/>
                    <a:pt x="537" y="931"/>
                    <a:pt x="542" y="946"/>
                  </a:cubicBezTo>
                  <a:cubicBezTo>
                    <a:pt x="550" y="972"/>
                    <a:pt x="564" y="995"/>
                    <a:pt x="581" y="1018"/>
                  </a:cubicBezTo>
                  <a:cubicBezTo>
                    <a:pt x="584" y="1022"/>
                    <a:pt x="588" y="1026"/>
                    <a:pt x="591" y="1030"/>
                  </a:cubicBezTo>
                  <a:cubicBezTo>
                    <a:pt x="608" y="1051"/>
                    <a:pt x="627" y="1072"/>
                    <a:pt x="643" y="1093"/>
                  </a:cubicBezTo>
                  <a:cubicBezTo>
                    <a:pt x="655" y="1109"/>
                    <a:pt x="665" y="1126"/>
                    <a:pt x="673" y="1144"/>
                  </a:cubicBezTo>
                  <a:cubicBezTo>
                    <a:pt x="693" y="1190"/>
                    <a:pt x="693" y="1242"/>
                    <a:pt x="674" y="1288"/>
                  </a:cubicBezTo>
                  <a:cubicBezTo>
                    <a:pt x="670" y="1298"/>
                    <a:pt x="664" y="1308"/>
                    <a:pt x="659" y="1318"/>
                  </a:cubicBezTo>
                  <a:cubicBezTo>
                    <a:pt x="648" y="1336"/>
                    <a:pt x="637" y="1353"/>
                    <a:pt x="628" y="1372"/>
                  </a:cubicBezTo>
                  <a:cubicBezTo>
                    <a:pt x="625" y="1378"/>
                    <a:pt x="622" y="1384"/>
                    <a:pt x="620" y="1391"/>
                  </a:cubicBezTo>
                  <a:cubicBezTo>
                    <a:pt x="600" y="1442"/>
                    <a:pt x="596" y="1499"/>
                    <a:pt x="579" y="1552"/>
                  </a:cubicBezTo>
                  <a:cubicBezTo>
                    <a:pt x="566" y="1595"/>
                    <a:pt x="545" y="1635"/>
                    <a:pt x="517" y="1671"/>
                  </a:cubicBezTo>
                  <a:cubicBezTo>
                    <a:pt x="0" y="1671"/>
                    <a:pt x="0" y="1671"/>
                    <a:pt x="0" y="1671"/>
                  </a:cubicBezTo>
                  <a:cubicBezTo>
                    <a:pt x="0" y="1671"/>
                    <a:pt x="36" y="1493"/>
                    <a:pt x="41" y="1457"/>
                  </a:cubicBezTo>
                  <a:cubicBezTo>
                    <a:pt x="44" y="1438"/>
                    <a:pt x="72" y="1377"/>
                    <a:pt x="118" y="1318"/>
                  </a:cubicBezTo>
                  <a:cubicBezTo>
                    <a:pt x="122" y="1313"/>
                    <a:pt x="127" y="1307"/>
                    <a:pt x="131" y="1302"/>
                  </a:cubicBezTo>
                  <a:cubicBezTo>
                    <a:pt x="93" y="1332"/>
                    <a:pt x="61" y="1367"/>
                    <a:pt x="35" y="1407"/>
                  </a:cubicBezTo>
                  <a:cubicBezTo>
                    <a:pt x="31" y="1413"/>
                    <a:pt x="31" y="1413"/>
                    <a:pt x="31" y="1413"/>
                  </a:cubicBezTo>
                  <a:cubicBezTo>
                    <a:pt x="39" y="1387"/>
                    <a:pt x="48" y="1362"/>
                    <a:pt x="58" y="1337"/>
                  </a:cubicBezTo>
                  <a:cubicBezTo>
                    <a:pt x="81" y="1276"/>
                    <a:pt x="107" y="1213"/>
                    <a:pt x="153" y="1166"/>
                  </a:cubicBezTo>
                  <a:cubicBezTo>
                    <a:pt x="180" y="1140"/>
                    <a:pt x="212" y="1120"/>
                    <a:pt x="236" y="1092"/>
                  </a:cubicBezTo>
                  <a:cubicBezTo>
                    <a:pt x="279" y="1045"/>
                    <a:pt x="298" y="980"/>
                    <a:pt x="298" y="916"/>
                  </a:cubicBezTo>
                  <a:cubicBezTo>
                    <a:pt x="298" y="908"/>
                    <a:pt x="298" y="899"/>
                    <a:pt x="297" y="891"/>
                  </a:cubicBezTo>
                  <a:cubicBezTo>
                    <a:pt x="293" y="819"/>
                    <a:pt x="268" y="750"/>
                    <a:pt x="241" y="683"/>
                  </a:cubicBezTo>
                  <a:cubicBezTo>
                    <a:pt x="228" y="648"/>
                    <a:pt x="213" y="612"/>
                    <a:pt x="213" y="576"/>
                  </a:cubicBezTo>
                  <a:cubicBezTo>
                    <a:pt x="212" y="569"/>
                    <a:pt x="213" y="562"/>
                    <a:pt x="214" y="555"/>
                  </a:cubicBezTo>
                  <a:cubicBezTo>
                    <a:pt x="225" y="476"/>
                    <a:pt x="305" y="429"/>
                    <a:pt x="353" y="365"/>
                  </a:cubicBezTo>
                  <a:cubicBezTo>
                    <a:pt x="424" y="270"/>
                    <a:pt x="429" y="129"/>
                    <a:pt x="523" y="56"/>
                  </a:cubicBezTo>
                  <a:cubicBezTo>
                    <a:pt x="595" y="0"/>
                    <a:pt x="695" y="4"/>
                    <a:pt x="786" y="10"/>
                  </a:cubicBezTo>
                  <a:cubicBezTo>
                    <a:pt x="871" y="15"/>
                    <a:pt x="947" y="26"/>
                    <a:pt x="1031" y="38"/>
                  </a:cubicBezTo>
                  <a:cubicBezTo>
                    <a:pt x="1115" y="50"/>
                    <a:pt x="1200" y="72"/>
                    <a:pt x="1267" y="123"/>
                  </a:cubicBezTo>
                  <a:cubicBezTo>
                    <a:pt x="1311" y="157"/>
                    <a:pt x="1345" y="201"/>
                    <a:pt x="1375" y="247"/>
                  </a:cubicBezTo>
                  <a:cubicBezTo>
                    <a:pt x="1415" y="308"/>
                    <a:pt x="1450" y="376"/>
                    <a:pt x="1455" y="449"/>
                  </a:cubicBezTo>
                  <a:cubicBezTo>
                    <a:pt x="1456" y="456"/>
                    <a:pt x="1456" y="463"/>
                    <a:pt x="1456" y="470"/>
                  </a:cubicBezTo>
                  <a:cubicBezTo>
                    <a:pt x="1455" y="554"/>
                    <a:pt x="1419" y="635"/>
                    <a:pt x="1415" y="719"/>
                  </a:cubicBezTo>
                  <a:cubicBezTo>
                    <a:pt x="1414" y="725"/>
                    <a:pt x="1414" y="731"/>
                    <a:pt x="1414" y="736"/>
                  </a:cubicBezTo>
                  <a:cubicBezTo>
                    <a:pt x="1414" y="737"/>
                    <a:pt x="1414" y="737"/>
                    <a:pt x="1414" y="737"/>
                  </a:cubicBezTo>
                  <a:cubicBezTo>
                    <a:pt x="1415" y="810"/>
                    <a:pt x="1443" y="886"/>
                    <a:pt x="1481" y="948"/>
                  </a:cubicBezTo>
                  <a:cubicBezTo>
                    <a:pt x="1537" y="1039"/>
                    <a:pt x="1567" y="1145"/>
                    <a:pt x="1566" y="1253"/>
                  </a:cubicBezTo>
                  <a:close/>
                </a:path>
              </a:pathLst>
            </a:custGeom>
            <a:solidFill>
              <a:srgbClr val="46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2" name="ïṡ1ïḑè">
            <a:extLst>
              <a:ext uri="{FF2B5EF4-FFF2-40B4-BE49-F238E27FC236}">
                <a16:creationId xmlns="" xmlns:a16="http://schemas.microsoft.com/office/drawing/2014/main" id="{2E1C9CEB-1968-482F-8A5A-BED9086541D9}"/>
              </a:ext>
            </a:extLst>
          </p:cNvPr>
          <p:cNvSpPr/>
          <p:nvPr/>
        </p:nvSpPr>
        <p:spPr>
          <a:xfrm>
            <a:off x="-6632" y="296883"/>
            <a:ext cx="551427" cy="41160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6342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壹</a:t>
            </a:r>
            <a:r>
              <a:rPr lang="zh-TW" altLang="zh-TW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、跨領域</a:t>
            </a:r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或</a:t>
            </a:r>
            <a:r>
              <a:rPr lang="zh-TW" altLang="zh-TW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科目</a:t>
            </a:r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協同教學</a:t>
            </a:r>
            <a:r>
              <a:rPr lang="zh-TW" altLang="zh-TW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之必要</a:t>
            </a:r>
            <a:endParaRPr lang="zh-TW" altLang="en-US" sz="32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34391" y="1589815"/>
            <a:ext cx="7837713" cy="2834245"/>
            <a:chOff x="386" y="798"/>
            <a:chExt cx="4854" cy="3221"/>
          </a:xfrm>
          <a:solidFill>
            <a:schemeClr val="accent3">
              <a:lumMod val="25000"/>
              <a:lumOff val="75000"/>
            </a:schemeClr>
          </a:solidFill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386" y="3112"/>
              <a:ext cx="4853" cy="907"/>
              <a:chOff x="386" y="3112"/>
              <a:chExt cx="4853" cy="907"/>
            </a:xfrm>
            <a:grpFill/>
          </p:grpSpPr>
          <p:sp>
            <p:nvSpPr>
              <p:cNvPr id="31" name="AutoShape 5"/>
              <p:cNvSpPr>
                <a:spLocks noChangeArrowheads="1"/>
              </p:cNvSpPr>
              <p:nvPr/>
            </p:nvSpPr>
            <p:spPr bwMode="auto">
              <a:xfrm rot="5400000">
                <a:off x="775" y="2723"/>
                <a:ext cx="907" cy="1686"/>
              </a:xfrm>
              <a:prstGeom prst="homePlate">
                <a:avLst>
                  <a:gd name="adj" fmla="val 25000"/>
                </a:avLst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90000" anchor="ctr"/>
              <a:lstStyle/>
              <a:p>
                <a:r>
                  <a:rPr lang="en-US" altLang="zh-TW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(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四</a:t>
                </a:r>
                <a:r>
                  <a:rPr lang="en-US" altLang="zh-TW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)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實施型態</a:t>
                </a:r>
                <a:endParaRPr lang="en-US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32" name="AutoShape 6"/>
              <p:cNvSpPr>
                <a:spLocks noChangeArrowheads="1"/>
              </p:cNvSpPr>
              <p:nvPr/>
            </p:nvSpPr>
            <p:spPr bwMode="auto">
              <a:xfrm>
                <a:off x="2328" y="3113"/>
                <a:ext cx="2911" cy="681"/>
              </a:xfrm>
              <a:prstGeom prst="roundRect">
                <a:avLst>
                  <a:gd name="adj" fmla="val 16667"/>
                </a:avLst>
              </a:prstGeom>
              <a:grpFill/>
              <a:ln w="38100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90000"/>
              <a:lstStyle/>
              <a:p>
                <a:r>
                  <a:rPr lang="zh-TW" altLang="en-US" sz="2000" dirty="0" smtClean="0">
                    <a:solidFill>
                      <a:srgbClr val="993300"/>
                    </a:solidFill>
                    <a:latin typeface="Noto Sans TC Bold" pitchFamily="34" charset="-120"/>
                    <a:ea typeface="Noto Sans TC Bold" pitchFamily="34" charset="-120"/>
                  </a:rPr>
                  <a:t>可以協同教學型態實施</a:t>
                </a:r>
                <a:endParaRPr lang="ja-JP" altLang="en-US" sz="2000" dirty="0">
                  <a:solidFill>
                    <a:srgbClr val="993300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33" name="Line 7"/>
              <p:cNvSpPr>
                <a:spLocks noChangeShapeType="1"/>
              </p:cNvSpPr>
              <p:nvPr/>
            </p:nvSpPr>
            <p:spPr bwMode="auto">
              <a:xfrm flipH="1">
                <a:off x="2072" y="3454"/>
                <a:ext cx="272" cy="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lIns="360000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86" y="2340"/>
              <a:ext cx="4839" cy="907"/>
              <a:chOff x="386" y="2340"/>
              <a:chExt cx="4839" cy="907"/>
            </a:xfrm>
            <a:grpFill/>
          </p:grpSpPr>
          <p:sp>
            <p:nvSpPr>
              <p:cNvPr id="28" name="AutoShape 9"/>
              <p:cNvSpPr>
                <a:spLocks noChangeArrowheads="1"/>
              </p:cNvSpPr>
              <p:nvPr/>
            </p:nvSpPr>
            <p:spPr bwMode="auto">
              <a:xfrm rot="5400000">
                <a:off x="775" y="1951"/>
                <a:ext cx="907" cy="1686"/>
              </a:xfrm>
              <a:prstGeom prst="homePlate">
                <a:avLst>
                  <a:gd name="adj" fmla="val 25000"/>
                </a:avLst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90000" anchor="ctr"/>
              <a:lstStyle/>
              <a:p>
                <a:r>
                  <a:rPr lang="en-US" altLang="zh-TW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(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三</a:t>
                </a:r>
                <a:r>
                  <a:rPr lang="en-US" altLang="zh-TW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)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功能</a:t>
                </a:r>
                <a:endParaRPr lang="en-US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9" name="AutoShape 10"/>
              <p:cNvSpPr>
                <a:spLocks noChangeArrowheads="1"/>
              </p:cNvSpPr>
              <p:nvPr/>
            </p:nvSpPr>
            <p:spPr bwMode="auto">
              <a:xfrm>
                <a:off x="2328" y="2557"/>
                <a:ext cx="2897" cy="396"/>
              </a:xfrm>
              <a:prstGeom prst="roundRect">
                <a:avLst>
                  <a:gd name="adj" fmla="val 16667"/>
                </a:avLst>
              </a:prstGeom>
              <a:grpFill/>
              <a:ln w="38100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90000"/>
              <a:lstStyle/>
              <a:p>
                <a:r>
                  <a:rPr lang="zh-TW" altLang="en-US" sz="2000" dirty="0" smtClean="0">
                    <a:solidFill>
                      <a:srgbClr val="993300"/>
                    </a:solidFill>
                    <a:latin typeface="Noto Sans TC Bold" pitchFamily="34" charset="-120"/>
                    <a:ea typeface="Noto Sans TC Bold" pitchFamily="34" charset="-120"/>
                  </a:rPr>
                  <a:t>強化知能整合與生活運用能力</a:t>
                </a:r>
                <a:endParaRPr lang="ja-JP" altLang="en-US" sz="2000" dirty="0">
                  <a:solidFill>
                    <a:srgbClr val="993300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flipH="1">
                <a:off x="2072" y="2719"/>
                <a:ext cx="272" cy="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lIns="360000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386" y="1395"/>
              <a:ext cx="4853" cy="1081"/>
              <a:chOff x="386" y="1395"/>
              <a:chExt cx="4853" cy="1081"/>
            </a:xfrm>
            <a:grpFill/>
          </p:grpSpPr>
          <p:sp>
            <p:nvSpPr>
              <p:cNvPr id="25" name="AutoShape 13"/>
              <p:cNvSpPr>
                <a:spLocks noChangeArrowheads="1"/>
              </p:cNvSpPr>
              <p:nvPr/>
            </p:nvSpPr>
            <p:spPr bwMode="auto">
              <a:xfrm rot="5400000">
                <a:off x="775" y="1180"/>
                <a:ext cx="907" cy="1686"/>
              </a:xfrm>
              <a:prstGeom prst="homePlate">
                <a:avLst>
                  <a:gd name="adj" fmla="val 25000"/>
                </a:avLst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90000" anchor="ctr"/>
              <a:lstStyle/>
              <a:p>
                <a:r>
                  <a:rPr lang="en-US" altLang="zh-TW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(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二</a:t>
                </a:r>
                <a:r>
                  <a:rPr lang="en-US" altLang="zh-TW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)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實施之課程類型</a:t>
                </a:r>
                <a:endParaRPr lang="en-US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6" name="AutoShape 14"/>
              <p:cNvSpPr>
                <a:spLocks noChangeArrowheads="1"/>
              </p:cNvSpPr>
              <p:nvPr/>
            </p:nvSpPr>
            <p:spPr bwMode="auto">
              <a:xfrm>
                <a:off x="2328" y="1395"/>
                <a:ext cx="2911" cy="1074"/>
              </a:xfrm>
              <a:prstGeom prst="roundRect">
                <a:avLst>
                  <a:gd name="adj" fmla="val 16667"/>
                </a:avLst>
              </a:prstGeom>
              <a:grpFill/>
              <a:ln w="38100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90000"/>
              <a:lstStyle/>
              <a:p>
                <a:pPr marL="182563" indent="-182563"/>
                <a:r>
                  <a:rPr lang="en-US" altLang="zh-TW" sz="2000" dirty="0" smtClean="0">
                    <a:solidFill>
                      <a:srgbClr val="993300"/>
                    </a:solidFill>
                    <a:latin typeface="Noto Sans TC Bold" pitchFamily="34" charset="-120"/>
                    <a:ea typeface="Noto Sans TC Bold" pitchFamily="34" charset="-120"/>
                  </a:rPr>
                  <a:t>1.</a:t>
                </a:r>
                <a:r>
                  <a:rPr lang="zh-TW" altLang="en-US" sz="2000" dirty="0" smtClean="0">
                    <a:solidFill>
                      <a:srgbClr val="993300"/>
                    </a:solidFill>
                    <a:latin typeface="Noto Sans TC Bold" pitchFamily="34" charset="-120"/>
                    <a:ea typeface="Noto Sans TC Bold" pitchFamily="34" charset="-120"/>
                  </a:rPr>
                  <a:t>部定課程（領域學習課程）之一種型態，但節數限制。</a:t>
                </a:r>
                <a:endParaRPr lang="en-US" altLang="zh-TW" sz="2000" dirty="0" smtClean="0">
                  <a:solidFill>
                    <a:srgbClr val="993300"/>
                  </a:solidFill>
                  <a:latin typeface="Noto Sans TC Bold" pitchFamily="34" charset="-120"/>
                  <a:ea typeface="Noto Sans TC Bold" pitchFamily="34" charset="-120"/>
                </a:endParaRPr>
              </a:p>
              <a:p>
                <a:pPr marL="182563" indent="-182563"/>
                <a:r>
                  <a:rPr lang="en-US" altLang="zh-TW" sz="2000" dirty="0" smtClean="0">
                    <a:solidFill>
                      <a:srgbClr val="993300"/>
                    </a:solidFill>
                    <a:latin typeface="Noto Sans TC Bold" pitchFamily="34" charset="-120"/>
                    <a:ea typeface="Noto Sans TC Bold" pitchFamily="34" charset="-120"/>
                  </a:rPr>
                  <a:t>2.</a:t>
                </a:r>
                <a:r>
                  <a:rPr lang="zh-TW" altLang="en-US" sz="2000" dirty="0" smtClean="0">
                    <a:solidFill>
                      <a:srgbClr val="993300"/>
                    </a:solidFill>
                    <a:latin typeface="Noto Sans TC Bold" pitchFamily="34" charset="-120"/>
                    <a:ea typeface="Noto Sans TC Bold" pitchFamily="34" charset="-120"/>
                  </a:rPr>
                  <a:t>校訂課程 （彈性學習課程） 之第一類。</a:t>
                </a:r>
                <a:endParaRPr lang="en-US" altLang="zh-TW" sz="2000" dirty="0" smtClean="0">
                  <a:solidFill>
                    <a:srgbClr val="993300"/>
                  </a:solidFill>
                  <a:latin typeface="Noto Sans TC Bold" pitchFamily="34" charset="-120"/>
                  <a:ea typeface="Noto Sans TC Bold" pitchFamily="34" charset="-120"/>
                </a:endParaRPr>
              </a:p>
              <a:p>
                <a:endParaRPr lang="en-US" altLang="ja-JP" sz="14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 flipH="1">
                <a:off x="2072" y="1872"/>
                <a:ext cx="272" cy="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lIns="360000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386" y="798"/>
              <a:ext cx="4854" cy="907"/>
              <a:chOff x="386" y="798"/>
              <a:chExt cx="4854" cy="907"/>
            </a:xfrm>
            <a:grpFill/>
          </p:grpSpPr>
          <p:sp>
            <p:nvSpPr>
              <p:cNvPr id="22" name="AutoShape 17"/>
              <p:cNvSpPr>
                <a:spLocks noChangeArrowheads="1"/>
              </p:cNvSpPr>
              <p:nvPr/>
            </p:nvSpPr>
            <p:spPr bwMode="auto">
              <a:xfrm rot="5400000">
                <a:off x="775" y="409"/>
                <a:ext cx="907" cy="1686"/>
              </a:xfrm>
              <a:prstGeom prst="homePlate">
                <a:avLst>
                  <a:gd name="adj" fmla="val 25000"/>
                </a:avLst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90000" anchor="ctr"/>
              <a:lstStyle/>
              <a:p>
                <a:r>
                  <a:rPr lang="en-US" altLang="zh-TW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(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一</a:t>
                </a:r>
                <a:r>
                  <a:rPr lang="en-US" altLang="zh-TW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)</a:t>
                </a:r>
                <a:r>
                  <a:rPr lang="zh-TW" altLang="en-US" sz="2000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實施之教育階段</a:t>
                </a:r>
                <a:endParaRPr lang="ja-JP" altLang="en-US" sz="20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3" name="AutoShape 18"/>
              <p:cNvSpPr>
                <a:spLocks noChangeArrowheads="1"/>
              </p:cNvSpPr>
              <p:nvPr/>
            </p:nvSpPr>
            <p:spPr bwMode="auto">
              <a:xfrm>
                <a:off x="2328" y="911"/>
                <a:ext cx="2912" cy="395"/>
              </a:xfrm>
              <a:prstGeom prst="roundRect">
                <a:avLst>
                  <a:gd name="adj" fmla="val 16667"/>
                </a:avLst>
              </a:prstGeom>
              <a:grpFill/>
              <a:ln w="38100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90000"/>
              <a:lstStyle/>
              <a:p>
                <a:r>
                  <a:rPr lang="zh-TW" altLang="en-US" sz="2000" b="1" dirty="0" smtClean="0">
                    <a:solidFill>
                      <a:srgbClr val="993300"/>
                    </a:solidFill>
                    <a:latin typeface="Noto Sans TC Bold" pitchFamily="34" charset="-120"/>
                    <a:ea typeface="Noto Sans TC Bold" pitchFamily="34" charset="-120"/>
                  </a:rPr>
                  <a:t>含括國中小</a:t>
                </a:r>
                <a:endParaRPr lang="ja-JP" altLang="en-US" sz="2000" b="1" dirty="0">
                  <a:solidFill>
                    <a:srgbClr val="993300"/>
                  </a:solidFill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 flipH="1">
                <a:off x="2071" y="1138"/>
                <a:ext cx="272" cy="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lIns="360000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4" name="ïṡ1ïḑè">
            <a:extLst>
              <a:ext uri="{FF2B5EF4-FFF2-40B4-BE49-F238E27FC236}">
                <a16:creationId xmlns="" xmlns:a16="http://schemas.microsoft.com/office/drawing/2014/main" id="{2E1C9CEB-1968-482F-8A5A-BED9086541D9}"/>
              </a:ext>
            </a:extLst>
          </p:cNvPr>
          <p:cNvSpPr/>
          <p:nvPr/>
        </p:nvSpPr>
        <p:spPr>
          <a:xfrm>
            <a:off x="-6632" y="296883"/>
            <a:ext cx="551427" cy="41160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37" name="ïṩļïḍè">
            <a:extLst>
              <a:ext uri="{FF2B5EF4-FFF2-40B4-BE49-F238E27FC236}">
                <a16:creationId xmlns="" xmlns:a16="http://schemas.microsoft.com/office/drawing/2014/main" id="{74D9331A-79C9-4689-8BC2-487C516E434E}"/>
              </a:ext>
            </a:extLst>
          </p:cNvPr>
          <p:cNvSpPr txBox="1"/>
          <p:nvPr/>
        </p:nvSpPr>
        <p:spPr bwMode="auto">
          <a:xfrm>
            <a:off x="1545043" y="4460437"/>
            <a:ext cx="4292748" cy="3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/>
          <a:p>
            <a:pPr>
              <a:spcBef>
                <a:spcPct val="0"/>
              </a:spcBef>
            </a:pPr>
            <a:r>
              <a:rPr lang="zh-TW" altLang="en-US" dirty="0">
                <a:latin typeface="Noto Sans TC Bold" pitchFamily="34" charset="-120"/>
                <a:ea typeface="Noto Sans TC Bold" pitchFamily="34" charset="-120"/>
              </a:rPr>
              <a:t>小組討論單</a:t>
            </a:r>
            <a:r>
              <a:rPr lang="en-US" altLang="zh-TW" dirty="0">
                <a:latin typeface="Noto Sans TC Bold" pitchFamily="34" charset="-120"/>
                <a:ea typeface="Noto Sans TC Bold" pitchFamily="34" charset="-120"/>
              </a:rPr>
              <a:t>1</a:t>
            </a:r>
          </a:p>
        </p:txBody>
      </p:sp>
      <p:grpSp>
        <p:nvGrpSpPr>
          <p:cNvPr id="38" name="ccb15553-6e70-4539-a6ee-d65d9960fb9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9306" y="4420919"/>
            <a:ext cx="766797" cy="349670"/>
            <a:chOff x="2583009" y="1827028"/>
            <a:chExt cx="7025983" cy="3203944"/>
          </a:xfrm>
        </p:grpSpPr>
        <p:sp>
          <p:nvSpPr>
            <p:cNvPr id="39" name="ïslïḑê">
              <a:extLst>
                <a:ext uri="{FF2B5EF4-FFF2-40B4-BE49-F238E27FC236}">
                  <a16:creationId xmlns="" xmlns:a16="http://schemas.microsoft.com/office/drawing/2014/main" id="{768894A0-FEB8-4CF7-8D13-27BE4AA93890}"/>
                </a:ext>
              </a:extLst>
            </p:cNvPr>
            <p:cNvSpPr/>
            <p:nvPr/>
          </p:nvSpPr>
          <p:spPr bwMode="auto">
            <a:xfrm>
              <a:off x="6912663" y="1894212"/>
              <a:ext cx="2208124" cy="2572412"/>
            </a:xfrm>
            <a:custGeom>
              <a:avLst/>
              <a:gdLst>
                <a:gd name="T0" fmla="*/ 543 w 1250"/>
                <a:gd name="T1" fmla="*/ 2 h 1457"/>
                <a:gd name="T2" fmla="*/ 391 w 1250"/>
                <a:gd name="T3" fmla="*/ 47 h 1457"/>
                <a:gd name="T4" fmla="*/ 328 w 1250"/>
                <a:gd name="T5" fmla="*/ 154 h 1457"/>
                <a:gd name="T6" fmla="*/ 186 w 1250"/>
                <a:gd name="T7" fmla="*/ 259 h 1457"/>
                <a:gd name="T8" fmla="*/ 152 w 1250"/>
                <a:gd name="T9" fmla="*/ 403 h 1457"/>
                <a:gd name="T10" fmla="*/ 173 w 1250"/>
                <a:gd name="T11" fmla="*/ 456 h 1457"/>
                <a:gd name="T12" fmla="*/ 145 w 1250"/>
                <a:gd name="T13" fmla="*/ 690 h 1457"/>
                <a:gd name="T14" fmla="*/ 144 w 1250"/>
                <a:gd name="T15" fmla="*/ 710 h 1457"/>
                <a:gd name="T16" fmla="*/ 165 w 1250"/>
                <a:gd name="T17" fmla="*/ 730 h 1457"/>
                <a:gd name="T18" fmla="*/ 208 w 1250"/>
                <a:gd name="T19" fmla="*/ 814 h 1457"/>
                <a:gd name="T20" fmla="*/ 196 w 1250"/>
                <a:gd name="T21" fmla="*/ 911 h 1457"/>
                <a:gd name="T22" fmla="*/ 84 w 1250"/>
                <a:gd name="T23" fmla="*/ 1138 h 1457"/>
                <a:gd name="T24" fmla="*/ 9 w 1250"/>
                <a:gd name="T25" fmla="*/ 1215 h 1457"/>
                <a:gd name="T26" fmla="*/ 79 w 1250"/>
                <a:gd name="T27" fmla="*/ 1312 h 1457"/>
                <a:gd name="T28" fmla="*/ 448 w 1250"/>
                <a:gd name="T29" fmla="*/ 1394 h 1457"/>
                <a:gd name="T30" fmla="*/ 776 w 1250"/>
                <a:gd name="T31" fmla="*/ 1443 h 1457"/>
                <a:gd name="T32" fmla="*/ 919 w 1250"/>
                <a:gd name="T33" fmla="*/ 1402 h 1457"/>
                <a:gd name="T34" fmla="*/ 1209 w 1250"/>
                <a:gd name="T35" fmla="*/ 1296 h 1457"/>
                <a:gd name="T36" fmla="*/ 1232 w 1250"/>
                <a:gd name="T37" fmla="*/ 1284 h 1457"/>
                <a:gd name="T38" fmla="*/ 1241 w 1250"/>
                <a:gd name="T39" fmla="*/ 1221 h 1457"/>
                <a:gd name="T40" fmla="*/ 1199 w 1250"/>
                <a:gd name="T41" fmla="*/ 1168 h 1457"/>
                <a:gd name="T42" fmla="*/ 1158 w 1250"/>
                <a:gd name="T43" fmla="*/ 1032 h 1457"/>
                <a:gd name="T44" fmla="*/ 1209 w 1250"/>
                <a:gd name="T45" fmla="*/ 948 h 1457"/>
                <a:gd name="T46" fmla="*/ 1146 w 1250"/>
                <a:gd name="T47" fmla="*/ 783 h 1457"/>
                <a:gd name="T48" fmla="*/ 1109 w 1250"/>
                <a:gd name="T49" fmla="*/ 622 h 1457"/>
                <a:gd name="T50" fmla="*/ 1141 w 1250"/>
                <a:gd name="T51" fmla="*/ 443 h 1457"/>
                <a:gd name="T52" fmla="*/ 1106 w 1250"/>
                <a:gd name="T53" fmla="*/ 278 h 1457"/>
                <a:gd name="T54" fmla="*/ 1051 w 1250"/>
                <a:gd name="T55" fmla="*/ 149 h 1457"/>
                <a:gd name="T56" fmla="*/ 831 w 1250"/>
                <a:gd name="T57" fmla="*/ 21 h 1457"/>
                <a:gd name="T58" fmla="*/ 772 w 1250"/>
                <a:gd name="T59" fmla="*/ 23 h 1457"/>
                <a:gd name="T60" fmla="*/ 709 w 1250"/>
                <a:gd name="T61" fmla="*/ 25 h 1457"/>
                <a:gd name="T62" fmla="*/ 543 w 1250"/>
                <a:gd name="T63" fmla="*/ 2 h 1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0" h="1457">
                  <a:moveTo>
                    <a:pt x="543" y="2"/>
                  </a:moveTo>
                  <a:cubicBezTo>
                    <a:pt x="488" y="0"/>
                    <a:pt x="428" y="7"/>
                    <a:pt x="391" y="47"/>
                  </a:cubicBezTo>
                  <a:cubicBezTo>
                    <a:pt x="363" y="78"/>
                    <a:pt x="354" y="122"/>
                    <a:pt x="328" y="154"/>
                  </a:cubicBezTo>
                  <a:cubicBezTo>
                    <a:pt x="291" y="201"/>
                    <a:pt x="227" y="216"/>
                    <a:pt x="186" y="259"/>
                  </a:cubicBezTo>
                  <a:cubicBezTo>
                    <a:pt x="150" y="298"/>
                    <a:pt x="137" y="352"/>
                    <a:pt x="152" y="403"/>
                  </a:cubicBezTo>
                  <a:cubicBezTo>
                    <a:pt x="158" y="421"/>
                    <a:pt x="167" y="438"/>
                    <a:pt x="173" y="456"/>
                  </a:cubicBezTo>
                  <a:cubicBezTo>
                    <a:pt x="198" y="532"/>
                    <a:pt x="166" y="613"/>
                    <a:pt x="145" y="690"/>
                  </a:cubicBezTo>
                  <a:cubicBezTo>
                    <a:pt x="143" y="697"/>
                    <a:pt x="143" y="704"/>
                    <a:pt x="144" y="710"/>
                  </a:cubicBezTo>
                  <a:cubicBezTo>
                    <a:pt x="147" y="720"/>
                    <a:pt x="157" y="725"/>
                    <a:pt x="165" y="730"/>
                  </a:cubicBezTo>
                  <a:cubicBezTo>
                    <a:pt x="192" y="748"/>
                    <a:pt x="206" y="782"/>
                    <a:pt x="208" y="814"/>
                  </a:cubicBezTo>
                  <a:cubicBezTo>
                    <a:pt x="211" y="847"/>
                    <a:pt x="204" y="879"/>
                    <a:pt x="196" y="911"/>
                  </a:cubicBezTo>
                  <a:cubicBezTo>
                    <a:pt x="177" y="995"/>
                    <a:pt x="152" y="1085"/>
                    <a:pt x="84" y="1138"/>
                  </a:cubicBezTo>
                  <a:cubicBezTo>
                    <a:pt x="55" y="1161"/>
                    <a:pt x="16" y="1179"/>
                    <a:pt x="9" y="1215"/>
                  </a:cubicBezTo>
                  <a:cubicBezTo>
                    <a:pt x="0" y="1257"/>
                    <a:pt x="40" y="1293"/>
                    <a:pt x="79" y="1312"/>
                  </a:cubicBezTo>
                  <a:cubicBezTo>
                    <a:pt x="192" y="1368"/>
                    <a:pt x="324" y="1369"/>
                    <a:pt x="448" y="1394"/>
                  </a:cubicBezTo>
                  <a:cubicBezTo>
                    <a:pt x="557" y="1416"/>
                    <a:pt x="666" y="1457"/>
                    <a:pt x="776" y="1443"/>
                  </a:cubicBezTo>
                  <a:cubicBezTo>
                    <a:pt x="825" y="1437"/>
                    <a:pt x="872" y="1420"/>
                    <a:pt x="919" y="1402"/>
                  </a:cubicBezTo>
                  <a:cubicBezTo>
                    <a:pt x="1209" y="1296"/>
                    <a:pt x="1209" y="1296"/>
                    <a:pt x="1209" y="1296"/>
                  </a:cubicBezTo>
                  <a:cubicBezTo>
                    <a:pt x="1217" y="1293"/>
                    <a:pt x="1225" y="1289"/>
                    <a:pt x="1232" y="1284"/>
                  </a:cubicBezTo>
                  <a:cubicBezTo>
                    <a:pt x="1249" y="1269"/>
                    <a:pt x="1250" y="1242"/>
                    <a:pt x="1241" y="1221"/>
                  </a:cubicBezTo>
                  <a:cubicBezTo>
                    <a:pt x="1231" y="1200"/>
                    <a:pt x="1214" y="1185"/>
                    <a:pt x="1199" y="1168"/>
                  </a:cubicBezTo>
                  <a:cubicBezTo>
                    <a:pt x="1165" y="1131"/>
                    <a:pt x="1140" y="1078"/>
                    <a:pt x="1158" y="1032"/>
                  </a:cubicBezTo>
                  <a:cubicBezTo>
                    <a:pt x="1170" y="1001"/>
                    <a:pt x="1199" y="979"/>
                    <a:pt x="1209" y="948"/>
                  </a:cubicBezTo>
                  <a:cubicBezTo>
                    <a:pt x="1228" y="890"/>
                    <a:pt x="1177" y="836"/>
                    <a:pt x="1146" y="783"/>
                  </a:cubicBezTo>
                  <a:cubicBezTo>
                    <a:pt x="1118" y="734"/>
                    <a:pt x="1105" y="678"/>
                    <a:pt x="1109" y="622"/>
                  </a:cubicBezTo>
                  <a:cubicBezTo>
                    <a:pt x="1114" y="561"/>
                    <a:pt x="1139" y="503"/>
                    <a:pt x="1141" y="443"/>
                  </a:cubicBezTo>
                  <a:cubicBezTo>
                    <a:pt x="1142" y="386"/>
                    <a:pt x="1124" y="331"/>
                    <a:pt x="1106" y="278"/>
                  </a:cubicBezTo>
                  <a:cubicBezTo>
                    <a:pt x="1091" y="234"/>
                    <a:pt x="1076" y="189"/>
                    <a:pt x="1051" y="149"/>
                  </a:cubicBezTo>
                  <a:cubicBezTo>
                    <a:pt x="1003" y="75"/>
                    <a:pt x="918" y="29"/>
                    <a:pt x="831" y="21"/>
                  </a:cubicBezTo>
                  <a:cubicBezTo>
                    <a:pt x="811" y="19"/>
                    <a:pt x="792" y="21"/>
                    <a:pt x="772" y="23"/>
                  </a:cubicBezTo>
                  <a:cubicBezTo>
                    <a:pt x="751" y="26"/>
                    <a:pt x="730" y="28"/>
                    <a:pt x="709" y="25"/>
                  </a:cubicBezTo>
                  <a:cubicBezTo>
                    <a:pt x="653" y="18"/>
                    <a:pt x="600" y="4"/>
                    <a:pt x="543" y="2"/>
                  </a:cubicBezTo>
                </a:path>
              </a:pathLst>
            </a:custGeom>
            <a:solidFill>
              <a:srgbClr val="F7D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ïŝlïdê">
              <a:extLst>
                <a:ext uri="{FF2B5EF4-FFF2-40B4-BE49-F238E27FC236}">
                  <a16:creationId xmlns="" xmlns:a16="http://schemas.microsoft.com/office/drawing/2014/main" id="{C525A5B3-7345-4883-B745-47533B79886D}"/>
                </a:ext>
              </a:extLst>
            </p:cNvPr>
            <p:cNvSpPr/>
            <p:nvPr/>
          </p:nvSpPr>
          <p:spPr bwMode="auto">
            <a:xfrm>
              <a:off x="7433714" y="2893019"/>
              <a:ext cx="1157063" cy="1806511"/>
            </a:xfrm>
            <a:custGeom>
              <a:avLst/>
              <a:gdLst>
                <a:gd name="T0" fmla="*/ 329 w 655"/>
                <a:gd name="T1" fmla="*/ 1023 h 1023"/>
                <a:gd name="T2" fmla="*/ 128 w 655"/>
                <a:gd name="T3" fmla="*/ 579 h 1023"/>
                <a:gd name="T4" fmla="*/ 173 w 655"/>
                <a:gd name="T5" fmla="*/ 425 h 1023"/>
                <a:gd name="T6" fmla="*/ 173 w 655"/>
                <a:gd name="T7" fmla="*/ 387 h 1023"/>
                <a:gd name="T8" fmla="*/ 173 w 655"/>
                <a:gd name="T9" fmla="*/ 386 h 1023"/>
                <a:gd name="T10" fmla="*/ 171 w 655"/>
                <a:gd name="T11" fmla="*/ 366 h 1023"/>
                <a:gd name="T12" fmla="*/ 75 w 655"/>
                <a:gd name="T13" fmla="*/ 159 h 1023"/>
                <a:gd name="T14" fmla="*/ 530 w 655"/>
                <a:gd name="T15" fmla="*/ 143 h 1023"/>
                <a:gd name="T16" fmla="*/ 528 w 655"/>
                <a:gd name="T17" fmla="*/ 343 h 1023"/>
                <a:gd name="T18" fmla="*/ 538 w 655"/>
                <a:gd name="T19" fmla="*/ 365 h 1023"/>
                <a:gd name="T20" fmla="*/ 629 w 655"/>
                <a:gd name="T21" fmla="*/ 590 h 1023"/>
                <a:gd name="T22" fmla="*/ 329 w 655"/>
                <a:gd name="T23" fmla="*/ 1023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5" h="1023">
                  <a:moveTo>
                    <a:pt x="329" y="1023"/>
                  </a:moveTo>
                  <a:cubicBezTo>
                    <a:pt x="329" y="1023"/>
                    <a:pt x="0" y="817"/>
                    <a:pt x="128" y="579"/>
                  </a:cubicBezTo>
                  <a:cubicBezTo>
                    <a:pt x="157" y="524"/>
                    <a:pt x="170" y="472"/>
                    <a:pt x="173" y="425"/>
                  </a:cubicBezTo>
                  <a:cubicBezTo>
                    <a:pt x="174" y="412"/>
                    <a:pt x="174" y="400"/>
                    <a:pt x="173" y="387"/>
                  </a:cubicBezTo>
                  <a:cubicBezTo>
                    <a:pt x="173" y="387"/>
                    <a:pt x="173" y="386"/>
                    <a:pt x="173" y="386"/>
                  </a:cubicBezTo>
                  <a:cubicBezTo>
                    <a:pt x="173" y="379"/>
                    <a:pt x="172" y="373"/>
                    <a:pt x="171" y="366"/>
                  </a:cubicBezTo>
                  <a:cubicBezTo>
                    <a:pt x="156" y="241"/>
                    <a:pt x="75" y="159"/>
                    <a:pt x="75" y="159"/>
                  </a:cubicBezTo>
                  <a:cubicBezTo>
                    <a:pt x="75" y="159"/>
                    <a:pt x="621" y="0"/>
                    <a:pt x="530" y="143"/>
                  </a:cubicBezTo>
                  <a:cubicBezTo>
                    <a:pt x="487" y="210"/>
                    <a:pt x="500" y="275"/>
                    <a:pt x="528" y="343"/>
                  </a:cubicBezTo>
                  <a:cubicBezTo>
                    <a:pt x="531" y="350"/>
                    <a:pt x="535" y="357"/>
                    <a:pt x="538" y="365"/>
                  </a:cubicBezTo>
                  <a:cubicBezTo>
                    <a:pt x="571" y="436"/>
                    <a:pt x="616" y="510"/>
                    <a:pt x="629" y="590"/>
                  </a:cubicBezTo>
                  <a:cubicBezTo>
                    <a:pt x="655" y="754"/>
                    <a:pt x="329" y="1023"/>
                    <a:pt x="329" y="1023"/>
                  </a:cubicBezTo>
                </a:path>
              </a:pathLst>
            </a:custGeom>
            <a:solidFill>
              <a:srgbClr val="EF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íŝḷïḓé">
              <a:extLst>
                <a:ext uri="{FF2B5EF4-FFF2-40B4-BE49-F238E27FC236}">
                  <a16:creationId xmlns="" xmlns:a16="http://schemas.microsoft.com/office/drawing/2014/main" id="{5047D4EC-F5EE-4044-9C0B-7316DB27BDE9}"/>
                </a:ext>
              </a:extLst>
            </p:cNvPr>
            <p:cNvSpPr/>
            <p:nvPr/>
          </p:nvSpPr>
          <p:spPr bwMode="auto">
            <a:xfrm>
              <a:off x="7733804" y="3526044"/>
              <a:ext cx="2986" cy="14930"/>
            </a:xfrm>
            <a:custGeom>
              <a:avLst/>
              <a:gdLst>
                <a:gd name="T0" fmla="*/ 0 w 1"/>
                <a:gd name="T1" fmla="*/ 0 h 9"/>
                <a:gd name="T2" fmla="*/ 1 w 1"/>
                <a:gd name="T3" fmla="*/ 9 h 9"/>
                <a:gd name="T4" fmla="*/ 1 w 1"/>
                <a:gd name="T5" fmla="*/ 9 h 9"/>
                <a:gd name="T6" fmla="*/ 1 w 1"/>
                <a:gd name="T7" fmla="*/ 8 h 9"/>
                <a:gd name="T8" fmla="*/ 0 w 1"/>
                <a:gd name="T9" fmla="*/ 0 h 9"/>
                <a:gd name="T10" fmla="*/ 0 w 1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cubicBezTo>
                    <a:pt x="0" y="3"/>
                    <a:pt x="1" y="6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1" y="6"/>
                    <a:pt x="1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iṥḻîḑe">
              <a:extLst>
                <a:ext uri="{FF2B5EF4-FFF2-40B4-BE49-F238E27FC236}">
                  <a16:creationId xmlns="" xmlns:a16="http://schemas.microsoft.com/office/drawing/2014/main" id="{6CF26508-AB6C-4755-AD60-3DB71914BDC1}"/>
                </a:ext>
              </a:extLst>
            </p:cNvPr>
            <p:cNvSpPr/>
            <p:nvPr/>
          </p:nvSpPr>
          <p:spPr bwMode="auto">
            <a:xfrm>
              <a:off x="7733804" y="3488719"/>
              <a:ext cx="633025" cy="114960"/>
            </a:xfrm>
            <a:custGeom>
              <a:avLst/>
              <a:gdLst>
                <a:gd name="T0" fmla="*/ 356 w 358"/>
                <a:gd name="T1" fmla="*/ 0 h 65"/>
                <a:gd name="T2" fmla="*/ 159 w 358"/>
                <a:gd name="T3" fmla="*/ 57 h 65"/>
                <a:gd name="T4" fmla="*/ 0 w 358"/>
                <a:gd name="T5" fmla="*/ 21 h 65"/>
                <a:gd name="T6" fmla="*/ 1 w 358"/>
                <a:gd name="T7" fmla="*/ 29 h 65"/>
                <a:gd name="T8" fmla="*/ 1 w 358"/>
                <a:gd name="T9" fmla="*/ 30 h 65"/>
                <a:gd name="T10" fmla="*/ 159 w 358"/>
                <a:gd name="T11" fmla="*/ 65 h 65"/>
                <a:gd name="T12" fmla="*/ 358 w 358"/>
                <a:gd name="T13" fmla="*/ 6 h 65"/>
                <a:gd name="T14" fmla="*/ 356 w 358"/>
                <a:gd name="T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8" h="65">
                  <a:moveTo>
                    <a:pt x="356" y="0"/>
                  </a:moveTo>
                  <a:cubicBezTo>
                    <a:pt x="299" y="36"/>
                    <a:pt x="231" y="57"/>
                    <a:pt x="159" y="57"/>
                  </a:cubicBezTo>
                  <a:cubicBezTo>
                    <a:pt x="102" y="57"/>
                    <a:pt x="48" y="44"/>
                    <a:pt x="0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1" y="53"/>
                    <a:pt x="105" y="65"/>
                    <a:pt x="159" y="65"/>
                  </a:cubicBezTo>
                  <a:cubicBezTo>
                    <a:pt x="228" y="65"/>
                    <a:pt x="298" y="45"/>
                    <a:pt x="358" y="6"/>
                  </a:cubicBezTo>
                  <a:cubicBezTo>
                    <a:pt x="357" y="4"/>
                    <a:pt x="357" y="2"/>
                    <a:pt x="356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îs1îḑé">
              <a:extLst>
                <a:ext uri="{FF2B5EF4-FFF2-40B4-BE49-F238E27FC236}">
                  <a16:creationId xmlns="" xmlns:a16="http://schemas.microsoft.com/office/drawing/2014/main" id="{CD42A4A4-C99E-43FD-8E4D-77C58F52B6F7}"/>
                </a:ext>
              </a:extLst>
            </p:cNvPr>
            <p:cNvSpPr/>
            <p:nvPr/>
          </p:nvSpPr>
          <p:spPr bwMode="auto">
            <a:xfrm>
              <a:off x="7365036" y="2289853"/>
              <a:ext cx="1300390" cy="1298896"/>
            </a:xfrm>
            <a:prstGeom prst="ellipse">
              <a:avLst/>
            </a:prstGeom>
            <a:solidFill>
              <a:srgbClr val="EF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îśḻïdé">
              <a:extLst>
                <a:ext uri="{FF2B5EF4-FFF2-40B4-BE49-F238E27FC236}">
                  <a16:creationId xmlns="" xmlns:a16="http://schemas.microsoft.com/office/drawing/2014/main" id="{DED71A63-0E52-4D11-B7EC-8999DAEC0DA7}"/>
                </a:ext>
              </a:extLst>
            </p:cNvPr>
            <p:cNvSpPr/>
            <p:nvPr/>
          </p:nvSpPr>
          <p:spPr bwMode="auto">
            <a:xfrm>
              <a:off x="7739776" y="35768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iṣ1íďe">
              <a:extLst>
                <a:ext uri="{FF2B5EF4-FFF2-40B4-BE49-F238E27FC236}">
                  <a16:creationId xmlns="" xmlns:a16="http://schemas.microsoft.com/office/drawing/2014/main" id="{CA7DC4FA-76A9-40AB-911A-D7CA5A05412B}"/>
                </a:ext>
              </a:extLst>
            </p:cNvPr>
            <p:cNvSpPr/>
            <p:nvPr/>
          </p:nvSpPr>
          <p:spPr bwMode="auto">
            <a:xfrm>
              <a:off x="7739776" y="3573819"/>
              <a:ext cx="0" cy="2986"/>
            </a:xfrm>
            <a:custGeom>
              <a:avLst/>
              <a:gdLst>
                <a:gd name="T0" fmla="*/ 0 h 2"/>
                <a:gd name="T1" fmla="*/ 1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îṧ1ïďé">
              <a:extLst>
                <a:ext uri="{FF2B5EF4-FFF2-40B4-BE49-F238E27FC236}">
                  <a16:creationId xmlns="" xmlns:a16="http://schemas.microsoft.com/office/drawing/2014/main" id="{EE275200-DA76-4B5D-ACF6-47A61F602218}"/>
                </a:ext>
              </a:extLst>
            </p:cNvPr>
            <p:cNvSpPr/>
            <p:nvPr/>
          </p:nvSpPr>
          <p:spPr bwMode="auto">
            <a:xfrm>
              <a:off x="7738282" y="3597707"/>
              <a:ext cx="647955" cy="780831"/>
            </a:xfrm>
            <a:custGeom>
              <a:avLst/>
              <a:gdLst>
                <a:gd name="T0" fmla="*/ 367 w 367"/>
                <a:gd name="T1" fmla="*/ 0 h 442"/>
                <a:gd name="T2" fmla="*/ 267 w 367"/>
                <a:gd name="T3" fmla="*/ 224 h 442"/>
                <a:gd name="T4" fmla="*/ 216 w 367"/>
                <a:gd name="T5" fmla="*/ 409 h 442"/>
                <a:gd name="T6" fmla="*/ 180 w 367"/>
                <a:gd name="T7" fmla="*/ 431 h 442"/>
                <a:gd name="T8" fmla="*/ 173 w 367"/>
                <a:gd name="T9" fmla="*/ 426 h 442"/>
                <a:gd name="T10" fmla="*/ 123 w 367"/>
                <a:gd name="T11" fmla="*/ 259 h 442"/>
                <a:gd name="T12" fmla="*/ 1 w 367"/>
                <a:gd name="T13" fmla="*/ 26 h 442"/>
                <a:gd name="T14" fmla="*/ 1 w 367"/>
                <a:gd name="T15" fmla="*/ 26 h 442"/>
                <a:gd name="T16" fmla="*/ 0 w 367"/>
                <a:gd name="T17" fmla="*/ 34 h 442"/>
                <a:gd name="T18" fmla="*/ 123 w 367"/>
                <a:gd name="T19" fmla="*/ 269 h 442"/>
                <a:gd name="T20" fmla="*/ 173 w 367"/>
                <a:gd name="T21" fmla="*/ 436 h 442"/>
                <a:gd name="T22" fmla="*/ 180 w 367"/>
                <a:gd name="T23" fmla="*/ 442 h 442"/>
                <a:gd name="T24" fmla="*/ 216 w 367"/>
                <a:gd name="T25" fmla="*/ 420 h 442"/>
                <a:gd name="T26" fmla="*/ 266 w 367"/>
                <a:gd name="T27" fmla="*/ 235 h 442"/>
                <a:gd name="T28" fmla="*/ 367 w 367"/>
                <a:gd name="T29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7" h="442">
                  <a:moveTo>
                    <a:pt x="367" y="0"/>
                  </a:moveTo>
                  <a:cubicBezTo>
                    <a:pt x="363" y="56"/>
                    <a:pt x="337" y="118"/>
                    <a:pt x="267" y="224"/>
                  </a:cubicBezTo>
                  <a:cubicBezTo>
                    <a:pt x="234" y="272"/>
                    <a:pt x="220" y="341"/>
                    <a:pt x="216" y="409"/>
                  </a:cubicBezTo>
                  <a:cubicBezTo>
                    <a:pt x="180" y="431"/>
                    <a:pt x="180" y="431"/>
                    <a:pt x="180" y="431"/>
                  </a:cubicBezTo>
                  <a:cubicBezTo>
                    <a:pt x="173" y="426"/>
                    <a:pt x="173" y="426"/>
                    <a:pt x="173" y="426"/>
                  </a:cubicBezTo>
                  <a:cubicBezTo>
                    <a:pt x="169" y="364"/>
                    <a:pt x="155" y="303"/>
                    <a:pt x="123" y="259"/>
                  </a:cubicBezTo>
                  <a:cubicBezTo>
                    <a:pt x="49" y="158"/>
                    <a:pt x="8" y="85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8"/>
                    <a:pt x="1" y="31"/>
                    <a:pt x="0" y="34"/>
                  </a:cubicBezTo>
                  <a:cubicBezTo>
                    <a:pt x="7" y="93"/>
                    <a:pt x="48" y="167"/>
                    <a:pt x="123" y="269"/>
                  </a:cubicBezTo>
                  <a:cubicBezTo>
                    <a:pt x="155" y="313"/>
                    <a:pt x="168" y="375"/>
                    <a:pt x="173" y="43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20" y="352"/>
                    <a:pt x="234" y="283"/>
                    <a:pt x="266" y="235"/>
                  </a:cubicBezTo>
                  <a:cubicBezTo>
                    <a:pt x="341" y="122"/>
                    <a:pt x="366" y="59"/>
                    <a:pt x="367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îŝliḋé">
              <a:extLst>
                <a:ext uri="{FF2B5EF4-FFF2-40B4-BE49-F238E27FC236}">
                  <a16:creationId xmlns="" xmlns:a16="http://schemas.microsoft.com/office/drawing/2014/main" id="{0CF0FD0A-CF16-4A60-996F-218222CAA33E}"/>
                </a:ext>
              </a:extLst>
            </p:cNvPr>
            <p:cNvSpPr/>
            <p:nvPr/>
          </p:nvSpPr>
          <p:spPr bwMode="auto">
            <a:xfrm>
              <a:off x="6552853" y="3532016"/>
              <a:ext cx="3056139" cy="1240670"/>
            </a:xfrm>
            <a:custGeom>
              <a:avLst/>
              <a:gdLst>
                <a:gd name="T0" fmla="*/ 1355 w 1731"/>
                <a:gd name="T1" fmla="*/ 166 h 702"/>
                <a:gd name="T2" fmla="*/ 1035 w 1731"/>
                <a:gd name="T3" fmla="*/ 0 h 702"/>
                <a:gd name="T4" fmla="*/ 937 w 1731"/>
                <a:gd name="T5" fmla="*/ 272 h 702"/>
                <a:gd name="T6" fmla="*/ 887 w 1731"/>
                <a:gd name="T7" fmla="*/ 457 h 702"/>
                <a:gd name="T8" fmla="*/ 851 w 1731"/>
                <a:gd name="T9" fmla="*/ 479 h 702"/>
                <a:gd name="T10" fmla="*/ 844 w 1731"/>
                <a:gd name="T11" fmla="*/ 473 h 702"/>
                <a:gd name="T12" fmla="*/ 794 w 1731"/>
                <a:gd name="T13" fmla="*/ 306 h 702"/>
                <a:gd name="T14" fmla="*/ 672 w 1731"/>
                <a:gd name="T15" fmla="*/ 33 h 702"/>
                <a:gd name="T16" fmla="*/ 376 w 1731"/>
                <a:gd name="T17" fmla="*/ 210 h 702"/>
                <a:gd name="T18" fmla="*/ 0 w 1731"/>
                <a:gd name="T19" fmla="*/ 614 h 702"/>
                <a:gd name="T20" fmla="*/ 63 w 1731"/>
                <a:gd name="T21" fmla="*/ 701 h 702"/>
                <a:gd name="T22" fmla="*/ 680 w 1731"/>
                <a:gd name="T23" fmla="*/ 701 h 702"/>
                <a:gd name="T24" fmla="*/ 680 w 1731"/>
                <a:gd name="T25" fmla="*/ 702 h 702"/>
                <a:gd name="T26" fmla="*/ 1668 w 1731"/>
                <a:gd name="T27" fmla="*/ 702 h 702"/>
                <a:gd name="T28" fmla="*/ 1731 w 1731"/>
                <a:gd name="T29" fmla="*/ 608 h 702"/>
                <a:gd name="T30" fmla="*/ 1355 w 1731"/>
                <a:gd name="T31" fmla="*/ 166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1" h="702">
                  <a:moveTo>
                    <a:pt x="1355" y="166"/>
                  </a:moveTo>
                  <a:cubicBezTo>
                    <a:pt x="1159" y="152"/>
                    <a:pt x="1035" y="0"/>
                    <a:pt x="1035" y="0"/>
                  </a:cubicBezTo>
                  <a:cubicBezTo>
                    <a:pt x="1045" y="71"/>
                    <a:pt x="1029" y="135"/>
                    <a:pt x="937" y="272"/>
                  </a:cubicBezTo>
                  <a:cubicBezTo>
                    <a:pt x="905" y="320"/>
                    <a:pt x="891" y="389"/>
                    <a:pt x="887" y="457"/>
                  </a:cubicBezTo>
                  <a:cubicBezTo>
                    <a:pt x="851" y="479"/>
                    <a:pt x="851" y="479"/>
                    <a:pt x="851" y="479"/>
                  </a:cubicBezTo>
                  <a:cubicBezTo>
                    <a:pt x="844" y="473"/>
                    <a:pt x="844" y="473"/>
                    <a:pt x="844" y="473"/>
                  </a:cubicBezTo>
                  <a:cubicBezTo>
                    <a:pt x="839" y="412"/>
                    <a:pt x="826" y="350"/>
                    <a:pt x="794" y="306"/>
                  </a:cubicBezTo>
                  <a:cubicBezTo>
                    <a:pt x="702" y="181"/>
                    <a:pt x="662" y="99"/>
                    <a:pt x="672" y="33"/>
                  </a:cubicBezTo>
                  <a:cubicBezTo>
                    <a:pt x="672" y="33"/>
                    <a:pt x="572" y="197"/>
                    <a:pt x="376" y="210"/>
                  </a:cubicBezTo>
                  <a:cubicBezTo>
                    <a:pt x="180" y="223"/>
                    <a:pt x="16" y="361"/>
                    <a:pt x="0" y="614"/>
                  </a:cubicBezTo>
                  <a:cubicBezTo>
                    <a:pt x="63" y="701"/>
                    <a:pt x="63" y="701"/>
                    <a:pt x="63" y="701"/>
                  </a:cubicBezTo>
                  <a:cubicBezTo>
                    <a:pt x="680" y="701"/>
                    <a:pt x="680" y="701"/>
                    <a:pt x="680" y="701"/>
                  </a:cubicBezTo>
                  <a:cubicBezTo>
                    <a:pt x="680" y="702"/>
                    <a:pt x="680" y="702"/>
                    <a:pt x="680" y="702"/>
                  </a:cubicBezTo>
                  <a:cubicBezTo>
                    <a:pt x="1668" y="702"/>
                    <a:pt x="1668" y="702"/>
                    <a:pt x="1668" y="702"/>
                  </a:cubicBezTo>
                  <a:cubicBezTo>
                    <a:pt x="1731" y="608"/>
                    <a:pt x="1731" y="608"/>
                    <a:pt x="1731" y="608"/>
                  </a:cubicBezTo>
                  <a:cubicBezTo>
                    <a:pt x="1715" y="331"/>
                    <a:pt x="1551" y="180"/>
                    <a:pt x="1355" y="166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í$ļiḍè">
              <a:extLst>
                <a:ext uri="{FF2B5EF4-FFF2-40B4-BE49-F238E27FC236}">
                  <a16:creationId xmlns="" xmlns:a16="http://schemas.microsoft.com/office/drawing/2014/main" id="{A422F875-C462-49BD-BA39-ED79DFEE00FC}"/>
                </a:ext>
              </a:extLst>
            </p:cNvPr>
            <p:cNvSpPr/>
            <p:nvPr/>
          </p:nvSpPr>
          <p:spPr bwMode="auto">
            <a:xfrm>
              <a:off x="7084355" y="3532016"/>
              <a:ext cx="2524637" cy="1240670"/>
            </a:xfrm>
            <a:custGeom>
              <a:avLst/>
              <a:gdLst>
                <a:gd name="T0" fmla="*/ 734 w 1430"/>
                <a:gd name="T1" fmla="*/ 0 h 702"/>
                <a:gd name="T2" fmla="*/ 737 w 1430"/>
                <a:gd name="T3" fmla="*/ 35 h 702"/>
                <a:gd name="T4" fmla="*/ 737 w 1430"/>
                <a:gd name="T5" fmla="*/ 37 h 702"/>
                <a:gd name="T6" fmla="*/ 636 w 1430"/>
                <a:gd name="T7" fmla="*/ 272 h 702"/>
                <a:gd name="T8" fmla="*/ 586 w 1430"/>
                <a:gd name="T9" fmla="*/ 457 h 702"/>
                <a:gd name="T10" fmla="*/ 550 w 1430"/>
                <a:gd name="T11" fmla="*/ 479 h 702"/>
                <a:gd name="T12" fmla="*/ 543 w 1430"/>
                <a:gd name="T13" fmla="*/ 473 h 702"/>
                <a:gd name="T14" fmla="*/ 493 w 1430"/>
                <a:gd name="T15" fmla="*/ 306 h 702"/>
                <a:gd name="T16" fmla="*/ 370 w 1430"/>
                <a:gd name="T17" fmla="*/ 71 h 702"/>
                <a:gd name="T18" fmla="*/ 370 w 1430"/>
                <a:gd name="T19" fmla="*/ 54 h 702"/>
                <a:gd name="T20" fmla="*/ 371 w 1430"/>
                <a:gd name="T21" fmla="*/ 33 h 702"/>
                <a:gd name="T22" fmla="*/ 75 w 1430"/>
                <a:gd name="T23" fmla="*/ 210 h 702"/>
                <a:gd name="T24" fmla="*/ 0 w 1430"/>
                <a:gd name="T25" fmla="*/ 221 h 702"/>
                <a:gd name="T26" fmla="*/ 40 w 1430"/>
                <a:gd name="T27" fmla="*/ 431 h 702"/>
                <a:gd name="T28" fmla="*/ 39 w 1430"/>
                <a:gd name="T29" fmla="*/ 467 h 702"/>
                <a:gd name="T30" fmla="*/ 38 w 1430"/>
                <a:gd name="T31" fmla="*/ 485 h 702"/>
                <a:gd name="T32" fmla="*/ 37 w 1430"/>
                <a:gd name="T33" fmla="*/ 497 h 702"/>
                <a:gd name="T34" fmla="*/ 84 w 1430"/>
                <a:gd name="T35" fmla="*/ 521 h 702"/>
                <a:gd name="T36" fmla="*/ 139 w 1430"/>
                <a:gd name="T37" fmla="*/ 558 h 702"/>
                <a:gd name="T38" fmla="*/ 146 w 1430"/>
                <a:gd name="T39" fmla="*/ 566 h 702"/>
                <a:gd name="T40" fmla="*/ 158 w 1430"/>
                <a:gd name="T41" fmla="*/ 634 h 702"/>
                <a:gd name="T42" fmla="*/ 165 w 1430"/>
                <a:gd name="T43" fmla="*/ 701 h 702"/>
                <a:gd name="T44" fmla="*/ 379 w 1430"/>
                <a:gd name="T45" fmla="*/ 701 h 702"/>
                <a:gd name="T46" fmla="*/ 379 w 1430"/>
                <a:gd name="T47" fmla="*/ 702 h 702"/>
                <a:gd name="T48" fmla="*/ 1367 w 1430"/>
                <a:gd name="T49" fmla="*/ 702 h 702"/>
                <a:gd name="T50" fmla="*/ 1430 w 1430"/>
                <a:gd name="T51" fmla="*/ 608 h 702"/>
                <a:gd name="T52" fmla="*/ 1054 w 1430"/>
                <a:gd name="T53" fmla="*/ 166 h 702"/>
                <a:gd name="T54" fmla="*/ 734 w 1430"/>
                <a:gd name="T55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0" h="702">
                  <a:moveTo>
                    <a:pt x="734" y="0"/>
                  </a:moveTo>
                  <a:cubicBezTo>
                    <a:pt x="736" y="11"/>
                    <a:pt x="737" y="23"/>
                    <a:pt x="737" y="35"/>
                  </a:cubicBezTo>
                  <a:cubicBezTo>
                    <a:pt x="737" y="36"/>
                    <a:pt x="737" y="37"/>
                    <a:pt x="737" y="37"/>
                  </a:cubicBezTo>
                  <a:cubicBezTo>
                    <a:pt x="736" y="96"/>
                    <a:pt x="711" y="159"/>
                    <a:pt x="636" y="272"/>
                  </a:cubicBezTo>
                  <a:cubicBezTo>
                    <a:pt x="604" y="320"/>
                    <a:pt x="590" y="389"/>
                    <a:pt x="586" y="457"/>
                  </a:cubicBezTo>
                  <a:cubicBezTo>
                    <a:pt x="550" y="479"/>
                    <a:pt x="550" y="479"/>
                    <a:pt x="550" y="479"/>
                  </a:cubicBezTo>
                  <a:cubicBezTo>
                    <a:pt x="543" y="473"/>
                    <a:pt x="543" y="473"/>
                    <a:pt x="543" y="473"/>
                  </a:cubicBezTo>
                  <a:cubicBezTo>
                    <a:pt x="538" y="412"/>
                    <a:pt x="525" y="350"/>
                    <a:pt x="493" y="306"/>
                  </a:cubicBezTo>
                  <a:cubicBezTo>
                    <a:pt x="418" y="204"/>
                    <a:pt x="377" y="130"/>
                    <a:pt x="370" y="71"/>
                  </a:cubicBezTo>
                  <a:cubicBezTo>
                    <a:pt x="370" y="65"/>
                    <a:pt x="370" y="60"/>
                    <a:pt x="370" y="54"/>
                  </a:cubicBezTo>
                  <a:cubicBezTo>
                    <a:pt x="370" y="47"/>
                    <a:pt x="370" y="40"/>
                    <a:pt x="371" y="33"/>
                  </a:cubicBezTo>
                  <a:cubicBezTo>
                    <a:pt x="371" y="33"/>
                    <a:pt x="271" y="197"/>
                    <a:pt x="75" y="210"/>
                  </a:cubicBezTo>
                  <a:cubicBezTo>
                    <a:pt x="49" y="211"/>
                    <a:pt x="24" y="215"/>
                    <a:pt x="0" y="221"/>
                  </a:cubicBezTo>
                  <a:cubicBezTo>
                    <a:pt x="26" y="288"/>
                    <a:pt x="40" y="359"/>
                    <a:pt x="40" y="431"/>
                  </a:cubicBezTo>
                  <a:cubicBezTo>
                    <a:pt x="40" y="443"/>
                    <a:pt x="40" y="455"/>
                    <a:pt x="39" y="467"/>
                  </a:cubicBezTo>
                  <a:cubicBezTo>
                    <a:pt x="39" y="473"/>
                    <a:pt x="39" y="479"/>
                    <a:pt x="38" y="485"/>
                  </a:cubicBezTo>
                  <a:cubicBezTo>
                    <a:pt x="38" y="489"/>
                    <a:pt x="37" y="493"/>
                    <a:pt x="37" y="497"/>
                  </a:cubicBezTo>
                  <a:cubicBezTo>
                    <a:pt x="54" y="505"/>
                    <a:pt x="70" y="513"/>
                    <a:pt x="84" y="521"/>
                  </a:cubicBezTo>
                  <a:cubicBezTo>
                    <a:pt x="109" y="535"/>
                    <a:pt x="128" y="548"/>
                    <a:pt x="139" y="558"/>
                  </a:cubicBezTo>
                  <a:cubicBezTo>
                    <a:pt x="141" y="561"/>
                    <a:pt x="144" y="564"/>
                    <a:pt x="146" y="566"/>
                  </a:cubicBezTo>
                  <a:cubicBezTo>
                    <a:pt x="149" y="572"/>
                    <a:pt x="154" y="596"/>
                    <a:pt x="158" y="634"/>
                  </a:cubicBezTo>
                  <a:cubicBezTo>
                    <a:pt x="160" y="653"/>
                    <a:pt x="163" y="676"/>
                    <a:pt x="165" y="701"/>
                  </a:cubicBezTo>
                  <a:cubicBezTo>
                    <a:pt x="379" y="701"/>
                    <a:pt x="379" y="701"/>
                    <a:pt x="379" y="701"/>
                  </a:cubicBezTo>
                  <a:cubicBezTo>
                    <a:pt x="379" y="702"/>
                    <a:pt x="379" y="702"/>
                    <a:pt x="379" y="702"/>
                  </a:cubicBezTo>
                  <a:cubicBezTo>
                    <a:pt x="1367" y="702"/>
                    <a:pt x="1367" y="702"/>
                    <a:pt x="1367" y="702"/>
                  </a:cubicBezTo>
                  <a:cubicBezTo>
                    <a:pt x="1430" y="608"/>
                    <a:pt x="1430" y="608"/>
                    <a:pt x="1430" y="608"/>
                  </a:cubicBezTo>
                  <a:cubicBezTo>
                    <a:pt x="1414" y="331"/>
                    <a:pt x="1250" y="180"/>
                    <a:pt x="1054" y="166"/>
                  </a:cubicBezTo>
                  <a:cubicBezTo>
                    <a:pt x="858" y="152"/>
                    <a:pt x="734" y="0"/>
                    <a:pt x="734" y="0"/>
                  </a:cubicBezTo>
                </a:path>
              </a:pathLst>
            </a:custGeom>
            <a:solidFill>
              <a:srgbClr val="3F7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ïś1îḋê">
              <a:extLst>
                <a:ext uri="{FF2B5EF4-FFF2-40B4-BE49-F238E27FC236}">
                  <a16:creationId xmlns="" xmlns:a16="http://schemas.microsoft.com/office/drawing/2014/main" id="{99EF4BEE-9119-4B9E-9141-965430DC7B83}"/>
                </a:ext>
              </a:extLst>
            </p:cNvPr>
            <p:cNvSpPr/>
            <p:nvPr/>
          </p:nvSpPr>
          <p:spPr bwMode="auto">
            <a:xfrm>
              <a:off x="7311289" y="2165935"/>
              <a:ext cx="1167514" cy="788296"/>
            </a:xfrm>
            <a:custGeom>
              <a:avLst/>
              <a:gdLst>
                <a:gd name="T0" fmla="*/ 360 w 662"/>
                <a:gd name="T1" fmla="*/ 0 h 446"/>
                <a:gd name="T2" fmla="*/ 337 w 662"/>
                <a:gd name="T3" fmla="*/ 1 h 446"/>
                <a:gd name="T4" fmla="*/ 260 w 662"/>
                <a:gd name="T5" fmla="*/ 29 h 446"/>
                <a:gd name="T6" fmla="*/ 79 w 662"/>
                <a:gd name="T7" fmla="*/ 170 h 446"/>
                <a:gd name="T8" fmla="*/ 2 w 662"/>
                <a:gd name="T9" fmla="*/ 381 h 446"/>
                <a:gd name="T10" fmla="*/ 14 w 662"/>
                <a:gd name="T11" fmla="*/ 430 h 446"/>
                <a:gd name="T12" fmla="*/ 31 w 662"/>
                <a:gd name="T13" fmla="*/ 446 h 446"/>
                <a:gd name="T14" fmla="*/ 31 w 662"/>
                <a:gd name="T15" fmla="*/ 438 h 446"/>
                <a:gd name="T16" fmla="*/ 399 w 662"/>
                <a:gd name="T17" fmla="*/ 70 h 446"/>
                <a:gd name="T18" fmla="*/ 662 w 662"/>
                <a:gd name="T19" fmla="*/ 180 h 446"/>
                <a:gd name="T20" fmla="*/ 563 w 662"/>
                <a:gd name="T21" fmla="*/ 51 h 446"/>
                <a:gd name="T22" fmla="*/ 438 w 662"/>
                <a:gd name="T23" fmla="*/ 11 h 446"/>
                <a:gd name="T24" fmla="*/ 360 w 662"/>
                <a:gd name="T25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2" h="446">
                  <a:moveTo>
                    <a:pt x="360" y="0"/>
                  </a:moveTo>
                  <a:cubicBezTo>
                    <a:pt x="352" y="0"/>
                    <a:pt x="344" y="0"/>
                    <a:pt x="337" y="1"/>
                  </a:cubicBezTo>
                  <a:cubicBezTo>
                    <a:pt x="309" y="5"/>
                    <a:pt x="284" y="17"/>
                    <a:pt x="260" y="29"/>
                  </a:cubicBezTo>
                  <a:cubicBezTo>
                    <a:pt x="191" y="65"/>
                    <a:pt x="128" y="110"/>
                    <a:pt x="79" y="170"/>
                  </a:cubicBezTo>
                  <a:cubicBezTo>
                    <a:pt x="31" y="229"/>
                    <a:pt x="0" y="305"/>
                    <a:pt x="2" y="381"/>
                  </a:cubicBezTo>
                  <a:cubicBezTo>
                    <a:pt x="2" y="398"/>
                    <a:pt x="4" y="416"/>
                    <a:pt x="14" y="430"/>
                  </a:cubicBezTo>
                  <a:cubicBezTo>
                    <a:pt x="18" y="437"/>
                    <a:pt x="24" y="442"/>
                    <a:pt x="31" y="446"/>
                  </a:cubicBezTo>
                  <a:cubicBezTo>
                    <a:pt x="31" y="443"/>
                    <a:pt x="31" y="441"/>
                    <a:pt x="31" y="438"/>
                  </a:cubicBezTo>
                  <a:cubicBezTo>
                    <a:pt x="31" y="235"/>
                    <a:pt x="195" y="70"/>
                    <a:pt x="399" y="70"/>
                  </a:cubicBezTo>
                  <a:cubicBezTo>
                    <a:pt x="502" y="70"/>
                    <a:pt x="595" y="112"/>
                    <a:pt x="662" y="180"/>
                  </a:cubicBezTo>
                  <a:cubicBezTo>
                    <a:pt x="657" y="125"/>
                    <a:pt x="622" y="80"/>
                    <a:pt x="563" y="51"/>
                  </a:cubicBezTo>
                  <a:cubicBezTo>
                    <a:pt x="524" y="32"/>
                    <a:pt x="481" y="21"/>
                    <a:pt x="438" y="11"/>
                  </a:cubicBezTo>
                  <a:cubicBezTo>
                    <a:pt x="412" y="5"/>
                    <a:pt x="386" y="0"/>
                    <a:pt x="36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iṡļiḓe">
              <a:extLst>
                <a:ext uri="{FF2B5EF4-FFF2-40B4-BE49-F238E27FC236}">
                  <a16:creationId xmlns="" xmlns:a16="http://schemas.microsoft.com/office/drawing/2014/main" id="{D17F7F8F-3C2A-415E-AD19-9AC19903FBE9}"/>
                </a:ext>
              </a:extLst>
            </p:cNvPr>
            <p:cNvSpPr/>
            <p:nvPr/>
          </p:nvSpPr>
          <p:spPr bwMode="auto">
            <a:xfrm>
              <a:off x="7365036" y="2289853"/>
              <a:ext cx="1116752" cy="689759"/>
            </a:xfrm>
            <a:custGeom>
              <a:avLst/>
              <a:gdLst>
                <a:gd name="T0" fmla="*/ 368 w 632"/>
                <a:gd name="T1" fmla="*/ 0 h 391"/>
                <a:gd name="T2" fmla="*/ 0 w 632"/>
                <a:gd name="T3" fmla="*/ 368 h 391"/>
                <a:gd name="T4" fmla="*/ 0 w 632"/>
                <a:gd name="T5" fmla="*/ 376 h 391"/>
                <a:gd name="T6" fmla="*/ 60 w 632"/>
                <a:gd name="T7" fmla="*/ 391 h 391"/>
                <a:gd name="T8" fmla="*/ 67 w 632"/>
                <a:gd name="T9" fmla="*/ 391 h 391"/>
                <a:gd name="T10" fmla="*/ 178 w 632"/>
                <a:gd name="T11" fmla="*/ 365 h 391"/>
                <a:gd name="T12" fmla="*/ 382 w 632"/>
                <a:gd name="T13" fmla="*/ 205 h 391"/>
                <a:gd name="T14" fmla="*/ 231 w 632"/>
                <a:gd name="T15" fmla="*/ 348 h 391"/>
                <a:gd name="T16" fmla="*/ 277 w 632"/>
                <a:gd name="T17" fmla="*/ 362 h 391"/>
                <a:gd name="T18" fmla="*/ 352 w 632"/>
                <a:gd name="T19" fmla="*/ 336 h 391"/>
                <a:gd name="T20" fmla="*/ 453 w 632"/>
                <a:gd name="T21" fmla="*/ 256 h 391"/>
                <a:gd name="T22" fmla="*/ 385 w 632"/>
                <a:gd name="T23" fmla="*/ 366 h 391"/>
                <a:gd name="T24" fmla="*/ 392 w 632"/>
                <a:gd name="T25" fmla="*/ 366 h 391"/>
                <a:gd name="T26" fmla="*/ 541 w 632"/>
                <a:gd name="T27" fmla="*/ 292 h 391"/>
                <a:gd name="T28" fmla="*/ 617 w 632"/>
                <a:gd name="T29" fmla="*/ 190 h 391"/>
                <a:gd name="T30" fmla="*/ 631 w 632"/>
                <a:gd name="T31" fmla="*/ 110 h 391"/>
                <a:gd name="T32" fmla="*/ 368 w 632"/>
                <a:gd name="T33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2" h="391">
                  <a:moveTo>
                    <a:pt x="368" y="0"/>
                  </a:moveTo>
                  <a:cubicBezTo>
                    <a:pt x="164" y="0"/>
                    <a:pt x="0" y="165"/>
                    <a:pt x="0" y="368"/>
                  </a:cubicBezTo>
                  <a:cubicBezTo>
                    <a:pt x="0" y="371"/>
                    <a:pt x="0" y="373"/>
                    <a:pt x="0" y="376"/>
                  </a:cubicBezTo>
                  <a:cubicBezTo>
                    <a:pt x="17" y="387"/>
                    <a:pt x="39" y="391"/>
                    <a:pt x="60" y="391"/>
                  </a:cubicBezTo>
                  <a:cubicBezTo>
                    <a:pt x="62" y="391"/>
                    <a:pt x="65" y="391"/>
                    <a:pt x="67" y="391"/>
                  </a:cubicBezTo>
                  <a:cubicBezTo>
                    <a:pt x="105" y="391"/>
                    <a:pt x="145" y="384"/>
                    <a:pt x="178" y="365"/>
                  </a:cubicBezTo>
                  <a:cubicBezTo>
                    <a:pt x="254" y="322"/>
                    <a:pt x="298" y="227"/>
                    <a:pt x="382" y="205"/>
                  </a:cubicBezTo>
                  <a:cubicBezTo>
                    <a:pt x="347" y="266"/>
                    <a:pt x="294" y="316"/>
                    <a:pt x="231" y="348"/>
                  </a:cubicBezTo>
                  <a:cubicBezTo>
                    <a:pt x="245" y="357"/>
                    <a:pt x="260" y="362"/>
                    <a:pt x="277" y="362"/>
                  </a:cubicBezTo>
                  <a:cubicBezTo>
                    <a:pt x="303" y="362"/>
                    <a:pt x="330" y="351"/>
                    <a:pt x="352" y="336"/>
                  </a:cubicBezTo>
                  <a:cubicBezTo>
                    <a:pt x="387" y="312"/>
                    <a:pt x="415" y="277"/>
                    <a:pt x="453" y="256"/>
                  </a:cubicBezTo>
                  <a:cubicBezTo>
                    <a:pt x="441" y="298"/>
                    <a:pt x="417" y="336"/>
                    <a:pt x="385" y="366"/>
                  </a:cubicBezTo>
                  <a:cubicBezTo>
                    <a:pt x="387" y="366"/>
                    <a:pt x="390" y="366"/>
                    <a:pt x="392" y="366"/>
                  </a:cubicBezTo>
                  <a:cubicBezTo>
                    <a:pt x="448" y="366"/>
                    <a:pt x="500" y="332"/>
                    <a:pt x="541" y="292"/>
                  </a:cubicBezTo>
                  <a:cubicBezTo>
                    <a:pt x="572" y="263"/>
                    <a:pt x="601" y="230"/>
                    <a:pt x="617" y="190"/>
                  </a:cubicBezTo>
                  <a:cubicBezTo>
                    <a:pt x="628" y="162"/>
                    <a:pt x="632" y="135"/>
                    <a:pt x="631" y="110"/>
                  </a:cubicBezTo>
                  <a:cubicBezTo>
                    <a:pt x="564" y="42"/>
                    <a:pt x="471" y="0"/>
                    <a:pt x="368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îŝļïďê">
              <a:extLst>
                <a:ext uri="{FF2B5EF4-FFF2-40B4-BE49-F238E27FC236}">
                  <a16:creationId xmlns="" xmlns:a16="http://schemas.microsoft.com/office/drawing/2014/main" id="{B8DF7308-09C7-45DE-8C5A-C13822AB9C93}"/>
                </a:ext>
              </a:extLst>
            </p:cNvPr>
            <p:cNvSpPr/>
            <p:nvPr/>
          </p:nvSpPr>
          <p:spPr bwMode="auto">
            <a:xfrm>
              <a:off x="7311289" y="2151005"/>
              <a:ext cx="1209317" cy="822635"/>
            </a:xfrm>
            <a:custGeom>
              <a:avLst/>
              <a:gdLst>
                <a:gd name="T0" fmla="*/ 648 w 685"/>
                <a:gd name="T1" fmla="*/ 264 h 466"/>
                <a:gd name="T2" fmla="*/ 572 w 685"/>
                <a:gd name="T3" fmla="*/ 366 h 466"/>
                <a:gd name="T4" fmla="*/ 416 w 685"/>
                <a:gd name="T5" fmla="*/ 440 h 466"/>
                <a:gd name="T6" fmla="*/ 484 w 685"/>
                <a:gd name="T7" fmla="*/ 329 h 466"/>
                <a:gd name="T8" fmla="*/ 383 w 685"/>
                <a:gd name="T9" fmla="*/ 410 h 466"/>
                <a:gd name="T10" fmla="*/ 262 w 685"/>
                <a:gd name="T11" fmla="*/ 421 h 466"/>
                <a:gd name="T12" fmla="*/ 413 w 685"/>
                <a:gd name="T13" fmla="*/ 279 h 466"/>
                <a:gd name="T14" fmla="*/ 209 w 685"/>
                <a:gd name="T15" fmla="*/ 438 h 466"/>
                <a:gd name="T16" fmla="*/ 91 w 685"/>
                <a:gd name="T17" fmla="*/ 465 h 466"/>
                <a:gd name="T18" fmla="*/ 14 w 685"/>
                <a:gd name="T19" fmla="*/ 434 h 466"/>
                <a:gd name="T20" fmla="*/ 2 w 685"/>
                <a:gd name="T21" fmla="*/ 385 h 466"/>
                <a:gd name="T22" fmla="*/ 79 w 685"/>
                <a:gd name="T23" fmla="*/ 173 h 466"/>
                <a:gd name="T24" fmla="*/ 260 w 685"/>
                <a:gd name="T25" fmla="*/ 33 h 466"/>
                <a:gd name="T26" fmla="*/ 337 w 685"/>
                <a:gd name="T27" fmla="*/ 5 h 466"/>
                <a:gd name="T28" fmla="*/ 438 w 685"/>
                <a:gd name="T29" fmla="*/ 15 h 466"/>
                <a:gd name="T30" fmla="*/ 563 w 685"/>
                <a:gd name="T31" fmla="*/ 55 h 466"/>
                <a:gd name="T32" fmla="*/ 648 w 685"/>
                <a:gd name="T33" fmla="*/ 264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466">
                  <a:moveTo>
                    <a:pt x="648" y="264"/>
                  </a:moveTo>
                  <a:cubicBezTo>
                    <a:pt x="632" y="303"/>
                    <a:pt x="603" y="337"/>
                    <a:pt x="572" y="366"/>
                  </a:cubicBezTo>
                  <a:cubicBezTo>
                    <a:pt x="529" y="407"/>
                    <a:pt x="475" y="443"/>
                    <a:pt x="416" y="440"/>
                  </a:cubicBezTo>
                  <a:cubicBezTo>
                    <a:pt x="448" y="410"/>
                    <a:pt x="472" y="372"/>
                    <a:pt x="484" y="329"/>
                  </a:cubicBezTo>
                  <a:cubicBezTo>
                    <a:pt x="446" y="351"/>
                    <a:pt x="418" y="385"/>
                    <a:pt x="383" y="410"/>
                  </a:cubicBezTo>
                  <a:cubicBezTo>
                    <a:pt x="347" y="434"/>
                    <a:pt x="297" y="447"/>
                    <a:pt x="262" y="421"/>
                  </a:cubicBezTo>
                  <a:cubicBezTo>
                    <a:pt x="325" y="390"/>
                    <a:pt x="378" y="340"/>
                    <a:pt x="413" y="279"/>
                  </a:cubicBezTo>
                  <a:cubicBezTo>
                    <a:pt x="329" y="301"/>
                    <a:pt x="285" y="396"/>
                    <a:pt x="209" y="438"/>
                  </a:cubicBezTo>
                  <a:cubicBezTo>
                    <a:pt x="174" y="458"/>
                    <a:pt x="132" y="466"/>
                    <a:pt x="91" y="465"/>
                  </a:cubicBezTo>
                  <a:cubicBezTo>
                    <a:pt x="62" y="464"/>
                    <a:pt x="30" y="458"/>
                    <a:pt x="14" y="434"/>
                  </a:cubicBezTo>
                  <a:cubicBezTo>
                    <a:pt x="4" y="420"/>
                    <a:pt x="2" y="402"/>
                    <a:pt x="2" y="385"/>
                  </a:cubicBezTo>
                  <a:cubicBezTo>
                    <a:pt x="0" y="308"/>
                    <a:pt x="31" y="233"/>
                    <a:pt x="79" y="173"/>
                  </a:cubicBezTo>
                  <a:cubicBezTo>
                    <a:pt x="128" y="114"/>
                    <a:pt x="191" y="68"/>
                    <a:pt x="260" y="33"/>
                  </a:cubicBezTo>
                  <a:cubicBezTo>
                    <a:pt x="284" y="20"/>
                    <a:pt x="309" y="9"/>
                    <a:pt x="337" y="5"/>
                  </a:cubicBezTo>
                  <a:cubicBezTo>
                    <a:pt x="370" y="0"/>
                    <a:pt x="405" y="7"/>
                    <a:pt x="438" y="15"/>
                  </a:cubicBezTo>
                  <a:cubicBezTo>
                    <a:pt x="481" y="25"/>
                    <a:pt x="524" y="36"/>
                    <a:pt x="563" y="55"/>
                  </a:cubicBezTo>
                  <a:cubicBezTo>
                    <a:pt x="648" y="97"/>
                    <a:pt x="685" y="172"/>
                    <a:pt x="648" y="264"/>
                  </a:cubicBezTo>
                  <a:close/>
                </a:path>
              </a:pathLst>
            </a:custGeom>
            <a:solidFill>
              <a:srgbClr val="F7D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iŝlíďê">
              <a:extLst>
                <a:ext uri="{FF2B5EF4-FFF2-40B4-BE49-F238E27FC236}">
                  <a16:creationId xmlns="" xmlns:a16="http://schemas.microsoft.com/office/drawing/2014/main" id="{4093A81E-B291-496F-A2BB-3D84B766A6AE}"/>
                </a:ext>
              </a:extLst>
            </p:cNvPr>
            <p:cNvSpPr/>
            <p:nvPr/>
          </p:nvSpPr>
          <p:spPr bwMode="auto">
            <a:xfrm>
              <a:off x="3147357" y="1827028"/>
              <a:ext cx="1651240" cy="1649748"/>
            </a:xfrm>
            <a:prstGeom prst="ellipse">
              <a:avLst/>
            </a:prstGeom>
            <a:solidFill>
              <a:srgbClr val="C3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íṩ1íḑê">
              <a:extLst>
                <a:ext uri="{FF2B5EF4-FFF2-40B4-BE49-F238E27FC236}">
                  <a16:creationId xmlns="" xmlns:a16="http://schemas.microsoft.com/office/drawing/2014/main" id="{60EB7F37-2D7C-4C61-BDE1-C2C34ACAF3BB}"/>
                </a:ext>
              </a:extLst>
            </p:cNvPr>
            <p:cNvSpPr/>
            <p:nvPr/>
          </p:nvSpPr>
          <p:spPr bwMode="auto">
            <a:xfrm>
              <a:off x="3301134" y="2654141"/>
              <a:ext cx="1410870" cy="1848314"/>
            </a:xfrm>
            <a:custGeom>
              <a:avLst/>
              <a:gdLst>
                <a:gd name="T0" fmla="*/ 799 w 799"/>
                <a:gd name="T1" fmla="*/ 899 h 1047"/>
                <a:gd name="T2" fmla="*/ 361 w 799"/>
                <a:gd name="T3" fmla="*/ 1019 h 1047"/>
                <a:gd name="T4" fmla="*/ 102 w 799"/>
                <a:gd name="T5" fmla="*/ 833 h 1047"/>
                <a:gd name="T6" fmla="*/ 160 w 799"/>
                <a:gd name="T7" fmla="*/ 544 h 1047"/>
                <a:gd name="T8" fmla="*/ 160 w 799"/>
                <a:gd name="T9" fmla="*/ 531 h 1047"/>
                <a:gd name="T10" fmla="*/ 144 w 799"/>
                <a:gd name="T11" fmla="*/ 196 h 1047"/>
                <a:gd name="T12" fmla="*/ 604 w 799"/>
                <a:gd name="T13" fmla="*/ 298 h 1047"/>
                <a:gd name="T14" fmla="*/ 619 w 799"/>
                <a:gd name="T15" fmla="*/ 516 h 1047"/>
                <a:gd name="T16" fmla="*/ 638 w 799"/>
                <a:gd name="T17" fmla="*/ 585 h 1047"/>
                <a:gd name="T18" fmla="*/ 799 w 799"/>
                <a:gd name="T19" fmla="*/ 899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9" h="1047">
                  <a:moveTo>
                    <a:pt x="799" y="899"/>
                  </a:moveTo>
                  <a:cubicBezTo>
                    <a:pt x="799" y="899"/>
                    <a:pt x="371" y="1008"/>
                    <a:pt x="361" y="1019"/>
                  </a:cubicBezTo>
                  <a:cubicBezTo>
                    <a:pt x="350" y="1029"/>
                    <a:pt x="0" y="1047"/>
                    <a:pt x="102" y="833"/>
                  </a:cubicBezTo>
                  <a:cubicBezTo>
                    <a:pt x="140" y="755"/>
                    <a:pt x="155" y="648"/>
                    <a:pt x="160" y="544"/>
                  </a:cubicBezTo>
                  <a:cubicBezTo>
                    <a:pt x="160" y="540"/>
                    <a:pt x="160" y="535"/>
                    <a:pt x="160" y="531"/>
                  </a:cubicBezTo>
                  <a:cubicBezTo>
                    <a:pt x="167" y="357"/>
                    <a:pt x="144" y="196"/>
                    <a:pt x="144" y="196"/>
                  </a:cubicBezTo>
                  <a:cubicBezTo>
                    <a:pt x="144" y="196"/>
                    <a:pt x="640" y="0"/>
                    <a:pt x="604" y="298"/>
                  </a:cubicBezTo>
                  <a:cubicBezTo>
                    <a:pt x="594" y="372"/>
                    <a:pt x="602" y="446"/>
                    <a:pt x="619" y="516"/>
                  </a:cubicBezTo>
                  <a:cubicBezTo>
                    <a:pt x="624" y="540"/>
                    <a:pt x="631" y="563"/>
                    <a:pt x="638" y="585"/>
                  </a:cubicBezTo>
                  <a:cubicBezTo>
                    <a:pt x="696" y="763"/>
                    <a:pt x="799" y="899"/>
                    <a:pt x="799" y="899"/>
                  </a:cubicBezTo>
                </a:path>
              </a:pathLst>
            </a:custGeom>
            <a:solidFill>
              <a:srgbClr val="EC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iş1îḍé">
              <a:extLst>
                <a:ext uri="{FF2B5EF4-FFF2-40B4-BE49-F238E27FC236}">
                  <a16:creationId xmlns="" xmlns:a16="http://schemas.microsoft.com/office/drawing/2014/main" id="{21DB5CF3-4873-4A71-8ED5-926A77ABAC49}"/>
                </a:ext>
              </a:extLst>
            </p:cNvPr>
            <p:cNvSpPr/>
            <p:nvPr/>
          </p:nvSpPr>
          <p:spPr bwMode="auto">
            <a:xfrm>
              <a:off x="3583308" y="3576805"/>
              <a:ext cx="2986" cy="13437"/>
            </a:xfrm>
            <a:custGeom>
              <a:avLst/>
              <a:gdLst>
                <a:gd name="T0" fmla="*/ 1 w 1"/>
                <a:gd name="T1" fmla="*/ 0 h 8"/>
                <a:gd name="T2" fmla="*/ 0 w 1"/>
                <a:gd name="T3" fmla="*/ 8 h 8"/>
                <a:gd name="T4" fmla="*/ 0 w 1"/>
                <a:gd name="T5" fmla="*/ 8 h 8"/>
                <a:gd name="T6" fmla="*/ 0 w 1"/>
                <a:gd name="T7" fmla="*/ 8 h 8"/>
                <a:gd name="T8" fmla="*/ 1 w 1"/>
                <a:gd name="T9" fmla="*/ 0 h 8"/>
                <a:gd name="T10" fmla="*/ 1 w 1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cubicBezTo>
                    <a:pt x="1" y="3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ïṧļíḓè">
              <a:extLst>
                <a:ext uri="{FF2B5EF4-FFF2-40B4-BE49-F238E27FC236}">
                  <a16:creationId xmlns="" xmlns:a16="http://schemas.microsoft.com/office/drawing/2014/main" id="{93C237BA-B345-4023-9ABD-D01FC0DEC3DA}"/>
                </a:ext>
              </a:extLst>
            </p:cNvPr>
            <p:cNvSpPr/>
            <p:nvPr/>
          </p:nvSpPr>
          <p:spPr bwMode="auto">
            <a:xfrm>
              <a:off x="3583308" y="3554410"/>
              <a:ext cx="809197" cy="150792"/>
            </a:xfrm>
            <a:custGeom>
              <a:avLst/>
              <a:gdLst>
                <a:gd name="T0" fmla="*/ 457 w 458"/>
                <a:gd name="T1" fmla="*/ 0 h 86"/>
                <a:gd name="T2" fmla="*/ 219 w 458"/>
                <a:gd name="T3" fmla="*/ 78 h 86"/>
                <a:gd name="T4" fmla="*/ 1 w 458"/>
                <a:gd name="T5" fmla="*/ 13 h 86"/>
                <a:gd name="T6" fmla="*/ 0 w 458"/>
                <a:gd name="T7" fmla="*/ 21 h 86"/>
                <a:gd name="T8" fmla="*/ 0 w 458"/>
                <a:gd name="T9" fmla="*/ 21 h 86"/>
                <a:gd name="T10" fmla="*/ 219 w 458"/>
                <a:gd name="T11" fmla="*/ 86 h 86"/>
                <a:gd name="T12" fmla="*/ 458 w 458"/>
                <a:gd name="T13" fmla="*/ 7 h 86"/>
                <a:gd name="T14" fmla="*/ 457 w 458"/>
                <a:gd name="T1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86">
                  <a:moveTo>
                    <a:pt x="457" y="0"/>
                  </a:moveTo>
                  <a:cubicBezTo>
                    <a:pt x="390" y="49"/>
                    <a:pt x="308" y="78"/>
                    <a:pt x="219" y="78"/>
                  </a:cubicBezTo>
                  <a:cubicBezTo>
                    <a:pt x="139" y="78"/>
                    <a:pt x="64" y="54"/>
                    <a:pt x="1" y="13"/>
                  </a:cubicBezTo>
                  <a:cubicBezTo>
                    <a:pt x="1" y="16"/>
                    <a:pt x="1" y="1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7" y="64"/>
                    <a:pt x="143" y="86"/>
                    <a:pt x="219" y="86"/>
                  </a:cubicBezTo>
                  <a:cubicBezTo>
                    <a:pt x="303" y="86"/>
                    <a:pt x="388" y="59"/>
                    <a:pt x="458" y="7"/>
                  </a:cubicBezTo>
                  <a:cubicBezTo>
                    <a:pt x="458" y="4"/>
                    <a:pt x="457" y="2"/>
                    <a:pt x="457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ïṡḻiḑè">
              <a:extLst>
                <a:ext uri="{FF2B5EF4-FFF2-40B4-BE49-F238E27FC236}">
                  <a16:creationId xmlns="" xmlns:a16="http://schemas.microsoft.com/office/drawing/2014/main" id="{0542762A-0B5E-4005-9027-AA946E93FBFB}"/>
                </a:ext>
              </a:extLst>
            </p:cNvPr>
            <p:cNvSpPr/>
            <p:nvPr/>
          </p:nvSpPr>
          <p:spPr bwMode="auto">
            <a:xfrm>
              <a:off x="3260824" y="2271937"/>
              <a:ext cx="1419828" cy="1419828"/>
            </a:xfrm>
            <a:prstGeom prst="ellipse">
              <a:avLst/>
            </a:prstGeom>
            <a:solidFill>
              <a:srgbClr val="EC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ïṩlïḋê">
              <a:extLst>
                <a:ext uri="{FF2B5EF4-FFF2-40B4-BE49-F238E27FC236}">
                  <a16:creationId xmlns="" xmlns:a16="http://schemas.microsoft.com/office/drawing/2014/main" id="{1694AF3E-80B6-425B-86C1-04797A451E1F}"/>
                </a:ext>
              </a:extLst>
            </p:cNvPr>
            <p:cNvSpPr/>
            <p:nvPr/>
          </p:nvSpPr>
          <p:spPr bwMode="auto">
            <a:xfrm>
              <a:off x="3583308" y="3614130"/>
              <a:ext cx="852494" cy="619589"/>
            </a:xfrm>
            <a:custGeom>
              <a:avLst/>
              <a:gdLst>
                <a:gd name="T0" fmla="*/ 0 w 483"/>
                <a:gd name="T1" fmla="*/ 0 h 351"/>
                <a:gd name="T2" fmla="*/ 0 w 483"/>
                <a:gd name="T3" fmla="*/ 0 h 351"/>
                <a:gd name="T4" fmla="*/ 0 w 483"/>
                <a:gd name="T5" fmla="*/ 4 h 351"/>
                <a:gd name="T6" fmla="*/ 39 w 483"/>
                <a:gd name="T7" fmla="*/ 234 h 351"/>
                <a:gd name="T8" fmla="*/ 40 w 483"/>
                <a:gd name="T9" fmla="*/ 242 h 351"/>
                <a:gd name="T10" fmla="*/ 92 w 483"/>
                <a:gd name="T11" fmla="*/ 305 h 351"/>
                <a:gd name="T12" fmla="*/ 93 w 483"/>
                <a:gd name="T13" fmla="*/ 306 h 351"/>
                <a:gd name="T14" fmla="*/ 216 w 483"/>
                <a:gd name="T15" fmla="*/ 351 h 351"/>
                <a:gd name="T16" fmla="*/ 318 w 483"/>
                <a:gd name="T17" fmla="*/ 321 h 351"/>
                <a:gd name="T18" fmla="*/ 420 w 483"/>
                <a:gd name="T19" fmla="*/ 248 h 351"/>
                <a:gd name="T20" fmla="*/ 483 w 483"/>
                <a:gd name="T21" fmla="*/ 112 h 351"/>
                <a:gd name="T22" fmla="*/ 483 w 483"/>
                <a:gd name="T23" fmla="*/ 106 h 351"/>
                <a:gd name="T24" fmla="*/ 420 w 483"/>
                <a:gd name="T25" fmla="*/ 242 h 351"/>
                <a:gd name="T26" fmla="*/ 318 w 483"/>
                <a:gd name="T27" fmla="*/ 316 h 351"/>
                <a:gd name="T28" fmla="*/ 216 w 483"/>
                <a:gd name="T29" fmla="*/ 345 h 351"/>
                <a:gd name="T30" fmla="*/ 93 w 483"/>
                <a:gd name="T31" fmla="*/ 301 h 351"/>
                <a:gd name="T32" fmla="*/ 92 w 483"/>
                <a:gd name="T33" fmla="*/ 300 h 351"/>
                <a:gd name="T34" fmla="*/ 40 w 483"/>
                <a:gd name="T35" fmla="*/ 237 h 351"/>
                <a:gd name="T36" fmla="*/ 39 w 483"/>
                <a:gd name="T37" fmla="*/ 229 h 351"/>
                <a:gd name="T38" fmla="*/ 0 w 483"/>
                <a:gd name="T3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3" h="35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58"/>
                    <a:pt x="35" y="191"/>
                    <a:pt x="39" y="234"/>
                  </a:cubicBezTo>
                  <a:cubicBezTo>
                    <a:pt x="39" y="237"/>
                    <a:pt x="39" y="240"/>
                    <a:pt x="40" y="242"/>
                  </a:cubicBezTo>
                  <a:cubicBezTo>
                    <a:pt x="46" y="261"/>
                    <a:pt x="67" y="284"/>
                    <a:pt x="92" y="305"/>
                  </a:cubicBezTo>
                  <a:cubicBezTo>
                    <a:pt x="93" y="306"/>
                    <a:pt x="93" y="306"/>
                    <a:pt x="93" y="306"/>
                  </a:cubicBezTo>
                  <a:cubicBezTo>
                    <a:pt x="128" y="336"/>
                    <a:pt x="172" y="351"/>
                    <a:pt x="216" y="351"/>
                  </a:cubicBezTo>
                  <a:cubicBezTo>
                    <a:pt x="251" y="351"/>
                    <a:pt x="286" y="341"/>
                    <a:pt x="318" y="321"/>
                  </a:cubicBezTo>
                  <a:cubicBezTo>
                    <a:pt x="353" y="299"/>
                    <a:pt x="387" y="274"/>
                    <a:pt x="420" y="248"/>
                  </a:cubicBezTo>
                  <a:cubicBezTo>
                    <a:pt x="466" y="209"/>
                    <a:pt x="481" y="157"/>
                    <a:pt x="483" y="112"/>
                  </a:cubicBezTo>
                  <a:cubicBezTo>
                    <a:pt x="483" y="110"/>
                    <a:pt x="483" y="108"/>
                    <a:pt x="483" y="106"/>
                  </a:cubicBezTo>
                  <a:cubicBezTo>
                    <a:pt x="481" y="152"/>
                    <a:pt x="467" y="204"/>
                    <a:pt x="420" y="242"/>
                  </a:cubicBezTo>
                  <a:cubicBezTo>
                    <a:pt x="388" y="269"/>
                    <a:pt x="353" y="293"/>
                    <a:pt x="318" y="316"/>
                  </a:cubicBezTo>
                  <a:cubicBezTo>
                    <a:pt x="287" y="336"/>
                    <a:pt x="251" y="345"/>
                    <a:pt x="216" y="345"/>
                  </a:cubicBezTo>
                  <a:cubicBezTo>
                    <a:pt x="172" y="345"/>
                    <a:pt x="128" y="330"/>
                    <a:pt x="93" y="301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67" y="278"/>
                    <a:pt x="46" y="256"/>
                    <a:pt x="40" y="237"/>
                  </a:cubicBezTo>
                  <a:cubicBezTo>
                    <a:pt x="40" y="234"/>
                    <a:pt x="39" y="232"/>
                    <a:pt x="39" y="229"/>
                  </a:cubicBezTo>
                  <a:cubicBezTo>
                    <a:pt x="35" y="185"/>
                    <a:pt x="4" y="54"/>
                    <a:pt x="0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iṡľiḍê">
              <a:extLst>
                <a:ext uri="{FF2B5EF4-FFF2-40B4-BE49-F238E27FC236}">
                  <a16:creationId xmlns="" xmlns:a16="http://schemas.microsoft.com/office/drawing/2014/main" id="{50C9E9DE-9A20-463D-AB85-3D3281CBB399}"/>
                </a:ext>
              </a:extLst>
            </p:cNvPr>
            <p:cNvSpPr/>
            <p:nvPr/>
          </p:nvSpPr>
          <p:spPr bwMode="auto">
            <a:xfrm>
              <a:off x="2583009" y="3617116"/>
              <a:ext cx="3084505" cy="1157063"/>
            </a:xfrm>
            <a:custGeom>
              <a:avLst/>
              <a:gdLst>
                <a:gd name="T0" fmla="*/ 1747 w 1747"/>
                <a:gd name="T1" fmla="*/ 655 h 655"/>
                <a:gd name="T2" fmla="*/ 0 w 1747"/>
                <a:gd name="T3" fmla="*/ 655 h 655"/>
                <a:gd name="T4" fmla="*/ 42 w 1747"/>
                <a:gd name="T5" fmla="*/ 441 h 655"/>
                <a:gd name="T6" fmla="*/ 132 w 1747"/>
                <a:gd name="T7" fmla="*/ 287 h 655"/>
                <a:gd name="T8" fmla="*/ 303 w 1747"/>
                <a:gd name="T9" fmla="*/ 185 h 655"/>
                <a:gd name="T10" fmla="*/ 567 w 1747"/>
                <a:gd name="T11" fmla="*/ 0 h 655"/>
                <a:gd name="T12" fmla="*/ 606 w 1747"/>
                <a:gd name="T13" fmla="*/ 232 h 655"/>
                <a:gd name="T14" fmla="*/ 607 w 1747"/>
                <a:gd name="T15" fmla="*/ 240 h 655"/>
                <a:gd name="T16" fmla="*/ 659 w 1747"/>
                <a:gd name="T17" fmla="*/ 303 h 655"/>
                <a:gd name="T18" fmla="*/ 660 w 1747"/>
                <a:gd name="T19" fmla="*/ 304 h 655"/>
                <a:gd name="T20" fmla="*/ 885 w 1747"/>
                <a:gd name="T21" fmla="*/ 319 h 655"/>
                <a:gd name="T22" fmla="*/ 987 w 1747"/>
                <a:gd name="T23" fmla="*/ 246 h 655"/>
                <a:gd name="T24" fmla="*/ 1050 w 1747"/>
                <a:gd name="T25" fmla="*/ 110 h 655"/>
                <a:gd name="T26" fmla="*/ 1039 w 1747"/>
                <a:gd name="T27" fmla="*/ 20 h 655"/>
                <a:gd name="T28" fmla="*/ 1035 w 1747"/>
                <a:gd name="T29" fmla="*/ 6 h 655"/>
                <a:gd name="T30" fmla="*/ 1040 w 1747"/>
                <a:gd name="T31" fmla="*/ 8 h 655"/>
                <a:gd name="T32" fmla="*/ 1493 w 1747"/>
                <a:gd name="T33" fmla="*/ 251 h 655"/>
                <a:gd name="T34" fmla="*/ 1564 w 1747"/>
                <a:gd name="T35" fmla="*/ 287 h 655"/>
                <a:gd name="T36" fmla="*/ 1613 w 1747"/>
                <a:gd name="T37" fmla="*/ 330 h 655"/>
                <a:gd name="T38" fmla="*/ 1685 w 1747"/>
                <a:gd name="T39" fmla="*/ 441 h 655"/>
                <a:gd name="T40" fmla="*/ 1747 w 1747"/>
                <a:gd name="T41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7" h="655">
                  <a:moveTo>
                    <a:pt x="1747" y="655"/>
                  </a:moveTo>
                  <a:cubicBezTo>
                    <a:pt x="0" y="655"/>
                    <a:pt x="0" y="655"/>
                    <a:pt x="0" y="655"/>
                  </a:cubicBezTo>
                  <a:cubicBezTo>
                    <a:pt x="0" y="655"/>
                    <a:pt x="37" y="478"/>
                    <a:pt x="42" y="441"/>
                  </a:cubicBezTo>
                  <a:cubicBezTo>
                    <a:pt x="45" y="421"/>
                    <a:pt x="78" y="349"/>
                    <a:pt x="132" y="287"/>
                  </a:cubicBezTo>
                  <a:cubicBezTo>
                    <a:pt x="176" y="235"/>
                    <a:pt x="235" y="189"/>
                    <a:pt x="303" y="185"/>
                  </a:cubicBezTo>
                  <a:cubicBezTo>
                    <a:pt x="429" y="179"/>
                    <a:pt x="567" y="0"/>
                    <a:pt x="567" y="0"/>
                  </a:cubicBezTo>
                  <a:cubicBezTo>
                    <a:pt x="570" y="52"/>
                    <a:pt x="602" y="188"/>
                    <a:pt x="606" y="232"/>
                  </a:cubicBezTo>
                  <a:cubicBezTo>
                    <a:pt x="606" y="235"/>
                    <a:pt x="606" y="238"/>
                    <a:pt x="607" y="240"/>
                  </a:cubicBezTo>
                  <a:cubicBezTo>
                    <a:pt x="613" y="259"/>
                    <a:pt x="634" y="282"/>
                    <a:pt x="659" y="303"/>
                  </a:cubicBezTo>
                  <a:cubicBezTo>
                    <a:pt x="660" y="304"/>
                    <a:pt x="660" y="304"/>
                    <a:pt x="660" y="304"/>
                  </a:cubicBezTo>
                  <a:cubicBezTo>
                    <a:pt x="724" y="358"/>
                    <a:pt x="815" y="364"/>
                    <a:pt x="885" y="319"/>
                  </a:cubicBezTo>
                  <a:cubicBezTo>
                    <a:pt x="920" y="297"/>
                    <a:pt x="954" y="272"/>
                    <a:pt x="987" y="246"/>
                  </a:cubicBezTo>
                  <a:cubicBezTo>
                    <a:pt x="1033" y="207"/>
                    <a:pt x="1048" y="155"/>
                    <a:pt x="1050" y="110"/>
                  </a:cubicBezTo>
                  <a:cubicBezTo>
                    <a:pt x="1051" y="79"/>
                    <a:pt x="1047" y="49"/>
                    <a:pt x="1039" y="20"/>
                  </a:cubicBezTo>
                  <a:cubicBezTo>
                    <a:pt x="1037" y="11"/>
                    <a:pt x="1035" y="6"/>
                    <a:pt x="1035" y="6"/>
                  </a:cubicBezTo>
                  <a:cubicBezTo>
                    <a:pt x="1040" y="8"/>
                    <a:pt x="1040" y="8"/>
                    <a:pt x="1040" y="8"/>
                  </a:cubicBezTo>
                  <a:cubicBezTo>
                    <a:pt x="1040" y="8"/>
                    <a:pt x="1277" y="180"/>
                    <a:pt x="1493" y="251"/>
                  </a:cubicBezTo>
                  <a:cubicBezTo>
                    <a:pt x="1519" y="259"/>
                    <a:pt x="1543" y="271"/>
                    <a:pt x="1564" y="287"/>
                  </a:cubicBezTo>
                  <a:cubicBezTo>
                    <a:pt x="1582" y="299"/>
                    <a:pt x="1598" y="314"/>
                    <a:pt x="1613" y="330"/>
                  </a:cubicBezTo>
                  <a:cubicBezTo>
                    <a:pt x="1642" y="363"/>
                    <a:pt x="1666" y="400"/>
                    <a:pt x="1685" y="441"/>
                  </a:cubicBezTo>
                  <a:cubicBezTo>
                    <a:pt x="1735" y="547"/>
                    <a:pt x="1747" y="655"/>
                    <a:pt x="1747" y="655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îŝḷïdê">
              <a:extLst>
                <a:ext uri="{FF2B5EF4-FFF2-40B4-BE49-F238E27FC236}">
                  <a16:creationId xmlns="" xmlns:a16="http://schemas.microsoft.com/office/drawing/2014/main" id="{6E88ED45-77A5-4726-9AA0-7DFAF2C7E1A8}"/>
                </a:ext>
              </a:extLst>
            </p:cNvPr>
            <p:cNvSpPr/>
            <p:nvPr/>
          </p:nvSpPr>
          <p:spPr bwMode="auto">
            <a:xfrm>
              <a:off x="2583009" y="3617116"/>
              <a:ext cx="2293224" cy="1157063"/>
            </a:xfrm>
            <a:custGeom>
              <a:avLst/>
              <a:gdLst>
                <a:gd name="T0" fmla="*/ 567 w 1299"/>
                <a:gd name="T1" fmla="*/ 0 h 655"/>
                <a:gd name="T2" fmla="*/ 303 w 1299"/>
                <a:gd name="T3" fmla="*/ 185 h 655"/>
                <a:gd name="T4" fmla="*/ 132 w 1299"/>
                <a:gd name="T5" fmla="*/ 287 h 655"/>
                <a:gd name="T6" fmla="*/ 42 w 1299"/>
                <a:gd name="T7" fmla="*/ 441 h 655"/>
                <a:gd name="T8" fmla="*/ 0 w 1299"/>
                <a:gd name="T9" fmla="*/ 655 h 655"/>
                <a:gd name="T10" fmla="*/ 1053 w 1299"/>
                <a:gd name="T11" fmla="*/ 655 h 655"/>
                <a:gd name="T12" fmla="*/ 1065 w 1299"/>
                <a:gd name="T13" fmla="*/ 587 h 655"/>
                <a:gd name="T14" fmla="*/ 1142 w 1299"/>
                <a:gd name="T15" fmla="*/ 449 h 655"/>
                <a:gd name="T16" fmla="*/ 1055 w 1299"/>
                <a:gd name="T17" fmla="*/ 548 h 655"/>
                <a:gd name="T18" fmla="*/ 1059 w 1299"/>
                <a:gd name="T19" fmla="*/ 537 h 655"/>
                <a:gd name="T20" fmla="*/ 1082 w 1299"/>
                <a:gd name="T21" fmla="*/ 473 h 655"/>
                <a:gd name="T22" fmla="*/ 1178 w 1299"/>
                <a:gd name="T23" fmla="*/ 302 h 655"/>
                <a:gd name="T24" fmla="*/ 1261 w 1299"/>
                <a:gd name="T25" fmla="*/ 228 h 655"/>
                <a:gd name="T26" fmla="*/ 1299 w 1299"/>
                <a:gd name="T27" fmla="*/ 167 h 655"/>
                <a:gd name="T28" fmla="*/ 1040 w 1299"/>
                <a:gd name="T29" fmla="*/ 8 h 655"/>
                <a:gd name="T30" fmla="*/ 1035 w 1299"/>
                <a:gd name="T31" fmla="*/ 6 h 655"/>
                <a:gd name="T32" fmla="*/ 1039 w 1299"/>
                <a:gd name="T33" fmla="*/ 20 h 655"/>
                <a:gd name="T34" fmla="*/ 1050 w 1299"/>
                <a:gd name="T35" fmla="*/ 100 h 655"/>
                <a:gd name="T36" fmla="*/ 1050 w 1299"/>
                <a:gd name="T37" fmla="*/ 104 h 655"/>
                <a:gd name="T38" fmla="*/ 1050 w 1299"/>
                <a:gd name="T39" fmla="*/ 110 h 655"/>
                <a:gd name="T40" fmla="*/ 987 w 1299"/>
                <a:gd name="T41" fmla="*/ 246 h 655"/>
                <a:gd name="T42" fmla="*/ 885 w 1299"/>
                <a:gd name="T43" fmla="*/ 319 h 655"/>
                <a:gd name="T44" fmla="*/ 783 w 1299"/>
                <a:gd name="T45" fmla="*/ 349 h 655"/>
                <a:gd name="T46" fmla="*/ 660 w 1299"/>
                <a:gd name="T47" fmla="*/ 304 h 655"/>
                <a:gd name="T48" fmla="*/ 659 w 1299"/>
                <a:gd name="T49" fmla="*/ 303 h 655"/>
                <a:gd name="T50" fmla="*/ 607 w 1299"/>
                <a:gd name="T51" fmla="*/ 240 h 655"/>
                <a:gd name="T52" fmla="*/ 606 w 1299"/>
                <a:gd name="T53" fmla="*/ 232 h 655"/>
                <a:gd name="T54" fmla="*/ 567 w 1299"/>
                <a:gd name="T55" fmla="*/ 2 h 655"/>
                <a:gd name="T56" fmla="*/ 567 w 1299"/>
                <a:gd name="T57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9" h="655">
                  <a:moveTo>
                    <a:pt x="567" y="0"/>
                  </a:moveTo>
                  <a:cubicBezTo>
                    <a:pt x="567" y="0"/>
                    <a:pt x="429" y="179"/>
                    <a:pt x="303" y="185"/>
                  </a:cubicBezTo>
                  <a:cubicBezTo>
                    <a:pt x="235" y="189"/>
                    <a:pt x="176" y="235"/>
                    <a:pt x="132" y="287"/>
                  </a:cubicBezTo>
                  <a:cubicBezTo>
                    <a:pt x="78" y="349"/>
                    <a:pt x="45" y="421"/>
                    <a:pt x="42" y="441"/>
                  </a:cubicBezTo>
                  <a:cubicBezTo>
                    <a:pt x="37" y="478"/>
                    <a:pt x="0" y="655"/>
                    <a:pt x="0" y="655"/>
                  </a:cubicBezTo>
                  <a:cubicBezTo>
                    <a:pt x="1053" y="655"/>
                    <a:pt x="1053" y="655"/>
                    <a:pt x="1053" y="655"/>
                  </a:cubicBezTo>
                  <a:cubicBezTo>
                    <a:pt x="1059" y="625"/>
                    <a:pt x="1064" y="598"/>
                    <a:pt x="1065" y="587"/>
                  </a:cubicBezTo>
                  <a:cubicBezTo>
                    <a:pt x="1068" y="568"/>
                    <a:pt x="1096" y="507"/>
                    <a:pt x="1142" y="449"/>
                  </a:cubicBezTo>
                  <a:cubicBezTo>
                    <a:pt x="1108" y="477"/>
                    <a:pt x="1079" y="511"/>
                    <a:pt x="1055" y="548"/>
                  </a:cubicBezTo>
                  <a:cubicBezTo>
                    <a:pt x="1056" y="545"/>
                    <a:pt x="1057" y="541"/>
                    <a:pt x="1059" y="537"/>
                  </a:cubicBezTo>
                  <a:cubicBezTo>
                    <a:pt x="1066" y="516"/>
                    <a:pt x="1074" y="494"/>
                    <a:pt x="1082" y="473"/>
                  </a:cubicBezTo>
                  <a:cubicBezTo>
                    <a:pt x="1105" y="411"/>
                    <a:pt x="1131" y="348"/>
                    <a:pt x="1178" y="302"/>
                  </a:cubicBezTo>
                  <a:cubicBezTo>
                    <a:pt x="1204" y="275"/>
                    <a:pt x="1236" y="255"/>
                    <a:pt x="1261" y="228"/>
                  </a:cubicBezTo>
                  <a:cubicBezTo>
                    <a:pt x="1277" y="210"/>
                    <a:pt x="1290" y="189"/>
                    <a:pt x="1299" y="167"/>
                  </a:cubicBezTo>
                  <a:cubicBezTo>
                    <a:pt x="1156" y="92"/>
                    <a:pt x="1040" y="8"/>
                    <a:pt x="1040" y="8"/>
                  </a:cubicBezTo>
                  <a:cubicBezTo>
                    <a:pt x="1035" y="6"/>
                    <a:pt x="1035" y="6"/>
                    <a:pt x="1035" y="6"/>
                  </a:cubicBezTo>
                  <a:cubicBezTo>
                    <a:pt x="1035" y="6"/>
                    <a:pt x="1037" y="11"/>
                    <a:pt x="1039" y="20"/>
                  </a:cubicBezTo>
                  <a:cubicBezTo>
                    <a:pt x="1046" y="46"/>
                    <a:pt x="1050" y="73"/>
                    <a:pt x="1050" y="100"/>
                  </a:cubicBezTo>
                  <a:cubicBezTo>
                    <a:pt x="1050" y="102"/>
                    <a:pt x="1050" y="103"/>
                    <a:pt x="1050" y="104"/>
                  </a:cubicBezTo>
                  <a:cubicBezTo>
                    <a:pt x="1050" y="106"/>
                    <a:pt x="1050" y="108"/>
                    <a:pt x="1050" y="110"/>
                  </a:cubicBezTo>
                  <a:cubicBezTo>
                    <a:pt x="1048" y="155"/>
                    <a:pt x="1033" y="207"/>
                    <a:pt x="987" y="246"/>
                  </a:cubicBezTo>
                  <a:cubicBezTo>
                    <a:pt x="954" y="272"/>
                    <a:pt x="920" y="297"/>
                    <a:pt x="885" y="319"/>
                  </a:cubicBezTo>
                  <a:cubicBezTo>
                    <a:pt x="853" y="339"/>
                    <a:pt x="818" y="349"/>
                    <a:pt x="783" y="349"/>
                  </a:cubicBezTo>
                  <a:cubicBezTo>
                    <a:pt x="739" y="349"/>
                    <a:pt x="695" y="334"/>
                    <a:pt x="660" y="304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34" y="282"/>
                    <a:pt x="613" y="259"/>
                    <a:pt x="607" y="240"/>
                  </a:cubicBezTo>
                  <a:cubicBezTo>
                    <a:pt x="606" y="238"/>
                    <a:pt x="606" y="235"/>
                    <a:pt x="606" y="232"/>
                  </a:cubicBezTo>
                  <a:cubicBezTo>
                    <a:pt x="602" y="189"/>
                    <a:pt x="571" y="56"/>
                    <a:pt x="567" y="2"/>
                  </a:cubicBezTo>
                  <a:cubicBezTo>
                    <a:pt x="567" y="2"/>
                    <a:pt x="567" y="1"/>
                    <a:pt x="567" y="0"/>
                  </a:cubicBezTo>
                </a:path>
              </a:pathLst>
            </a:custGeom>
            <a:solidFill>
              <a:srgbClr val="3F7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ïşľïde">
              <a:extLst>
                <a:ext uri="{FF2B5EF4-FFF2-40B4-BE49-F238E27FC236}">
                  <a16:creationId xmlns="" xmlns:a16="http://schemas.microsoft.com/office/drawing/2014/main" id="{270BC8CB-5595-416A-BE40-C8322A521A6E}"/>
                </a:ext>
              </a:extLst>
            </p:cNvPr>
            <p:cNvSpPr/>
            <p:nvPr/>
          </p:nvSpPr>
          <p:spPr bwMode="auto">
            <a:xfrm>
              <a:off x="4782174" y="2418250"/>
              <a:ext cx="7465" cy="83607"/>
            </a:xfrm>
            <a:custGeom>
              <a:avLst/>
              <a:gdLst>
                <a:gd name="T0" fmla="*/ 3 w 4"/>
                <a:gd name="T1" fmla="*/ 0 h 47"/>
                <a:gd name="T2" fmla="*/ 0 w 4"/>
                <a:gd name="T3" fmla="*/ 44 h 47"/>
                <a:gd name="T4" fmla="*/ 1 w 4"/>
                <a:gd name="T5" fmla="*/ 47 h 47"/>
                <a:gd name="T6" fmla="*/ 3 w 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3" y="0"/>
                  </a:moveTo>
                  <a:cubicBezTo>
                    <a:pt x="4" y="14"/>
                    <a:pt x="2" y="29"/>
                    <a:pt x="0" y="44"/>
                  </a:cubicBezTo>
                  <a:cubicBezTo>
                    <a:pt x="0" y="45"/>
                    <a:pt x="1" y="46"/>
                    <a:pt x="1" y="47"/>
                  </a:cubicBezTo>
                  <a:cubicBezTo>
                    <a:pt x="3" y="31"/>
                    <a:pt x="4" y="15"/>
                    <a:pt x="3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iŝḻîḑé">
              <a:extLst>
                <a:ext uri="{FF2B5EF4-FFF2-40B4-BE49-F238E27FC236}">
                  <a16:creationId xmlns="" xmlns:a16="http://schemas.microsoft.com/office/drawing/2014/main" id="{636662AA-5290-425D-993E-EF7BC9607FB3}"/>
                </a:ext>
              </a:extLst>
            </p:cNvPr>
            <p:cNvSpPr/>
            <p:nvPr/>
          </p:nvSpPr>
          <p:spPr bwMode="auto">
            <a:xfrm>
              <a:off x="4735892" y="2495885"/>
              <a:ext cx="47775" cy="346372"/>
            </a:xfrm>
            <a:custGeom>
              <a:avLst/>
              <a:gdLst>
                <a:gd name="T0" fmla="*/ 26 w 27"/>
                <a:gd name="T1" fmla="*/ 0 h 196"/>
                <a:gd name="T2" fmla="*/ 26 w 27"/>
                <a:gd name="T3" fmla="*/ 1 h 196"/>
                <a:gd name="T4" fmla="*/ 3 w 27"/>
                <a:gd name="T5" fmla="*/ 196 h 196"/>
                <a:gd name="T6" fmla="*/ 26 w 27"/>
                <a:gd name="T7" fmla="*/ 7 h 196"/>
                <a:gd name="T8" fmla="*/ 27 w 27"/>
                <a:gd name="T9" fmla="*/ 3 h 196"/>
                <a:gd name="T10" fmla="*/ 26 w 27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6">
                  <a:moveTo>
                    <a:pt x="26" y="0"/>
                  </a:moveTo>
                  <a:cubicBezTo>
                    <a:pt x="26" y="0"/>
                    <a:pt x="26" y="1"/>
                    <a:pt x="26" y="1"/>
                  </a:cubicBezTo>
                  <a:cubicBezTo>
                    <a:pt x="17" y="66"/>
                    <a:pt x="0" y="131"/>
                    <a:pt x="3" y="196"/>
                  </a:cubicBezTo>
                  <a:cubicBezTo>
                    <a:pt x="1" y="133"/>
                    <a:pt x="18" y="70"/>
                    <a:pt x="26" y="7"/>
                  </a:cubicBezTo>
                  <a:cubicBezTo>
                    <a:pt x="26" y="5"/>
                    <a:pt x="27" y="4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ïsḻîḍe">
              <a:extLst>
                <a:ext uri="{FF2B5EF4-FFF2-40B4-BE49-F238E27FC236}">
                  <a16:creationId xmlns="" xmlns:a16="http://schemas.microsoft.com/office/drawing/2014/main" id="{1B206784-8EA5-45AE-A151-CC775B546FEA}"/>
                </a:ext>
              </a:extLst>
            </p:cNvPr>
            <p:cNvSpPr/>
            <p:nvPr/>
          </p:nvSpPr>
          <p:spPr bwMode="auto">
            <a:xfrm>
              <a:off x="3507166" y="2503349"/>
              <a:ext cx="943566" cy="467305"/>
            </a:xfrm>
            <a:custGeom>
              <a:avLst/>
              <a:gdLst>
                <a:gd name="T0" fmla="*/ 194 w 534"/>
                <a:gd name="T1" fmla="*/ 0 h 265"/>
                <a:gd name="T2" fmla="*/ 111 w 534"/>
                <a:gd name="T3" fmla="*/ 25 h 265"/>
                <a:gd name="T4" fmla="*/ 110 w 534"/>
                <a:gd name="T5" fmla="*/ 25 h 265"/>
                <a:gd name="T6" fmla="*/ 88 w 534"/>
                <a:gd name="T7" fmla="*/ 24 h 265"/>
                <a:gd name="T8" fmla="*/ 66 w 534"/>
                <a:gd name="T9" fmla="*/ 22 h 265"/>
                <a:gd name="T10" fmla="*/ 48 w 534"/>
                <a:gd name="T11" fmla="*/ 24 h 265"/>
                <a:gd name="T12" fmla="*/ 1 w 534"/>
                <a:gd name="T13" fmla="*/ 88 h 265"/>
                <a:gd name="T14" fmla="*/ 0 w 534"/>
                <a:gd name="T15" fmla="*/ 103 h 265"/>
                <a:gd name="T16" fmla="*/ 1 w 534"/>
                <a:gd name="T17" fmla="*/ 94 h 265"/>
                <a:gd name="T18" fmla="*/ 48 w 534"/>
                <a:gd name="T19" fmla="*/ 30 h 265"/>
                <a:gd name="T20" fmla="*/ 66 w 534"/>
                <a:gd name="T21" fmla="*/ 28 h 265"/>
                <a:gd name="T22" fmla="*/ 88 w 534"/>
                <a:gd name="T23" fmla="*/ 29 h 265"/>
                <a:gd name="T24" fmla="*/ 109 w 534"/>
                <a:gd name="T25" fmla="*/ 31 h 265"/>
                <a:gd name="T26" fmla="*/ 110 w 534"/>
                <a:gd name="T27" fmla="*/ 31 h 265"/>
                <a:gd name="T28" fmla="*/ 194 w 534"/>
                <a:gd name="T29" fmla="*/ 5 h 265"/>
                <a:gd name="T30" fmla="*/ 205 w 534"/>
                <a:gd name="T31" fmla="*/ 7 h 265"/>
                <a:gd name="T32" fmla="*/ 268 w 534"/>
                <a:gd name="T33" fmla="*/ 79 h 265"/>
                <a:gd name="T34" fmla="*/ 421 w 534"/>
                <a:gd name="T35" fmla="*/ 139 h 265"/>
                <a:gd name="T36" fmla="*/ 455 w 534"/>
                <a:gd name="T37" fmla="*/ 136 h 265"/>
                <a:gd name="T38" fmla="*/ 515 w 534"/>
                <a:gd name="T39" fmla="*/ 241 h 265"/>
                <a:gd name="T40" fmla="*/ 528 w 534"/>
                <a:gd name="T41" fmla="*/ 250 h 265"/>
                <a:gd name="T42" fmla="*/ 534 w 534"/>
                <a:gd name="T43" fmla="*/ 265 h 265"/>
                <a:gd name="T44" fmla="*/ 528 w 534"/>
                <a:gd name="T45" fmla="*/ 245 h 265"/>
                <a:gd name="T46" fmla="*/ 515 w 534"/>
                <a:gd name="T47" fmla="*/ 236 h 265"/>
                <a:gd name="T48" fmla="*/ 455 w 534"/>
                <a:gd name="T49" fmla="*/ 131 h 265"/>
                <a:gd name="T50" fmla="*/ 421 w 534"/>
                <a:gd name="T51" fmla="*/ 133 h 265"/>
                <a:gd name="T52" fmla="*/ 268 w 534"/>
                <a:gd name="T53" fmla="*/ 74 h 265"/>
                <a:gd name="T54" fmla="*/ 205 w 534"/>
                <a:gd name="T55" fmla="*/ 2 h 265"/>
                <a:gd name="T56" fmla="*/ 194 w 534"/>
                <a:gd name="T5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4" h="265">
                  <a:moveTo>
                    <a:pt x="194" y="0"/>
                  </a:moveTo>
                  <a:cubicBezTo>
                    <a:pt x="168" y="0"/>
                    <a:pt x="137" y="25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2" y="25"/>
                    <a:pt x="95" y="25"/>
                    <a:pt x="88" y="24"/>
                  </a:cubicBezTo>
                  <a:cubicBezTo>
                    <a:pt x="81" y="23"/>
                    <a:pt x="73" y="22"/>
                    <a:pt x="66" y="22"/>
                  </a:cubicBezTo>
                  <a:cubicBezTo>
                    <a:pt x="60" y="22"/>
                    <a:pt x="54" y="23"/>
                    <a:pt x="48" y="24"/>
                  </a:cubicBezTo>
                  <a:cubicBezTo>
                    <a:pt x="21" y="32"/>
                    <a:pt x="5" y="61"/>
                    <a:pt x="1" y="88"/>
                  </a:cubicBezTo>
                  <a:cubicBezTo>
                    <a:pt x="0" y="93"/>
                    <a:pt x="0" y="98"/>
                    <a:pt x="0" y="103"/>
                  </a:cubicBezTo>
                  <a:cubicBezTo>
                    <a:pt x="0" y="100"/>
                    <a:pt x="0" y="97"/>
                    <a:pt x="1" y="94"/>
                  </a:cubicBezTo>
                  <a:cubicBezTo>
                    <a:pt x="5" y="66"/>
                    <a:pt x="21" y="37"/>
                    <a:pt x="48" y="30"/>
                  </a:cubicBezTo>
                  <a:cubicBezTo>
                    <a:pt x="54" y="28"/>
                    <a:pt x="60" y="28"/>
                    <a:pt x="66" y="28"/>
                  </a:cubicBezTo>
                  <a:cubicBezTo>
                    <a:pt x="73" y="28"/>
                    <a:pt x="80" y="28"/>
                    <a:pt x="88" y="29"/>
                  </a:cubicBezTo>
                  <a:cubicBezTo>
                    <a:pt x="95" y="30"/>
                    <a:pt x="102" y="31"/>
                    <a:pt x="109" y="31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37" y="31"/>
                    <a:pt x="168" y="5"/>
                    <a:pt x="194" y="5"/>
                  </a:cubicBezTo>
                  <a:cubicBezTo>
                    <a:pt x="198" y="5"/>
                    <a:pt x="202" y="6"/>
                    <a:pt x="205" y="7"/>
                  </a:cubicBezTo>
                  <a:cubicBezTo>
                    <a:pt x="229" y="15"/>
                    <a:pt x="248" y="61"/>
                    <a:pt x="268" y="79"/>
                  </a:cubicBezTo>
                  <a:cubicBezTo>
                    <a:pt x="310" y="116"/>
                    <a:pt x="365" y="139"/>
                    <a:pt x="421" y="139"/>
                  </a:cubicBezTo>
                  <a:cubicBezTo>
                    <a:pt x="432" y="139"/>
                    <a:pt x="444" y="138"/>
                    <a:pt x="455" y="136"/>
                  </a:cubicBezTo>
                  <a:cubicBezTo>
                    <a:pt x="466" y="176"/>
                    <a:pt x="479" y="220"/>
                    <a:pt x="515" y="241"/>
                  </a:cubicBezTo>
                  <a:cubicBezTo>
                    <a:pt x="520" y="243"/>
                    <a:pt x="524" y="246"/>
                    <a:pt x="528" y="250"/>
                  </a:cubicBezTo>
                  <a:cubicBezTo>
                    <a:pt x="532" y="254"/>
                    <a:pt x="534" y="260"/>
                    <a:pt x="534" y="265"/>
                  </a:cubicBezTo>
                  <a:cubicBezTo>
                    <a:pt x="534" y="258"/>
                    <a:pt x="533" y="250"/>
                    <a:pt x="528" y="245"/>
                  </a:cubicBezTo>
                  <a:cubicBezTo>
                    <a:pt x="524" y="241"/>
                    <a:pt x="520" y="238"/>
                    <a:pt x="515" y="236"/>
                  </a:cubicBezTo>
                  <a:cubicBezTo>
                    <a:pt x="479" y="215"/>
                    <a:pt x="466" y="171"/>
                    <a:pt x="455" y="131"/>
                  </a:cubicBezTo>
                  <a:cubicBezTo>
                    <a:pt x="444" y="133"/>
                    <a:pt x="432" y="133"/>
                    <a:pt x="421" y="133"/>
                  </a:cubicBezTo>
                  <a:cubicBezTo>
                    <a:pt x="365" y="133"/>
                    <a:pt x="310" y="111"/>
                    <a:pt x="268" y="74"/>
                  </a:cubicBezTo>
                  <a:cubicBezTo>
                    <a:pt x="248" y="56"/>
                    <a:pt x="229" y="10"/>
                    <a:pt x="205" y="2"/>
                  </a:cubicBezTo>
                  <a:cubicBezTo>
                    <a:pt x="202" y="0"/>
                    <a:pt x="198" y="0"/>
                    <a:pt x="194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îśḷíḍê">
              <a:extLst>
                <a:ext uri="{FF2B5EF4-FFF2-40B4-BE49-F238E27FC236}">
                  <a16:creationId xmlns="" xmlns:a16="http://schemas.microsoft.com/office/drawing/2014/main" id="{28C060DB-9673-455C-B966-6581A66723A6}"/>
                </a:ext>
              </a:extLst>
            </p:cNvPr>
            <p:cNvSpPr/>
            <p:nvPr/>
          </p:nvSpPr>
          <p:spPr bwMode="auto">
            <a:xfrm>
              <a:off x="3160793" y="2688479"/>
              <a:ext cx="44790" cy="243357"/>
            </a:xfrm>
            <a:custGeom>
              <a:avLst/>
              <a:gdLst>
                <a:gd name="T0" fmla="*/ 2 w 26"/>
                <a:gd name="T1" fmla="*/ 0 h 138"/>
                <a:gd name="T2" fmla="*/ 8 w 26"/>
                <a:gd name="T3" fmla="*/ 39 h 138"/>
                <a:gd name="T4" fmla="*/ 25 w 26"/>
                <a:gd name="T5" fmla="*/ 135 h 138"/>
                <a:gd name="T6" fmla="*/ 25 w 26"/>
                <a:gd name="T7" fmla="*/ 138 h 138"/>
                <a:gd name="T8" fmla="*/ 25 w 26"/>
                <a:gd name="T9" fmla="*/ 129 h 138"/>
                <a:gd name="T10" fmla="*/ 9 w 26"/>
                <a:gd name="T11" fmla="*/ 33 h 138"/>
                <a:gd name="T12" fmla="*/ 2 w 26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38">
                  <a:moveTo>
                    <a:pt x="2" y="0"/>
                  </a:moveTo>
                  <a:cubicBezTo>
                    <a:pt x="0" y="13"/>
                    <a:pt x="5" y="26"/>
                    <a:pt x="8" y="39"/>
                  </a:cubicBezTo>
                  <a:cubicBezTo>
                    <a:pt x="18" y="70"/>
                    <a:pt x="26" y="102"/>
                    <a:pt x="25" y="135"/>
                  </a:cubicBezTo>
                  <a:cubicBezTo>
                    <a:pt x="25" y="136"/>
                    <a:pt x="25" y="137"/>
                    <a:pt x="25" y="138"/>
                  </a:cubicBezTo>
                  <a:cubicBezTo>
                    <a:pt x="25" y="135"/>
                    <a:pt x="25" y="132"/>
                    <a:pt x="25" y="129"/>
                  </a:cubicBezTo>
                  <a:cubicBezTo>
                    <a:pt x="26" y="97"/>
                    <a:pt x="18" y="65"/>
                    <a:pt x="9" y="33"/>
                  </a:cubicBezTo>
                  <a:cubicBezTo>
                    <a:pt x="5" y="22"/>
                    <a:pt x="2" y="11"/>
                    <a:pt x="2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íṧľïḑe">
              <a:extLst>
                <a:ext uri="{FF2B5EF4-FFF2-40B4-BE49-F238E27FC236}">
                  <a16:creationId xmlns="" xmlns:a16="http://schemas.microsoft.com/office/drawing/2014/main" id="{D6D1F700-ACCB-4F1C-82E8-31702171BCC8}"/>
                </a:ext>
              </a:extLst>
            </p:cNvPr>
            <p:cNvSpPr/>
            <p:nvPr/>
          </p:nvSpPr>
          <p:spPr bwMode="auto">
            <a:xfrm>
              <a:off x="3110032" y="3127417"/>
              <a:ext cx="188116" cy="83607"/>
            </a:xfrm>
            <a:custGeom>
              <a:avLst/>
              <a:gdLst>
                <a:gd name="T0" fmla="*/ 1 w 106"/>
                <a:gd name="T1" fmla="*/ 0 h 48"/>
                <a:gd name="T2" fmla="*/ 2 w 106"/>
                <a:gd name="T3" fmla="*/ 10 h 48"/>
                <a:gd name="T4" fmla="*/ 10 w 106"/>
                <a:gd name="T5" fmla="*/ 19 h 48"/>
                <a:gd name="T6" fmla="*/ 96 w 106"/>
                <a:gd name="T7" fmla="*/ 48 h 48"/>
                <a:gd name="T8" fmla="*/ 106 w 106"/>
                <a:gd name="T9" fmla="*/ 47 h 48"/>
                <a:gd name="T10" fmla="*/ 105 w 106"/>
                <a:gd name="T11" fmla="*/ 42 h 48"/>
                <a:gd name="T12" fmla="*/ 96 w 106"/>
                <a:gd name="T13" fmla="*/ 42 h 48"/>
                <a:gd name="T14" fmla="*/ 10 w 106"/>
                <a:gd name="T15" fmla="*/ 13 h 48"/>
                <a:gd name="T16" fmla="*/ 2 w 106"/>
                <a:gd name="T17" fmla="*/ 5 h 48"/>
                <a:gd name="T18" fmla="*/ 1 w 106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48">
                  <a:moveTo>
                    <a:pt x="1" y="0"/>
                  </a:moveTo>
                  <a:cubicBezTo>
                    <a:pt x="0" y="3"/>
                    <a:pt x="0" y="7"/>
                    <a:pt x="2" y="10"/>
                  </a:cubicBezTo>
                  <a:cubicBezTo>
                    <a:pt x="4" y="14"/>
                    <a:pt x="7" y="17"/>
                    <a:pt x="10" y="19"/>
                  </a:cubicBezTo>
                  <a:cubicBezTo>
                    <a:pt x="35" y="38"/>
                    <a:pt x="65" y="48"/>
                    <a:pt x="96" y="48"/>
                  </a:cubicBezTo>
                  <a:cubicBezTo>
                    <a:pt x="99" y="48"/>
                    <a:pt x="103" y="48"/>
                    <a:pt x="106" y="47"/>
                  </a:cubicBezTo>
                  <a:cubicBezTo>
                    <a:pt x="106" y="46"/>
                    <a:pt x="105" y="44"/>
                    <a:pt x="105" y="42"/>
                  </a:cubicBezTo>
                  <a:cubicBezTo>
                    <a:pt x="102" y="42"/>
                    <a:pt x="99" y="42"/>
                    <a:pt x="96" y="42"/>
                  </a:cubicBezTo>
                  <a:cubicBezTo>
                    <a:pt x="65" y="42"/>
                    <a:pt x="35" y="32"/>
                    <a:pt x="10" y="13"/>
                  </a:cubicBezTo>
                  <a:cubicBezTo>
                    <a:pt x="7" y="11"/>
                    <a:pt x="4" y="8"/>
                    <a:pt x="2" y="5"/>
                  </a:cubicBezTo>
                  <a:cubicBezTo>
                    <a:pt x="1" y="3"/>
                    <a:pt x="1" y="2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îSliḋé">
              <a:extLst>
                <a:ext uri="{FF2B5EF4-FFF2-40B4-BE49-F238E27FC236}">
                  <a16:creationId xmlns="" xmlns:a16="http://schemas.microsoft.com/office/drawing/2014/main" id="{3F80D19E-5B7C-4B75-BD4B-B0B95C99698E}"/>
                </a:ext>
              </a:extLst>
            </p:cNvPr>
            <p:cNvSpPr/>
            <p:nvPr/>
          </p:nvSpPr>
          <p:spPr bwMode="auto">
            <a:xfrm>
              <a:off x="3296655" y="2852708"/>
              <a:ext cx="214990" cy="356824"/>
            </a:xfrm>
            <a:custGeom>
              <a:avLst/>
              <a:gdLst>
                <a:gd name="T0" fmla="*/ 122 w 122"/>
                <a:gd name="T1" fmla="*/ 0 h 202"/>
                <a:gd name="T2" fmla="*/ 98 w 122"/>
                <a:gd name="T3" fmla="*/ 118 h 202"/>
                <a:gd name="T4" fmla="*/ 84 w 122"/>
                <a:gd name="T5" fmla="*/ 155 h 202"/>
                <a:gd name="T6" fmla="*/ 40 w 122"/>
                <a:gd name="T7" fmla="*/ 188 h 202"/>
                <a:gd name="T8" fmla="*/ 0 w 122"/>
                <a:gd name="T9" fmla="*/ 197 h 202"/>
                <a:gd name="T10" fmla="*/ 1 w 122"/>
                <a:gd name="T11" fmla="*/ 202 h 202"/>
                <a:gd name="T12" fmla="*/ 40 w 122"/>
                <a:gd name="T13" fmla="*/ 194 h 202"/>
                <a:gd name="T14" fmla="*/ 84 w 122"/>
                <a:gd name="T15" fmla="*/ 161 h 202"/>
                <a:gd name="T16" fmla="*/ 98 w 122"/>
                <a:gd name="T17" fmla="*/ 124 h 202"/>
                <a:gd name="T18" fmla="*/ 122 w 122"/>
                <a:gd name="T1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202">
                  <a:moveTo>
                    <a:pt x="122" y="0"/>
                  </a:moveTo>
                  <a:cubicBezTo>
                    <a:pt x="119" y="40"/>
                    <a:pt x="109" y="79"/>
                    <a:pt x="98" y="118"/>
                  </a:cubicBezTo>
                  <a:cubicBezTo>
                    <a:pt x="95" y="131"/>
                    <a:pt x="91" y="144"/>
                    <a:pt x="84" y="155"/>
                  </a:cubicBezTo>
                  <a:cubicBezTo>
                    <a:pt x="74" y="171"/>
                    <a:pt x="58" y="182"/>
                    <a:pt x="40" y="188"/>
                  </a:cubicBezTo>
                  <a:cubicBezTo>
                    <a:pt x="27" y="193"/>
                    <a:pt x="13" y="196"/>
                    <a:pt x="0" y="197"/>
                  </a:cubicBezTo>
                  <a:cubicBezTo>
                    <a:pt x="0" y="199"/>
                    <a:pt x="1" y="201"/>
                    <a:pt x="1" y="202"/>
                  </a:cubicBezTo>
                  <a:cubicBezTo>
                    <a:pt x="14" y="201"/>
                    <a:pt x="27" y="199"/>
                    <a:pt x="40" y="194"/>
                  </a:cubicBezTo>
                  <a:cubicBezTo>
                    <a:pt x="57" y="187"/>
                    <a:pt x="74" y="176"/>
                    <a:pt x="84" y="161"/>
                  </a:cubicBezTo>
                  <a:cubicBezTo>
                    <a:pt x="90" y="149"/>
                    <a:pt x="95" y="137"/>
                    <a:pt x="98" y="124"/>
                  </a:cubicBezTo>
                  <a:cubicBezTo>
                    <a:pt x="109" y="83"/>
                    <a:pt x="120" y="42"/>
                    <a:pt x="122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iSľiḑè">
              <a:extLst>
                <a:ext uri="{FF2B5EF4-FFF2-40B4-BE49-F238E27FC236}">
                  <a16:creationId xmlns="" xmlns:a16="http://schemas.microsoft.com/office/drawing/2014/main" id="{A6546A30-550C-4592-85DA-D35B0395C4F4}"/>
                </a:ext>
              </a:extLst>
            </p:cNvPr>
            <p:cNvSpPr/>
            <p:nvPr/>
          </p:nvSpPr>
          <p:spPr bwMode="auto">
            <a:xfrm>
              <a:off x="4611974" y="3278209"/>
              <a:ext cx="204539" cy="56733"/>
            </a:xfrm>
            <a:custGeom>
              <a:avLst/>
              <a:gdLst>
                <a:gd name="T0" fmla="*/ 2 w 116"/>
                <a:gd name="T1" fmla="*/ 0 h 32"/>
                <a:gd name="T2" fmla="*/ 0 w 116"/>
                <a:gd name="T3" fmla="*/ 5 h 32"/>
                <a:gd name="T4" fmla="*/ 71 w 116"/>
                <a:gd name="T5" fmla="*/ 30 h 32"/>
                <a:gd name="T6" fmla="*/ 87 w 116"/>
                <a:gd name="T7" fmla="*/ 32 h 32"/>
                <a:gd name="T8" fmla="*/ 103 w 116"/>
                <a:gd name="T9" fmla="*/ 28 h 32"/>
                <a:gd name="T10" fmla="*/ 116 w 116"/>
                <a:gd name="T11" fmla="*/ 10 h 32"/>
                <a:gd name="T12" fmla="*/ 115 w 116"/>
                <a:gd name="T13" fmla="*/ 7 h 32"/>
                <a:gd name="T14" fmla="*/ 103 w 116"/>
                <a:gd name="T15" fmla="*/ 22 h 32"/>
                <a:gd name="T16" fmla="*/ 87 w 116"/>
                <a:gd name="T17" fmla="*/ 27 h 32"/>
                <a:gd name="T18" fmla="*/ 71 w 116"/>
                <a:gd name="T19" fmla="*/ 25 h 32"/>
                <a:gd name="T20" fmla="*/ 2 w 116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32">
                  <a:moveTo>
                    <a:pt x="2" y="0"/>
                  </a:moveTo>
                  <a:cubicBezTo>
                    <a:pt x="1" y="2"/>
                    <a:pt x="1" y="3"/>
                    <a:pt x="0" y="5"/>
                  </a:cubicBezTo>
                  <a:cubicBezTo>
                    <a:pt x="22" y="17"/>
                    <a:pt x="47" y="25"/>
                    <a:pt x="71" y="30"/>
                  </a:cubicBezTo>
                  <a:cubicBezTo>
                    <a:pt x="76" y="31"/>
                    <a:pt x="82" y="32"/>
                    <a:pt x="87" y="32"/>
                  </a:cubicBezTo>
                  <a:cubicBezTo>
                    <a:pt x="93" y="32"/>
                    <a:pt x="98" y="31"/>
                    <a:pt x="103" y="28"/>
                  </a:cubicBezTo>
                  <a:cubicBezTo>
                    <a:pt x="109" y="23"/>
                    <a:pt x="114" y="17"/>
                    <a:pt x="116" y="10"/>
                  </a:cubicBezTo>
                  <a:cubicBezTo>
                    <a:pt x="116" y="9"/>
                    <a:pt x="116" y="8"/>
                    <a:pt x="115" y="7"/>
                  </a:cubicBezTo>
                  <a:cubicBezTo>
                    <a:pt x="113" y="13"/>
                    <a:pt x="108" y="18"/>
                    <a:pt x="103" y="22"/>
                  </a:cubicBezTo>
                  <a:cubicBezTo>
                    <a:pt x="98" y="25"/>
                    <a:pt x="93" y="27"/>
                    <a:pt x="87" y="27"/>
                  </a:cubicBezTo>
                  <a:cubicBezTo>
                    <a:pt x="82" y="27"/>
                    <a:pt x="76" y="26"/>
                    <a:pt x="71" y="25"/>
                  </a:cubicBezTo>
                  <a:cubicBezTo>
                    <a:pt x="47" y="20"/>
                    <a:pt x="24" y="12"/>
                    <a:pt x="2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ïṥḻîḋè">
              <a:extLst>
                <a:ext uri="{FF2B5EF4-FFF2-40B4-BE49-F238E27FC236}">
                  <a16:creationId xmlns="" xmlns:a16="http://schemas.microsoft.com/office/drawing/2014/main" id="{65E78205-68FD-4DEE-B760-265BBDB4204C}"/>
                </a:ext>
              </a:extLst>
            </p:cNvPr>
            <p:cNvSpPr/>
            <p:nvPr/>
          </p:nvSpPr>
          <p:spPr bwMode="auto">
            <a:xfrm>
              <a:off x="4447746" y="3036345"/>
              <a:ext cx="167214" cy="250821"/>
            </a:xfrm>
            <a:custGeom>
              <a:avLst/>
              <a:gdLst>
                <a:gd name="T0" fmla="*/ 0 w 95"/>
                <a:gd name="T1" fmla="*/ 0 h 142"/>
                <a:gd name="T2" fmla="*/ 47 w 95"/>
                <a:gd name="T3" fmla="*/ 107 h 142"/>
                <a:gd name="T4" fmla="*/ 93 w 95"/>
                <a:gd name="T5" fmla="*/ 142 h 142"/>
                <a:gd name="T6" fmla="*/ 95 w 95"/>
                <a:gd name="T7" fmla="*/ 137 h 142"/>
                <a:gd name="T8" fmla="*/ 47 w 95"/>
                <a:gd name="T9" fmla="*/ 101 h 142"/>
                <a:gd name="T10" fmla="*/ 0 w 95"/>
                <a:gd name="T1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42">
                  <a:moveTo>
                    <a:pt x="0" y="0"/>
                  </a:moveTo>
                  <a:cubicBezTo>
                    <a:pt x="1" y="39"/>
                    <a:pt x="19" y="78"/>
                    <a:pt x="47" y="107"/>
                  </a:cubicBezTo>
                  <a:cubicBezTo>
                    <a:pt x="60" y="121"/>
                    <a:pt x="76" y="132"/>
                    <a:pt x="93" y="142"/>
                  </a:cubicBezTo>
                  <a:cubicBezTo>
                    <a:pt x="94" y="140"/>
                    <a:pt x="94" y="139"/>
                    <a:pt x="95" y="137"/>
                  </a:cubicBezTo>
                  <a:cubicBezTo>
                    <a:pt x="77" y="128"/>
                    <a:pt x="61" y="116"/>
                    <a:pt x="47" y="101"/>
                  </a:cubicBezTo>
                  <a:cubicBezTo>
                    <a:pt x="20" y="74"/>
                    <a:pt x="2" y="38"/>
                    <a:pt x="0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ïşlîḋê">
              <a:extLst>
                <a:ext uri="{FF2B5EF4-FFF2-40B4-BE49-F238E27FC236}">
                  <a16:creationId xmlns="" xmlns:a16="http://schemas.microsoft.com/office/drawing/2014/main" id="{72538419-D7E0-4E2A-BBE2-341890B03895}"/>
                </a:ext>
              </a:extLst>
            </p:cNvPr>
            <p:cNvSpPr/>
            <p:nvPr/>
          </p:nvSpPr>
          <p:spPr bwMode="auto">
            <a:xfrm>
              <a:off x="3104060" y="1953931"/>
              <a:ext cx="1734847" cy="1373545"/>
            </a:xfrm>
            <a:custGeom>
              <a:avLst/>
              <a:gdLst>
                <a:gd name="T0" fmla="*/ 684 w 983"/>
                <a:gd name="T1" fmla="*/ 442 h 778"/>
                <a:gd name="T2" fmla="*/ 744 w 983"/>
                <a:gd name="T3" fmla="*/ 547 h 778"/>
                <a:gd name="T4" fmla="*/ 757 w 983"/>
                <a:gd name="T5" fmla="*/ 556 h 778"/>
                <a:gd name="T6" fmla="*/ 762 w 983"/>
                <a:gd name="T7" fmla="*/ 593 h 778"/>
                <a:gd name="T8" fmla="*/ 808 w 983"/>
                <a:gd name="T9" fmla="*/ 714 h 778"/>
                <a:gd name="T10" fmla="*/ 925 w 983"/>
                <a:gd name="T11" fmla="*/ 775 h 778"/>
                <a:gd name="T12" fmla="*/ 957 w 983"/>
                <a:gd name="T13" fmla="*/ 772 h 778"/>
                <a:gd name="T14" fmla="*/ 970 w 983"/>
                <a:gd name="T15" fmla="*/ 753 h 778"/>
                <a:gd name="T16" fmla="*/ 967 w 983"/>
                <a:gd name="T17" fmla="*/ 651 h 778"/>
                <a:gd name="T18" fmla="*/ 934 w 983"/>
                <a:gd name="T19" fmla="*/ 553 h 778"/>
                <a:gd name="T20" fmla="*/ 951 w 983"/>
                <a:gd name="T21" fmla="*/ 308 h 778"/>
                <a:gd name="T22" fmla="*/ 950 w 983"/>
                <a:gd name="T23" fmla="*/ 227 h 778"/>
                <a:gd name="T24" fmla="*/ 885 w 983"/>
                <a:gd name="T25" fmla="*/ 129 h 778"/>
                <a:gd name="T26" fmla="*/ 837 w 983"/>
                <a:gd name="T27" fmla="*/ 87 h 778"/>
                <a:gd name="T28" fmla="*/ 739 w 983"/>
                <a:gd name="T29" fmla="*/ 71 h 778"/>
                <a:gd name="T30" fmla="*/ 652 w 983"/>
                <a:gd name="T31" fmla="*/ 62 h 778"/>
                <a:gd name="T32" fmla="*/ 587 w 983"/>
                <a:gd name="T33" fmla="*/ 26 h 778"/>
                <a:gd name="T34" fmla="*/ 431 w 983"/>
                <a:gd name="T35" fmla="*/ 11 h 778"/>
                <a:gd name="T36" fmla="*/ 282 w 983"/>
                <a:gd name="T37" fmla="*/ 67 h 778"/>
                <a:gd name="T38" fmla="*/ 245 w 983"/>
                <a:gd name="T39" fmla="*/ 84 h 778"/>
                <a:gd name="T40" fmla="*/ 110 w 983"/>
                <a:gd name="T41" fmla="*/ 185 h 778"/>
                <a:gd name="T42" fmla="*/ 58 w 983"/>
                <a:gd name="T43" fmla="*/ 360 h 778"/>
                <a:gd name="T44" fmla="*/ 34 w 983"/>
                <a:gd name="T45" fmla="*/ 410 h 778"/>
                <a:gd name="T46" fmla="*/ 41 w 983"/>
                <a:gd name="T47" fmla="*/ 449 h 778"/>
                <a:gd name="T48" fmla="*/ 57 w 983"/>
                <a:gd name="T49" fmla="*/ 545 h 778"/>
                <a:gd name="T50" fmla="*/ 23 w 983"/>
                <a:gd name="T51" fmla="*/ 634 h 778"/>
                <a:gd name="T52" fmla="*/ 6 w 983"/>
                <a:gd name="T53" fmla="*/ 669 h 778"/>
                <a:gd name="T54" fmla="*/ 14 w 983"/>
                <a:gd name="T55" fmla="*/ 677 h 778"/>
                <a:gd name="T56" fmla="*/ 149 w 983"/>
                <a:gd name="T57" fmla="*/ 697 h 778"/>
                <a:gd name="T58" fmla="*/ 193 w 983"/>
                <a:gd name="T59" fmla="*/ 664 h 778"/>
                <a:gd name="T60" fmla="*/ 207 w 983"/>
                <a:gd name="T61" fmla="*/ 627 h 778"/>
                <a:gd name="T62" fmla="*/ 232 w 983"/>
                <a:gd name="T63" fmla="*/ 483 h 778"/>
                <a:gd name="T64" fmla="*/ 230 w 983"/>
                <a:gd name="T65" fmla="*/ 399 h 778"/>
                <a:gd name="T66" fmla="*/ 277 w 983"/>
                <a:gd name="T67" fmla="*/ 335 h 778"/>
                <a:gd name="T68" fmla="*/ 317 w 983"/>
                <a:gd name="T69" fmla="*/ 335 h 778"/>
                <a:gd name="T70" fmla="*/ 340 w 983"/>
                <a:gd name="T71" fmla="*/ 336 h 778"/>
                <a:gd name="T72" fmla="*/ 434 w 983"/>
                <a:gd name="T73" fmla="*/ 313 h 778"/>
                <a:gd name="T74" fmla="*/ 497 w 983"/>
                <a:gd name="T75" fmla="*/ 385 h 778"/>
                <a:gd name="T76" fmla="*/ 684 w 983"/>
                <a:gd name="T77" fmla="*/ 442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3" h="778">
                  <a:moveTo>
                    <a:pt x="684" y="442"/>
                  </a:moveTo>
                  <a:cubicBezTo>
                    <a:pt x="695" y="482"/>
                    <a:pt x="708" y="526"/>
                    <a:pt x="744" y="547"/>
                  </a:cubicBezTo>
                  <a:cubicBezTo>
                    <a:pt x="749" y="549"/>
                    <a:pt x="753" y="552"/>
                    <a:pt x="757" y="556"/>
                  </a:cubicBezTo>
                  <a:cubicBezTo>
                    <a:pt x="766" y="565"/>
                    <a:pt x="763" y="580"/>
                    <a:pt x="762" y="593"/>
                  </a:cubicBezTo>
                  <a:cubicBezTo>
                    <a:pt x="757" y="637"/>
                    <a:pt x="776" y="683"/>
                    <a:pt x="808" y="714"/>
                  </a:cubicBezTo>
                  <a:cubicBezTo>
                    <a:pt x="839" y="746"/>
                    <a:pt x="881" y="766"/>
                    <a:pt x="925" y="775"/>
                  </a:cubicBezTo>
                  <a:cubicBezTo>
                    <a:pt x="936" y="777"/>
                    <a:pt x="948" y="778"/>
                    <a:pt x="957" y="772"/>
                  </a:cubicBezTo>
                  <a:cubicBezTo>
                    <a:pt x="963" y="768"/>
                    <a:pt x="968" y="761"/>
                    <a:pt x="970" y="753"/>
                  </a:cubicBezTo>
                  <a:cubicBezTo>
                    <a:pt x="983" y="721"/>
                    <a:pt x="977" y="685"/>
                    <a:pt x="967" y="651"/>
                  </a:cubicBezTo>
                  <a:cubicBezTo>
                    <a:pt x="957" y="618"/>
                    <a:pt x="942" y="587"/>
                    <a:pt x="934" y="553"/>
                  </a:cubicBezTo>
                  <a:cubicBezTo>
                    <a:pt x="916" y="473"/>
                    <a:pt x="940" y="390"/>
                    <a:pt x="951" y="308"/>
                  </a:cubicBezTo>
                  <a:cubicBezTo>
                    <a:pt x="955" y="281"/>
                    <a:pt x="957" y="253"/>
                    <a:pt x="950" y="227"/>
                  </a:cubicBezTo>
                  <a:cubicBezTo>
                    <a:pt x="940" y="188"/>
                    <a:pt x="912" y="158"/>
                    <a:pt x="885" y="129"/>
                  </a:cubicBezTo>
                  <a:cubicBezTo>
                    <a:pt x="870" y="113"/>
                    <a:pt x="856" y="97"/>
                    <a:pt x="837" y="87"/>
                  </a:cubicBezTo>
                  <a:cubicBezTo>
                    <a:pt x="807" y="71"/>
                    <a:pt x="773" y="71"/>
                    <a:pt x="739" y="71"/>
                  </a:cubicBezTo>
                  <a:cubicBezTo>
                    <a:pt x="709" y="71"/>
                    <a:pt x="680" y="72"/>
                    <a:pt x="652" y="62"/>
                  </a:cubicBezTo>
                  <a:cubicBezTo>
                    <a:pt x="629" y="53"/>
                    <a:pt x="609" y="37"/>
                    <a:pt x="587" y="26"/>
                  </a:cubicBezTo>
                  <a:cubicBezTo>
                    <a:pt x="539" y="2"/>
                    <a:pt x="483" y="0"/>
                    <a:pt x="431" y="11"/>
                  </a:cubicBezTo>
                  <a:cubicBezTo>
                    <a:pt x="379" y="22"/>
                    <a:pt x="330" y="45"/>
                    <a:pt x="282" y="67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193" y="108"/>
                    <a:pt x="138" y="135"/>
                    <a:pt x="110" y="185"/>
                  </a:cubicBezTo>
                  <a:cubicBezTo>
                    <a:pt x="80" y="238"/>
                    <a:pt x="88" y="307"/>
                    <a:pt x="58" y="360"/>
                  </a:cubicBezTo>
                  <a:cubicBezTo>
                    <a:pt x="49" y="376"/>
                    <a:pt x="37" y="392"/>
                    <a:pt x="34" y="410"/>
                  </a:cubicBezTo>
                  <a:cubicBezTo>
                    <a:pt x="33" y="423"/>
                    <a:pt x="37" y="437"/>
                    <a:pt x="41" y="449"/>
                  </a:cubicBezTo>
                  <a:cubicBezTo>
                    <a:pt x="50" y="481"/>
                    <a:pt x="58" y="513"/>
                    <a:pt x="57" y="545"/>
                  </a:cubicBezTo>
                  <a:cubicBezTo>
                    <a:pt x="57" y="578"/>
                    <a:pt x="46" y="611"/>
                    <a:pt x="23" y="634"/>
                  </a:cubicBezTo>
                  <a:cubicBezTo>
                    <a:pt x="13" y="644"/>
                    <a:pt x="0" y="656"/>
                    <a:pt x="6" y="669"/>
                  </a:cubicBezTo>
                  <a:cubicBezTo>
                    <a:pt x="8" y="672"/>
                    <a:pt x="11" y="675"/>
                    <a:pt x="14" y="677"/>
                  </a:cubicBezTo>
                  <a:cubicBezTo>
                    <a:pt x="53" y="707"/>
                    <a:pt x="104" y="714"/>
                    <a:pt x="149" y="697"/>
                  </a:cubicBezTo>
                  <a:cubicBezTo>
                    <a:pt x="167" y="691"/>
                    <a:pt x="183" y="680"/>
                    <a:pt x="193" y="664"/>
                  </a:cubicBezTo>
                  <a:cubicBezTo>
                    <a:pt x="200" y="653"/>
                    <a:pt x="204" y="640"/>
                    <a:pt x="207" y="627"/>
                  </a:cubicBezTo>
                  <a:cubicBezTo>
                    <a:pt x="220" y="580"/>
                    <a:pt x="233" y="532"/>
                    <a:pt x="232" y="483"/>
                  </a:cubicBezTo>
                  <a:cubicBezTo>
                    <a:pt x="231" y="455"/>
                    <a:pt x="226" y="427"/>
                    <a:pt x="230" y="399"/>
                  </a:cubicBezTo>
                  <a:cubicBezTo>
                    <a:pt x="234" y="372"/>
                    <a:pt x="250" y="343"/>
                    <a:pt x="277" y="335"/>
                  </a:cubicBezTo>
                  <a:cubicBezTo>
                    <a:pt x="290" y="332"/>
                    <a:pt x="303" y="333"/>
                    <a:pt x="317" y="335"/>
                  </a:cubicBezTo>
                  <a:cubicBezTo>
                    <a:pt x="324" y="336"/>
                    <a:pt x="332" y="337"/>
                    <a:pt x="340" y="336"/>
                  </a:cubicBezTo>
                  <a:cubicBezTo>
                    <a:pt x="370" y="336"/>
                    <a:pt x="407" y="303"/>
                    <a:pt x="434" y="313"/>
                  </a:cubicBezTo>
                  <a:cubicBezTo>
                    <a:pt x="458" y="321"/>
                    <a:pt x="477" y="367"/>
                    <a:pt x="497" y="385"/>
                  </a:cubicBezTo>
                  <a:cubicBezTo>
                    <a:pt x="547" y="430"/>
                    <a:pt x="618" y="453"/>
                    <a:pt x="684" y="442"/>
                  </a:cubicBezTo>
                </a:path>
              </a:pathLst>
            </a:custGeom>
            <a:solidFill>
              <a:srgbClr val="C3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iṣļíḑe">
              <a:extLst>
                <a:ext uri="{FF2B5EF4-FFF2-40B4-BE49-F238E27FC236}">
                  <a16:creationId xmlns="" xmlns:a16="http://schemas.microsoft.com/office/drawing/2014/main" id="{2B16DF55-0661-4DAA-B227-EC57C2A8CFF3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86983"/>
            </a:xfrm>
            <a:prstGeom prst="rect">
              <a:avLst/>
            </a:prstGeom>
            <a:solidFill>
              <a:srgbClr val="46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îṡ1ïdè">
              <a:extLst>
                <a:ext uri="{FF2B5EF4-FFF2-40B4-BE49-F238E27FC236}">
                  <a16:creationId xmlns="" xmlns:a16="http://schemas.microsoft.com/office/drawing/2014/main" id="{15881558-9E59-4040-A5B3-DAB5D11DF9E5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86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íšḻíḑè">
              <a:extLst>
                <a:ext uri="{FF2B5EF4-FFF2-40B4-BE49-F238E27FC236}">
                  <a16:creationId xmlns="" xmlns:a16="http://schemas.microsoft.com/office/drawing/2014/main" id="{5525C1CF-D99D-484A-B8CA-2B5A450E5104}"/>
                </a:ext>
              </a:extLst>
            </p:cNvPr>
            <p:cNvSpPr/>
            <p:nvPr/>
          </p:nvSpPr>
          <p:spPr bwMode="auto">
            <a:xfrm>
              <a:off x="5333086" y="3521565"/>
              <a:ext cx="1042103" cy="498657"/>
            </a:xfrm>
            <a:custGeom>
              <a:avLst/>
              <a:gdLst>
                <a:gd name="T0" fmla="*/ 0 w 590"/>
                <a:gd name="T1" fmla="*/ 84 h 282"/>
                <a:gd name="T2" fmla="*/ 0 w 590"/>
                <a:gd name="T3" fmla="*/ 89 h 282"/>
                <a:gd name="T4" fmla="*/ 7 w 590"/>
                <a:gd name="T5" fmla="*/ 135 h 282"/>
                <a:gd name="T6" fmla="*/ 47 w 590"/>
                <a:gd name="T7" fmla="*/ 207 h 282"/>
                <a:gd name="T8" fmla="*/ 57 w 590"/>
                <a:gd name="T9" fmla="*/ 220 h 282"/>
                <a:gd name="T10" fmla="*/ 108 w 590"/>
                <a:gd name="T11" fmla="*/ 282 h 282"/>
                <a:gd name="T12" fmla="*/ 108 w 590"/>
                <a:gd name="T13" fmla="*/ 282 h 282"/>
                <a:gd name="T14" fmla="*/ 108 w 590"/>
                <a:gd name="T15" fmla="*/ 282 h 282"/>
                <a:gd name="T16" fmla="*/ 109 w 590"/>
                <a:gd name="T17" fmla="*/ 277 h 282"/>
                <a:gd name="T18" fmla="*/ 114 w 590"/>
                <a:gd name="T19" fmla="*/ 166 h 282"/>
                <a:gd name="T20" fmla="*/ 113 w 590"/>
                <a:gd name="T21" fmla="*/ 166 h 282"/>
                <a:gd name="T22" fmla="*/ 113 w 590"/>
                <a:gd name="T23" fmla="*/ 158 h 282"/>
                <a:gd name="T24" fmla="*/ 113 w 590"/>
                <a:gd name="T25" fmla="*/ 158 h 282"/>
                <a:gd name="T26" fmla="*/ 0 w 590"/>
                <a:gd name="T27" fmla="*/ 84 h 282"/>
                <a:gd name="T28" fmla="*/ 590 w 590"/>
                <a:gd name="T29" fmla="*/ 0 h 282"/>
                <a:gd name="T30" fmla="*/ 551 w 590"/>
                <a:gd name="T31" fmla="*/ 54 h 282"/>
                <a:gd name="T32" fmla="*/ 551 w 590"/>
                <a:gd name="T33" fmla="*/ 55 h 282"/>
                <a:gd name="T34" fmla="*/ 551 w 590"/>
                <a:gd name="T35" fmla="*/ 63 h 282"/>
                <a:gd name="T36" fmla="*/ 551 w 590"/>
                <a:gd name="T37" fmla="*/ 100 h 282"/>
                <a:gd name="T38" fmla="*/ 551 w 590"/>
                <a:gd name="T39" fmla="*/ 105 h 282"/>
                <a:gd name="T40" fmla="*/ 589 w 590"/>
                <a:gd name="T41" fmla="*/ 6 h 282"/>
                <a:gd name="T42" fmla="*/ 590 w 590"/>
                <a:gd name="T4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0" h="282">
                  <a:moveTo>
                    <a:pt x="0" y="84"/>
                  </a:moveTo>
                  <a:cubicBezTo>
                    <a:pt x="0" y="86"/>
                    <a:pt x="0" y="87"/>
                    <a:pt x="0" y="89"/>
                  </a:cubicBezTo>
                  <a:cubicBezTo>
                    <a:pt x="0" y="105"/>
                    <a:pt x="3" y="120"/>
                    <a:pt x="7" y="135"/>
                  </a:cubicBezTo>
                  <a:cubicBezTo>
                    <a:pt x="15" y="161"/>
                    <a:pt x="30" y="185"/>
                    <a:pt x="47" y="207"/>
                  </a:cubicBezTo>
                  <a:cubicBezTo>
                    <a:pt x="50" y="211"/>
                    <a:pt x="53" y="215"/>
                    <a:pt x="57" y="220"/>
                  </a:cubicBezTo>
                  <a:cubicBezTo>
                    <a:pt x="74" y="240"/>
                    <a:pt x="92" y="260"/>
                    <a:pt x="108" y="282"/>
                  </a:cubicBezTo>
                  <a:cubicBezTo>
                    <a:pt x="108" y="282"/>
                    <a:pt x="108" y="282"/>
                    <a:pt x="108" y="282"/>
                  </a:cubicBezTo>
                  <a:cubicBezTo>
                    <a:pt x="108" y="282"/>
                    <a:pt x="108" y="282"/>
                    <a:pt x="108" y="282"/>
                  </a:cubicBezTo>
                  <a:cubicBezTo>
                    <a:pt x="108" y="280"/>
                    <a:pt x="109" y="279"/>
                    <a:pt x="109" y="277"/>
                  </a:cubicBezTo>
                  <a:cubicBezTo>
                    <a:pt x="113" y="240"/>
                    <a:pt x="114" y="203"/>
                    <a:pt x="114" y="166"/>
                  </a:cubicBezTo>
                  <a:cubicBezTo>
                    <a:pt x="113" y="166"/>
                    <a:pt x="113" y="166"/>
                    <a:pt x="113" y="166"/>
                  </a:cubicBezTo>
                  <a:cubicBezTo>
                    <a:pt x="113" y="163"/>
                    <a:pt x="113" y="160"/>
                    <a:pt x="113" y="158"/>
                  </a:cubicBezTo>
                  <a:cubicBezTo>
                    <a:pt x="113" y="158"/>
                    <a:pt x="113" y="158"/>
                    <a:pt x="113" y="158"/>
                  </a:cubicBezTo>
                  <a:cubicBezTo>
                    <a:pt x="71" y="140"/>
                    <a:pt x="33" y="115"/>
                    <a:pt x="0" y="84"/>
                  </a:cubicBezTo>
                  <a:moveTo>
                    <a:pt x="590" y="0"/>
                  </a:moveTo>
                  <a:cubicBezTo>
                    <a:pt x="578" y="19"/>
                    <a:pt x="565" y="37"/>
                    <a:pt x="551" y="54"/>
                  </a:cubicBezTo>
                  <a:cubicBezTo>
                    <a:pt x="551" y="55"/>
                    <a:pt x="551" y="55"/>
                    <a:pt x="551" y="55"/>
                  </a:cubicBezTo>
                  <a:cubicBezTo>
                    <a:pt x="551" y="57"/>
                    <a:pt x="551" y="60"/>
                    <a:pt x="551" y="63"/>
                  </a:cubicBezTo>
                  <a:cubicBezTo>
                    <a:pt x="551" y="75"/>
                    <a:pt x="551" y="87"/>
                    <a:pt x="551" y="100"/>
                  </a:cubicBezTo>
                  <a:cubicBezTo>
                    <a:pt x="551" y="101"/>
                    <a:pt x="551" y="103"/>
                    <a:pt x="551" y="105"/>
                  </a:cubicBezTo>
                  <a:cubicBezTo>
                    <a:pt x="569" y="72"/>
                    <a:pt x="586" y="40"/>
                    <a:pt x="589" y="6"/>
                  </a:cubicBezTo>
                  <a:cubicBezTo>
                    <a:pt x="590" y="4"/>
                    <a:pt x="590" y="2"/>
                    <a:pt x="590" y="0"/>
                  </a:cubicBezTo>
                </a:path>
              </a:pathLst>
            </a:custGeom>
            <a:solidFill>
              <a:srgbClr val="42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îṩļiḍê">
              <a:extLst>
                <a:ext uri="{FF2B5EF4-FFF2-40B4-BE49-F238E27FC236}">
                  <a16:creationId xmlns="" xmlns:a16="http://schemas.microsoft.com/office/drawing/2014/main" id="{B762B87A-8ACE-40E8-8126-13FD555EEEB0}"/>
                </a:ext>
              </a:extLst>
            </p:cNvPr>
            <p:cNvSpPr/>
            <p:nvPr/>
          </p:nvSpPr>
          <p:spPr bwMode="auto">
            <a:xfrm>
              <a:off x="5059869" y="2958710"/>
              <a:ext cx="1383997" cy="2072262"/>
            </a:xfrm>
            <a:custGeom>
              <a:avLst/>
              <a:gdLst>
                <a:gd name="T0" fmla="*/ 784 w 784"/>
                <a:gd name="T1" fmla="*/ 1174 h 1174"/>
                <a:gd name="T2" fmla="*/ 0 w 784"/>
                <a:gd name="T3" fmla="*/ 1174 h 1174"/>
                <a:gd name="T4" fmla="*/ 98 w 784"/>
                <a:gd name="T5" fmla="*/ 987 h 1174"/>
                <a:gd name="T6" fmla="*/ 208 w 784"/>
                <a:gd name="T7" fmla="*/ 810 h 1174"/>
                <a:gd name="T8" fmla="*/ 228 w 784"/>
                <a:gd name="T9" fmla="*/ 758 h 1174"/>
                <a:gd name="T10" fmla="*/ 263 w 784"/>
                <a:gd name="T11" fmla="*/ 601 h 1174"/>
                <a:gd name="T12" fmla="*/ 264 w 784"/>
                <a:gd name="T13" fmla="*/ 596 h 1174"/>
                <a:gd name="T14" fmla="*/ 269 w 784"/>
                <a:gd name="T15" fmla="*/ 484 h 1174"/>
                <a:gd name="T16" fmla="*/ 269 w 784"/>
                <a:gd name="T17" fmla="*/ 476 h 1174"/>
                <a:gd name="T18" fmla="*/ 224 w 784"/>
                <a:gd name="T19" fmla="*/ 207 h 1174"/>
                <a:gd name="T20" fmla="*/ 223 w 784"/>
                <a:gd name="T21" fmla="*/ 204 h 1174"/>
                <a:gd name="T22" fmla="*/ 208 w 784"/>
                <a:gd name="T23" fmla="*/ 162 h 1174"/>
                <a:gd name="T24" fmla="*/ 249 w 784"/>
                <a:gd name="T25" fmla="*/ 141 h 1174"/>
                <a:gd name="T26" fmla="*/ 251 w 784"/>
                <a:gd name="T27" fmla="*/ 140 h 1174"/>
                <a:gd name="T28" fmla="*/ 668 w 784"/>
                <a:gd name="T29" fmla="*/ 67 h 1174"/>
                <a:gd name="T30" fmla="*/ 669 w 784"/>
                <a:gd name="T31" fmla="*/ 68 h 1174"/>
                <a:gd name="T32" fmla="*/ 714 w 784"/>
                <a:gd name="T33" fmla="*/ 213 h 1174"/>
                <a:gd name="T34" fmla="*/ 714 w 784"/>
                <a:gd name="T35" fmla="*/ 214 h 1174"/>
                <a:gd name="T36" fmla="*/ 713 w 784"/>
                <a:gd name="T37" fmla="*/ 218 h 1174"/>
                <a:gd name="T38" fmla="*/ 706 w 784"/>
                <a:gd name="T39" fmla="*/ 374 h 1174"/>
                <a:gd name="T40" fmla="*/ 706 w 784"/>
                <a:gd name="T41" fmla="*/ 382 h 1174"/>
                <a:gd name="T42" fmla="*/ 706 w 784"/>
                <a:gd name="T43" fmla="*/ 419 h 1174"/>
                <a:gd name="T44" fmla="*/ 706 w 784"/>
                <a:gd name="T45" fmla="*/ 424 h 1174"/>
                <a:gd name="T46" fmla="*/ 711 w 784"/>
                <a:gd name="T47" fmla="*/ 548 h 1174"/>
                <a:gd name="T48" fmla="*/ 725 w 784"/>
                <a:gd name="T49" fmla="*/ 725 h 1174"/>
                <a:gd name="T50" fmla="*/ 733 w 784"/>
                <a:gd name="T51" fmla="*/ 800 h 1174"/>
                <a:gd name="T52" fmla="*/ 734 w 784"/>
                <a:gd name="T53" fmla="*/ 808 h 1174"/>
                <a:gd name="T54" fmla="*/ 745 w 784"/>
                <a:gd name="T55" fmla="*/ 896 h 1174"/>
                <a:gd name="T56" fmla="*/ 745 w 784"/>
                <a:gd name="T57" fmla="*/ 898 h 1174"/>
                <a:gd name="T58" fmla="*/ 784 w 784"/>
                <a:gd name="T59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4" h="1174">
                  <a:moveTo>
                    <a:pt x="784" y="1174"/>
                  </a:moveTo>
                  <a:cubicBezTo>
                    <a:pt x="0" y="1174"/>
                    <a:pt x="0" y="1174"/>
                    <a:pt x="0" y="1174"/>
                  </a:cubicBezTo>
                  <a:cubicBezTo>
                    <a:pt x="10" y="1117"/>
                    <a:pt x="40" y="1054"/>
                    <a:pt x="98" y="987"/>
                  </a:cubicBezTo>
                  <a:cubicBezTo>
                    <a:pt x="143" y="934"/>
                    <a:pt x="180" y="874"/>
                    <a:pt x="208" y="810"/>
                  </a:cubicBezTo>
                  <a:cubicBezTo>
                    <a:pt x="215" y="793"/>
                    <a:pt x="222" y="776"/>
                    <a:pt x="228" y="758"/>
                  </a:cubicBezTo>
                  <a:cubicBezTo>
                    <a:pt x="245" y="707"/>
                    <a:pt x="257" y="654"/>
                    <a:pt x="263" y="601"/>
                  </a:cubicBezTo>
                  <a:cubicBezTo>
                    <a:pt x="263" y="599"/>
                    <a:pt x="264" y="598"/>
                    <a:pt x="264" y="596"/>
                  </a:cubicBezTo>
                  <a:cubicBezTo>
                    <a:pt x="268" y="559"/>
                    <a:pt x="269" y="522"/>
                    <a:pt x="269" y="484"/>
                  </a:cubicBezTo>
                  <a:cubicBezTo>
                    <a:pt x="269" y="482"/>
                    <a:pt x="269" y="479"/>
                    <a:pt x="269" y="476"/>
                  </a:cubicBezTo>
                  <a:cubicBezTo>
                    <a:pt x="266" y="385"/>
                    <a:pt x="251" y="294"/>
                    <a:pt x="224" y="207"/>
                  </a:cubicBezTo>
                  <a:cubicBezTo>
                    <a:pt x="223" y="204"/>
                    <a:pt x="223" y="204"/>
                    <a:pt x="223" y="204"/>
                  </a:cubicBezTo>
                  <a:cubicBezTo>
                    <a:pt x="214" y="177"/>
                    <a:pt x="208" y="162"/>
                    <a:pt x="208" y="162"/>
                  </a:cubicBezTo>
                  <a:cubicBezTo>
                    <a:pt x="208" y="162"/>
                    <a:pt x="223" y="153"/>
                    <a:pt x="249" y="141"/>
                  </a:cubicBezTo>
                  <a:cubicBezTo>
                    <a:pt x="251" y="140"/>
                    <a:pt x="251" y="140"/>
                    <a:pt x="251" y="140"/>
                  </a:cubicBezTo>
                  <a:cubicBezTo>
                    <a:pt x="346" y="94"/>
                    <a:pt x="569" y="0"/>
                    <a:pt x="668" y="67"/>
                  </a:cubicBezTo>
                  <a:cubicBezTo>
                    <a:pt x="669" y="68"/>
                    <a:pt x="669" y="68"/>
                    <a:pt x="669" y="68"/>
                  </a:cubicBezTo>
                  <a:cubicBezTo>
                    <a:pt x="704" y="93"/>
                    <a:pt x="722" y="138"/>
                    <a:pt x="714" y="213"/>
                  </a:cubicBezTo>
                  <a:cubicBezTo>
                    <a:pt x="714" y="214"/>
                    <a:pt x="714" y="214"/>
                    <a:pt x="714" y="214"/>
                  </a:cubicBezTo>
                  <a:cubicBezTo>
                    <a:pt x="714" y="215"/>
                    <a:pt x="713" y="217"/>
                    <a:pt x="713" y="218"/>
                  </a:cubicBezTo>
                  <a:cubicBezTo>
                    <a:pt x="708" y="270"/>
                    <a:pt x="705" y="322"/>
                    <a:pt x="706" y="374"/>
                  </a:cubicBezTo>
                  <a:cubicBezTo>
                    <a:pt x="706" y="376"/>
                    <a:pt x="706" y="379"/>
                    <a:pt x="706" y="382"/>
                  </a:cubicBezTo>
                  <a:cubicBezTo>
                    <a:pt x="706" y="394"/>
                    <a:pt x="706" y="406"/>
                    <a:pt x="706" y="419"/>
                  </a:cubicBezTo>
                  <a:cubicBezTo>
                    <a:pt x="706" y="420"/>
                    <a:pt x="706" y="422"/>
                    <a:pt x="706" y="424"/>
                  </a:cubicBezTo>
                  <a:cubicBezTo>
                    <a:pt x="707" y="464"/>
                    <a:pt x="709" y="506"/>
                    <a:pt x="711" y="548"/>
                  </a:cubicBezTo>
                  <a:cubicBezTo>
                    <a:pt x="715" y="607"/>
                    <a:pt x="720" y="667"/>
                    <a:pt x="725" y="725"/>
                  </a:cubicBezTo>
                  <a:cubicBezTo>
                    <a:pt x="728" y="750"/>
                    <a:pt x="731" y="775"/>
                    <a:pt x="733" y="800"/>
                  </a:cubicBezTo>
                  <a:cubicBezTo>
                    <a:pt x="734" y="803"/>
                    <a:pt x="734" y="806"/>
                    <a:pt x="734" y="808"/>
                  </a:cubicBezTo>
                  <a:cubicBezTo>
                    <a:pt x="738" y="838"/>
                    <a:pt x="741" y="868"/>
                    <a:pt x="745" y="896"/>
                  </a:cubicBezTo>
                  <a:cubicBezTo>
                    <a:pt x="745" y="898"/>
                    <a:pt x="745" y="898"/>
                    <a:pt x="745" y="898"/>
                  </a:cubicBezTo>
                  <a:cubicBezTo>
                    <a:pt x="759" y="1011"/>
                    <a:pt x="774" y="1109"/>
                    <a:pt x="784" y="1174"/>
                  </a:cubicBezTo>
                </a:path>
              </a:pathLst>
            </a:custGeom>
            <a:solidFill>
              <a:srgbClr val="C1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iṥļidé">
              <a:extLst>
                <a:ext uri="{FF2B5EF4-FFF2-40B4-BE49-F238E27FC236}">
                  <a16:creationId xmlns="" xmlns:a16="http://schemas.microsoft.com/office/drawing/2014/main" id="{942FD577-0DD7-4EC9-B1EB-9CA5D196963A}"/>
                </a:ext>
              </a:extLst>
            </p:cNvPr>
            <p:cNvSpPr/>
            <p:nvPr/>
          </p:nvSpPr>
          <p:spPr bwMode="auto">
            <a:xfrm>
              <a:off x="5533146" y="3800753"/>
              <a:ext cx="1493" cy="14930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0 w 1"/>
                <a:gd name="T5" fmla="*/ 8 h 8"/>
                <a:gd name="T6" fmla="*/ 1 w 1"/>
                <a:gd name="T7" fmla="*/ 8 h 8"/>
                <a:gd name="T8" fmla="*/ 1 w 1"/>
                <a:gd name="T9" fmla="*/ 7 h 8"/>
                <a:gd name="T10" fmla="*/ 1 w 1"/>
                <a:gd name="T11" fmla="*/ 0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5"/>
                    <a:pt x="1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3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ïşḷíďé">
              <a:extLst>
                <a:ext uri="{FF2B5EF4-FFF2-40B4-BE49-F238E27FC236}">
                  <a16:creationId xmlns="" xmlns:a16="http://schemas.microsoft.com/office/drawing/2014/main" id="{71602B2E-0707-4445-B7ED-B2A597D830A3}"/>
                </a:ext>
              </a:extLst>
            </p:cNvPr>
            <p:cNvSpPr/>
            <p:nvPr/>
          </p:nvSpPr>
          <p:spPr bwMode="auto">
            <a:xfrm>
              <a:off x="5534638" y="3618609"/>
              <a:ext cx="770380" cy="249329"/>
            </a:xfrm>
            <a:custGeom>
              <a:avLst/>
              <a:gdLst>
                <a:gd name="T0" fmla="*/ 436 w 436"/>
                <a:gd name="T1" fmla="*/ 0 h 141"/>
                <a:gd name="T2" fmla="*/ 147 w 436"/>
                <a:gd name="T3" fmla="*/ 132 h 141"/>
                <a:gd name="T4" fmla="*/ 0 w 436"/>
                <a:gd name="T5" fmla="*/ 103 h 141"/>
                <a:gd name="T6" fmla="*/ 0 w 436"/>
                <a:gd name="T7" fmla="*/ 110 h 141"/>
                <a:gd name="T8" fmla="*/ 0 w 436"/>
                <a:gd name="T9" fmla="*/ 111 h 141"/>
                <a:gd name="T10" fmla="*/ 147 w 436"/>
                <a:gd name="T11" fmla="*/ 141 h 141"/>
                <a:gd name="T12" fmla="*/ 436 w 436"/>
                <a:gd name="T13" fmla="*/ 8 h 141"/>
                <a:gd name="T14" fmla="*/ 436 w 436"/>
                <a:gd name="T15" fmla="*/ 0 h 141"/>
                <a:gd name="T16" fmla="*/ 436 w 436"/>
                <a:gd name="T1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141">
                  <a:moveTo>
                    <a:pt x="436" y="0"/>
                  </a:moveTo>
                  <a:cubicBezTo>
                    <a:pt x="366" y="81"/>
                    <a:pt x="263" y="132"/>
                    <a:pt x="147" y="132"/>
                  </a:cubicBezTo>
                  <a:cubicBezTo>
                    <a:pt x="95" y="132"/>
                    <a:pt x="45" y="122"/>
                    <a:pt x="0" y="103"/>
                  </a:cubicBezTo>
                  <a:cubicBezTo>
                    <a:pt x="0" y="105"/>
                    <a:pt x="0" y="108"/>
                    <a:pt x="0" y="11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47" y="131"/>
                    <a:pt x="97" y="141"/>
                    <a:pt x="147" y="141"/>
                  </a:cubicBezTo>
                  <a:cubicBezTo>
                    <a:pt x="256" y="141"/>
                    <a:pt x="362" y="94"/>
                    <a:pt x="436" y="8"/>
                  </a:cubicBezTo>
                  <a:cubicBezTo>
                    <a:pt x="436" y="5"/>
                    <a:pt x="436" y="3"/>
                    <a:pt x="436" y="0"/>
                  </a:cubicBezTo>
                  <a:cubicBezTo>
                    <a:pt x="436" y="0"/>
                    <a:pt x="436" y="0"/>
                    <a:pt x="43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iŝľiḍè">
              <a:extLst>
                <a:ext uri="{FF2B5EF4-FFF2-40B4-BE49-F238E27FC236}">
                  <a16:creationId xmlns="" xmlns:a16="http://schemas.microsoft.com/office/drawing/2014/main" id="{B045CE42-283D-4D5A-9AB1-F378A5353166}"/>
                </a:ext>
              </a:extLst>
            </p:cNvPr>
            <p:cNvSpPr/>
            <p:nvPr/>
          </p:nvSpPr>
          <p:spPr bwMode="auto">
            <a:xfrm>
              <a:off x="5121082" y="2507829"/>
              <a:ext cx="1348165" cy="1343686"/>
            </a:xfrm>
            <a:prstGeom prst="ellipse">
              <a:avLst/>
            </a:prstGeom>
            <a:solidFill>
              <a:srgbClr val="C1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íşľíḍè">
              <a:extLst>
                <a:ext uri="{FF2B5EF4-FFF2-40B4-BE49-F238E27FC236}">
                  <a16:creationId xmlns="" xmlns:a16="http://schemas.microsoft.com/office/drawing/2014/main" id="{2B328C68-AC86-42B0-A0F9-5568F637FB41}"/>
                </a:ext>
              </a:extLst>
            </p:cNvPr>
            <p:cNvSpPr/>
            <p:nvPr/>
          </p:nvSpPr>
          <p:spPr bwMode="auto">
            <a:xfrm>
              <a:off x="5486863" y="4532315"/>
              <a:ext cx="344880" cy="494178"/>
            </a:xfrm>
            <a:custGeom>
              <a:avLst/>
              <a:gdLst>
                <a:gd name="T0" fmla="*/ 1 w 195"/>
                <a:gd name="T1" fmla="*/ 0 h 280"/>
                <a:gd name="T2" fmla="*/ 0 w 195"/>
                <a:gd name="T3" fmla="*/ 5 h 280"/>
                <a:gd name="T4" fmla="*/ 190 w 195"/>
                <a:gd name="T5" fmla="*/ 280 h 280"/>
                <a:gd name="T6" fmla="*/ 195 w 195"/>
                <a:gd name="T7" fmla="*/ 280 h 280"/>
                <a:gd name="T8" fmla="*/ 1 w 195"/>
                <a:gd name="T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280">
                  <a:moveTo>
                    <a:pt x="1" y="0"/>
                  </a:moveTo>
                  <a:cubicBezTo>
                    <a:pt x="1" y="2"/>
                    <a:pt x="0" y="3"/>
                    <a:pt x="0" y="5"/>
                  </a:cubicBezTo>
                  <a:cubicBezTo>
                    <a:pt x="190" y="280"/>
                    <a:pt x="190" y="280"/>
                    <a:pt x="190" y="280"/>
                  </a:cubicBezTo>
                  <a:cubicBezTo>
                    <a:pt x="195" y="280"/>
                    <a:pt x="195" y="280"/>
                    <a:pt x="195" y="28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íṡľïďê">
              <a:extLst>
                <a:ext uri="{FF2B5EF4-FFF2-40B4-BE49-F238E27FC236}">
                  <a16:creationId xmlns="" xmlns:a16="http://schemas.microsoft.com/office/drawing/2014/main" id="{B24B99A3-14DE-4604-B5F0-599E43115671}"/>
                </a:ext>
              </a:extLst>
            </p:cNvPr>
            <p:cNvSpPr/>
            <p:nvPr/>
          </p:nvSpPr>
          <p:spPr bwMode="auto">
            <a:xfrm>
              <a:off x="4391012" y="4224761"/>
              <a:ext cx="1434758" cy="806211"/>
            </a:xfrm>
            <a:custGeom>
              <a:avLst/>
              <a:gdLst>
                <a:gd name="T0" fmla="*/ 813 w 813"/>
                <a:gd name="T1" fmla="*/ 457 h 457"/>
                <a:gd name="T2" fmla="*/ 0 w 813"/>
                <a:gd name="T3" fmla="*/ 457 h 457"/>
                <a:gd name="T4" fmla="*/ 41 w 813"/>
                <a:gd name="T5" fmla="*/ 243 h 457"/>
                <a:gd name="T6" fmla="*/ 131 w 813"/>
                <a:gd name="T7" fmla="*/ 88 h 457"/>
                <a:gd name="T8" fmla="*/ 374 w 813"/>
                <a:gd name="T9" fmla="*/ 2 h 457"/>
                <a:gd name="T10" fmla="*/ 587 w 813"/>
                <a:gd name="T11" fmla="*/ 93 h 457"/>
                <a:gd name="T12" fmla="*/ 590 w 813"/>
                <a:gd name="T13" fmla="*/ 134 h 457"/>
                <a:gd name="T14" fmla="*/ 620 w 813"/>
                <a:gd name="T15" fmla="*/ 177 h 457"/>
                <a:gd name="T16" fmla="*/ 813 w 813"/>
                <a:gd name="T17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457">
                  <a:moveTo>
                    <a:pt x="813" y="457"/>
                  </a:move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36" y="279"/>
                    <a:pt x="41" y="243"/>
                  </a:cubicBezTo>
                  <a:cubicBezTo>
                    <a:pt x="44" y="223"/>
                    <a:pt x="77" y="151"/>
                    <a:pt x="131" y="88"/>
                  </a:cubicBezTo>
                  <a:cubicBezTo>
                    <a:pt x="200" y="33"/>
                    <a:pt x="286" y="3"/>
                    <a:pt x="374" y="2"/>
                  </a:cubicBezTo>
                  <a:cubicBezTo>
                    <a:pt x="529" y="0"/>
                    <a:pt x="575" y="53"/>
                    <a:pt x="587" y="93"/>
                  </a:cubicBezTo>
                  <a:cubicBezTo>
                    <a:pt x="591" y="106"/>
                    <a:pt x="592" y="120"/>
                    <a:pt x="590" y="134"/>
                  </a:cubicBezTo>
                  <a:cubicBezTo>
                    <a:pt x="620" y="177"/>
                    <a:pt x="620" y="177"/>
                    <a:pt x="620" y="177"/>
                  </a:cubicBezTo>
                  <a:cubicBezTo>
                    <a:pt x="813" y="457"/>
                    <a:pt x="813" y="457"/>
                    <a:pt x="813" y="457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išlîḋe">
              <a:extLst>
                <a:ext uri="{FF2B5EF4-FFF2-40B4-BE49-F238E27FC236}">
                  <a16:creationId xmlns="" xmlns:a16="http://schemas.microsoft.com/office/drawing/2014/main" id="{8C47CC61-6B9F-4240-86BA-44F5F2E715A2}"/>
                </a:ext>
              </a:extLst>
            </p:cNvPr>
            <p:cNvSpPr/>
            <p:nvPr/>
          </p:nvSpPr>
          <p:spPr bwMode="auto">
            <a:xfrm>
              <a:off x="7150047" y="4409891"/>
              <a:ext cx="180652" cy="107495"/>
            </a:xfrm>
            <a:custGeom>
              <a:avLst/>
              <a:gdLst>
                <a:gd name="T0" fmla="*/ 0 w 102"/>
                <a:gd name="T1" fmla="*/ 0 h 61"/>
                <a:gd name="T2" fmla="*/ 0 w 102"/>
                <a:gd name="T3" fmla="*/ 1 h 61"/>
                <a:gd name="T4" fmla="*/ 0 w 102"/>
                <a:gd name="T5" fmla="*/ 1 h 61"/>
                <a:gd name="T6" fmla="*/ 49 w 102"/>
                <a:gd name="T7" fmla="*/ 27 h 61"/>
                <a:gd name="T8" fmla="*/ 102 w 102"/>
                <a:gd name="T9" fmla="*/ 61 h 61"/>
                <a:gd name="T10" fmla="*/ 47 w 102"/>
                <a:gd name="T11" fmla="*/ 24 h 61"/>
                <a:gd name="T12" fmla="*/ 0 w 102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6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8" y="10"/>
                    <a:pt x="34" y="18"/>
                    <a:pt x="49" y="27"/>
                  </a:cubicBezTo>
                  <a:cubicBezTo>
                    <a:pt x="72" y="39"/>
                    <a:pt x="91" y="51"/>
                    <a:pt x="102" y="61"/>
                  </a:cubicBezTo>
                  <a:cubicBezTo>
                    <a:pt x="91" y="51"/>
                    <a:pt x="72" y="38"/>
                    <a:pt x="47" y="24"/>
                  </a:cubicBezTo>
                  <a:cubicBezTo>
                    <a:pt x="33" y="16"/>
                    <a:pt x="17" y="8"/>
                    <a:pt x="0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îṥľíḋe">
              <a:extLst>
                <a:ext uri="{FF2B5EF4-FFF2-40B4-BE49-F238E27FC236}">
                  <a16:creationId xmlns="" xmlns:a16="http://schemas.microsoft.com/office/drawing/2014/main" id="{41E3EFB5-3731-4817-85A4-9016840053D8}"/>
                </a:ext>
              </a:extLst>
            </p:cNvPr>
            <p:cNvSpPr/>
            <p:nvPr/>
          </p:nvSpPr>
          <p:spPr bwMode="auto">
            <a:xfrm>
              <a:off x="5889968" y="4245662"/>
              <a:ext cx="418036" cy="780831"/>
            </a:xfrm>
            <a:custGeom>
              <a:avLst/>
              <a:gdLst>
                <a:gd name="T0" fmla="*/ 236 w 237"/>
                <a:gd name="T1" fmla="*/ 0 h 442"/>
                <a:gd name="T2" fmla="*/ 235 w 237"/>
                <a:gd name="T3" fmla="*/ 1 h 442"/>
                <a:gd name="T4" fmla="*/ 206 w 237"/>
                <a:gd name="T5" fmla="*/ 15 h 442"/>
                <a:gd name="T6" fmla="*/ 153 w 237"/>
                <a:gd name="T7" fmla="*/ 72 h 442"/>
                <a:gd name="T8" fmla="*/ 0 w 237"/>
                <a:gd name="T9" fmla="*/ 442 h 442"/>
                <a:gd name="T10" fmla="*/ 4 w 237"/>
                <a:gd name="T11" fmla="*/ 442 h 442"/>
                <a:gd name="T12" fmla="*/ 155 w 237"/>
                <a:gd name="T13" fmla="*/ 74 h 442"/>
                <a:gd name="T14" fmla="*/ 209 w 237"/>
                <a:gd name="T15" fmla="*/ 18 h 442"/>
                <a:gd name="T16" fmla="*/ 237 w 237"/>
                <a:gd name="T17" fmla="*/ 4 h 442"/>
                <a:gd name="T18" fmla="*/ 237 w 237"/>
                <a:gd name="T19" fmla="*/ 4 h 442"/>
                <a:gd name="T20" fmla="*/ 236 w 237"/>
                <a:gd name="T21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442">
                  <a:moveTo>
                    <a:pt x="236" y="0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25" y="5"/>
                    <a:pt x="215" y="10"/>
                    <a:pt x="206" y="15"/>
                  </a:cubicBezTo>
                  <a:cubicBezTo>
                    <a:pt x="177" y="32"/>
                    <a:pt x="155" y="51"/>
                    <a:pt x="153" y="72"/>
                  </a:cubicBezTo>
                  <a:cubicBezTo>
                    <a:pt x="147" y="125"/>
                    <a:pt x="40" y="356"/>
                    <a:pt x="0" y="442"/>
                  </a:cubicBezTo>
                  <a:cubicBezTo>
                    <a:pt x="4" y="442"/>
                    <a:pt x="4" y="442"/>
                    <a:pt x="4" y="442"/>
                  </a:cubicBezTo>
                  <a:cubicBezTo>
                    <a:pt x="45" y="354"/>
                    <a:pt x="149" y="127"/>
                    <a:pt x="155" y="74"/>
                  </a:cubicBezTo>
                  <a:cubicBezTo>
                    <a:pt x="158" y="54"/>
                    <a:pt x="180" y="34"/>
                    <a:pt x="209" y="18"/>
                  </a:cubicBezTo>
                  <a:cubicBezTo>
                    <a:pt x="218" y="13"/>
                    <a:pt x="227" y="8"/>
                    <a:pt x="237" y="4"/>
                  </a:cubicBezTo>
                  <a:cubicBezTo>
                    <a:pt x="237" y="4"/>
                    <a:pt x="237" y="4"/>
                    <a:pt x="237" y="4"/>
                  </a:cubicBezTo>
                  <a:cubicBezTo>
                    <a:pt x="237" y="3"/>
                    <a:pt x="236" y="1"/>
                    <a:pt x="23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îşḻíḍê">
              <a:extLst>
                <a:ext uri="{FF2B5EF4-FFF2-40B4-BE49-F238E27FC236}">
                  <a16:creationId xmlns="" xmlns:a16="http://schemas.microsoft.com/office/drawing/2014/main" id="{0795044E-34FC-42E3-8C41-D01BD5F7E2FF}"/>
                </a:ext>
              </a:extLst>
            </p:cNvPr>
            <p:cNvSpPr/>
            <p:nvPr/>
          </p:nvSpPr>
          <p:spPr bwMode="auto">
            <a:xfrm>
              <a:off x="5892954" y="4190421"/>
              <a:ext cx="1506421" cy="840551"/>
            </a:xfrm>
            <a:custGeom>
              <a:avLst/>
              <a:gdLst>
                <a:gd name="T0" fmla="*/ 853 w 853"/>
                <a:gd name="T1" fmla="*/ 476 h 476"/>
                <a:gd name="T2" fmla="*/ 0 w 853"/>
                <a:gd name="T3" fmla="*/ 476 h 476"/>
                <a:gd name="T4" fmla="*/ 153 w 853"/>
                <a:gd name="T5" fmla="*/ 105 h 476"/>
                <a:gd name="T6" fmla="*/ 207 w 853"/>
                <a:gd name="T7" fmla="*/ 49 h 476"/>
                <a:gd name="T8" fmla="*/ 235 w 853"/>
                <a:gd name="T9" fmla="*/ 35 h 476"/>
                <a:gd name="T10" fmla="*/ 237 w 853"/>
                <a:gd name="T11" fmla="*/ 34 h 476"/>
                <a:gd name="T12" fmla="*/ 253 w 853"/>
                <a:gd name="T13" fmla="*/ 27 h 476"/>
                <a:gd name="T14" fmla="*/ 481 w 853"/>
                <a:gd name="T15" fmla="*/ 29 h 476"/>
                <a:gd name="T16" fmla="*/ 711 w 853"/>
                <a:gd name="T17" fmla="*/ 125 h 476"/>
                <a:gd name="T18" fmla="*/ 712 w 853"/>
                <a:gd name="T19" fmla="*/ 125 h 476"/>
                <a:gd name="T20" fmla="*/ 761 w 853"/>
                <a:gd name="T21" fmla="*/ 151 h 476"/>
                <a:gd name="T22" fmla="*/ 821 w 853"/>
                <a:gd name="T23" fmla="*/ 193 h 476"/>
                <a:gd name="T24" fmla="*/ 833 w 853"/>
                <a:gd name="T25" fmla="*/ 261 h 476"/>
                <a:gd name="T26" fmla="*/ 853 w 853"/>
                <a:gd name="T27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3" h="476">
                  <a:moveTo>
                    <a:pt x="853" y="476"/>
                  </a:moveTo>
                  <a:cubicBezTo>
                    <a:pt x="0" y="476"/>
                    <a:pt x="0" y="476"/>
                    <a:pt x="0" y="476"/>
                  </a:cubicBezTo>
                  <a:cubicBezTo>
                    <a:pt x="41" y="389"/>
                    <a:pt x="147" y="159"/>
                    <a:pt x="153" y="105"/>
                  </a:cubicBezTo>
                  <a:cubicBezTo>
                    <a:pt x="156" y="85"/>
                    <a:pt x="178" y="65"/>
                    <a:pt x="207" y="49"/>
                  </a:cubicBezTo>
                  <a:cubicBezTo>
                    <a:pt x="216" y="44"/>
                    <a:pt x="225" y="39"/>
                    <a:pt x="235" y="35"/>
                  </a:cubicBezTo>
                  <a:cubicBezTo>
                    <a:pt x="237" y="34"/>
                    <a:pt x="237" y="34"/>
                    <a:pt x="237" y="34"/>
                  </a:cubicBezTo>
                  <a:cubicBezTo>
                    <a:pt x="242" y="31"/>
                    <a:pt x="248" y="29"/>
                    <a:pt x="253" y="27"/>
                  </a:cubicBezTo>
                  <a:cubicBezTo>
                    <a:pt x="327" y="0"/>
                    <a:pt x="408" y="1"/>
                    <a:pt x="481" y="29"/>
                  </a:cubicBezTo>
                  <a:cubicBezTo>
                    <a:pt x="551" y="56"/>
                    <a:pt x="641" y="92"/>
                    <a:pt x="711" y="125"/>
                  </a:cubicBezTo>
                  <a:cubicBezTo>
                    <a:pt x="712" y="125"/>
                    <a:pt x="712" y="125"/>
                    <a:pt x="712" y="125"/>
                  </a:cubicBezTo>
                  <a:cubicBezTo>
                    <a:pt x="730" y="134"/>
                    <a:pt x="746" y="142"/>
                    <a:pt x="761" y="151"/>
                  </a:cubicBezTo>
                  <a:cubicBezTo>
                    <a:pt x="791" y="167"/>
                    <a:pt x="812" y="182"/>
                    <a:pt x="821" y="193"/>
                  </a:cubicBezTo>
                  <a:cubicBezTo>
                    <a:pt x="824" y="199"/>
                    <a:pt x="829" y="223"/>
                    <a:pt x="833" y="261"/>
                  </a:cubicBezTo>
                  <a:cubicBezTo>
                    <a:pt x="839" y="313"/>
                    <a:pt x="846" y="389"/>
                    <a:pt x="853" y="476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ïṥ1íḓé">
              <a:extLst>
                <a:ext uri="{FF2B5EF4-FFF2-40B4-BE49-F238E27FC236}">
                  <a16:creationId xmlns="" xmlns:a16="http://schemas.microsoft.com/office/drawing/2014/main" id="{468459A2-FD40-4659-A59F-0666F0E00EB7}"/>
                </a:ext>
              </a:extLst>
            </p:cNvPr>
            <p:cNvSpPr/>
            <p:nvPr/>
          </p:nvSpPr>
          <p:spPr bwMode="auto">
            <a:xfrm>
              <a:off x="4780682" y="2101737"/>
              <a:ext cx="2291731" cy="2112573"/>
            </a:xfrm>
            <a:custGeom>
              <a:avLst/>
              <a:gdLst>
                <a:gd name="T0" fmla="*/ 486 w 1298"/>
                <a:gd name="T1" fmla="*/ 0 h 1197"/>
                <a:gd name="T2" fmla="*/ 302 w 1298"/>
                <a:gd name="T3" fmla="*/ 50 h 1197"/>
                <a:gd name="T4" fmla="*/ 132 w 1298"/>
                <a:gd name="T5" fmla="*/ 359 h 1197"/>
                <a:gd name="T6" fmla="*/ 0 w 1298"/>
                <a:gd name="T7" fmla="*/ 521 h 1197"/>
                <a:gd name="T8" fmla="*/ 17 w 1298"/>
                <a:gd name="T9" fmla="*/ 568 h 1197"/>
                <a:gd name="T10" fmla="*/ 27 w 1298"/>
                <a:gd name="T11" fmla="*/ 627 h 1197"/>
                <a:gd name="T12" fmla="*/ 20 w 1298"/>
                <a:gd name="T13" fmla="*/ 676 h 1197"/>
                <a:gd name="T14" fmla="*/ 20 w 1298"/>
                <a:gd name="T15" fmla="*/ 677 h 1197"/>
                <a:gd name="T16" fmla="*/ 21 w 1298"/>
                <a:gd name="T17" fmla="*/ 677 h 1197"/>
                <a:gd name="T18" fmla="*/ 77 w 1298"/>
                <a:gd name="T19" fmla="*/ 885 h 1197"/>
                <a:gd name="T20" fmla="*/ 77 w 1298"/>
                <a:gd name="T21" fmla="*/ 906 h 1197"/>
                <a:gd name="T22" fmla="*/ 54 w 1298"/>
                <a:gd name="T23" fmla="*/ 1026 h 1197"/>
                <a:gd name="T24" fmla="*/ 157 w 1298"/>
                <a:gd name="T25" fmla="*/ 1075 h 1197"/>
                <a:gd name="T26" fmla="*/ 157 w 1298"/>
                <a:gd name="T27" fmla="*/ 529 h 1197"/>
                <a:gd name="T28" fmla="*/ 202 w 1298"/>
                <a:gd name="T29" fmla="*/ 529 h 1197"/>
                <a:gd name="T30" fmla="*/ 574 w 1298"/>
                <a:gd name="T31" fmla="*/ 230 h 1197"/>
                <a:gd name="T32" fmla="*/ 947 w 1298"/>
                <a:gd name="T33" fmla="*/ 529 h 1197"/>
                <a:gd name="T34" fmla="*/ 1074 w 1298"/>
                <a:gd name="T35" fmla="*/ 529 h 1197"/>
                <a:gd name="T36" fmla="*/ 1074 w 1298"/>
                <a:gd name="T37" fmla="*/ 1197 h 1197"/>
                <a:gd name="T38" fmla="*/ 1254 w 1298"/>
                <a:gd name="T39" fmla="*/ 1048 h 1197"/>
                <a:gd name="T40" fmla="*/ 1292 w 1298"/>
                <a:gd name="T41" fmla="*/ 1021 h 1197"/>
                <a:gd name="T42" fmla="*/ 1298 w 1298"/>
                <a:gd name="T43" fmla="*/ 1016 h 1197"/>
                <a:gd name="T44" fmla="*/ 1260 w 1298"/>
                <a:gd name="T45" fmla="*/ 942 h 1197"/>
                <a:gd name="T46" fmla="*/ 1193 w 1298"/>
                <a:gd name="T47" fmla="*/ 726 h 1197"/>
                <a:gd name="T48" fmla="*/ 1193 w 1298"/>
                <a:gd name="T49" fmla="*/ 726 h 1197"/>
                <a:gd name="T50" fmla="*/ 1194 w 1298"/>
                <a:gd name="T51" fmla="*/ 714 h 1197"/>
                <a:gd name="T52" fmla="*/ 1235 w 1298"/>
                <a:gd name="T53" fmla="*/ 459 h 1197"/>
                <a:gd name="T54" fmla="*/ 1234 w 1298"/>
                <a:gd name="T55" fmla="*/ 443 h 1197"/>
                <a:gd name="T56" fmla="*/ 1154 w 1298"/>
                <a:gd name="T57" fmla="*/ 241 h 1197"/>
                <a:gd name="T58" fmla="*/ 1046 w 1298"/>
                <a:gd name="T59" fmla="*/ 118 h 1197"/>
                <a:gd name="T60" fmla="*/ 810 w 1298"/>
                <a:gd name="T61" fmla="*/ 32 h 1197"/>
                <a:gd name="T62" fmla="*/ 565 w 1298"/>
                <a:gd name="T63" fmla="*/ 4 h 1197"/>
                <a:gd name="T64" fmla="*/ 486 w 1298"/>
                <a:gd name="T65" fmla="*/ 0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8" h="1197">
                  <a:moveTo>
                    <a:pt x="486" y="0"/>
                  </a:moveTo>
                  <a:cubicBezTo>
                    <a:pt x="420" y="0"/>
                    <a:pt x="354" y="10"/>
                    <a:pt x="302" y="50"/>
                  </a:cubicBezTo>
                  <a:cubicBezTo>
                    <a:pt x="209" y="123"/>
                    <a:pt x="203" y="264"/>
                    <a:pt x="132" y="359"/>
                  </a:cubicBezTo>
                  <a:cubicBezTo>
                    <a:pt x="90" y="415"/>
                    <a:pt x="24" y="458"/>
                    <a:pt x="0" y="521"/>
                  </a:cubicBezTo>
                  <a:cubicBezTo>
                    <a:pt x="6" y="536"/>
                    <a:pt x="12" y="552"/>
                    <a:pt x="17" y="568"/>
                  </a:cubicBezTo>
                  <a:cubicBezTo>
                    <a:pt x="23" y="587"/>
                    <a:pt x="27" y="607"/>
                    <a:pt x="27" y="627"/>
                  </a:cubicBezTo>
                  <a:cubicBezTo>
                    <a:pt x="28" y="644"/>
                    <a:pt x="26" y="660"/>
                    <a:pt x="20" y="676"/>
                  </a:cubicBezTo>
                  <a:cubicBezTo>
                    <a:pt x="20" y="676"/>
                    <a:pt x="20" y="676"/>
                    <a:pt x="20" y="677"/>
                  </a:cubicBezTo>
                  <a:cubicBezTo>
                    <a:pt x="20" y="677"/>
                    <a:pt x="20" y="677"/>
                    <a:pt x="21" y="677"/>
                  </a:cubicBezTo>
                  <a:cubicBezTo>
                    <a:pt x="47" y="744"/>
                    <a:pt x="72" y="813"/>
                    <a:pt x="77" y="885"/>
                  </a:cubicBezTo>
                  <a:cubicBezTo>
                    <a:pt x="77" y="892"/>
                    <a:pt x="77" y="899"/>
                    <a:pt x="77" y="906"/>
                  </a:cubicBezTo>
                  <a:cubicBezTo>
                    <a:pt x="78" y="947"/>
                    <a:pt x="71" y="989"/>
                    <a:pt x="54" y="1026"/>
                  </a:cubicBezTo>
                  <a:cubicBezTo>
                    <a:pt x="87" y="1043"/>
                    <a:pt x="122" y="1060"/>
                    <a:pt x="157" y="1075"/>
                  </a:cubicBezTo>
                  <a:cubicBezTo>
                    <a:pt x="157" y="529"/>
                    <a:pt x="157" y="529"/>
                    <a:pt x="157" y="529"/>
                  </a:cubicBezTo>
                  <a:cubicBezTo>
                    <a:pt x="202" y="529"/>
                    <a:pt x="202" y="529"/>
                    <a:pt x="202" y="529"/>
                  </a:cubicBezTo>
                  <a:cubicBezTo>
                    <a:pt x="239" y="358"/>
                    <a:pt x="392" y="230"/>
                    <a:pt x="574" y="230"/>
                  </a:cubicBezTo>
                  <a:cubicBezTo>
                    <a:pt x="757" y="230"/>
                    <a:pt x="909" y="358"/>
                    <a:pt x="947" y="529"/>
                  </a:cubicBezTo>
                  <a:cubicBezTo>
                    <a:pt x="1074" y="529"/>
                    <a:pt x="1074" y="529"/>
                    <a:pt x="1074" y="529"/>
                  </a:cubicBezTo>
                  <a:cubicBezTo>
                    <a:pt x="1074" y="1197"/>
                    <a:pt x="1074" y="1197"/>
                    <a:pt x="1074" y="1197"/>
                  </a:cubicBezTo>
                  <a:cubicBezTo>
                    <a:pt x="1118" y="1127"/>
                    <a:pt x="1181" y="1077"/>
                    <a:pt x="1254" y="1048"/>
                  </a:cubicBezTo>
                  <a:cubicBezTo>
                    <a:pt x="1266" y="1039"/>
                    <a:pt x="1280" y="1030"/>
                    <a:pt x="1292" y="1021"/>
                  </a:cubicBezTo>
                  <a:cubicBezTo>
                    <a:pt x="1294" y="1019"/>
                    <a:pt x="1296" y="1018"/>
                    <a:pt x="1298" y="1016"/>
                  </a:cubicBezTo>
                  <a:cubicBezTo>
                    <a:pt x="1287" y="990"/>
                    <a:pt x="1274" y="966"/>
                    <a:pt x="1260" y="942"/>
                  </a:cubicBezTo>
                  <a:cubicBezTo>
                    <a:pt x="1221" y="879"/>
                    <a:pt x="1192" y="801"/>
                    <a:pt x="1193" y="726"/>
                  </a:cubicBezTo>
                  <a:cubicBezTo>
                    <a:pt x="1193" y="726"/>
                    <a:pt x="1193" y="726"/>
                    <a:pt x="1193" y="726"/>
                  </a:cubicBezTo>
                  <a:cubicBezTo>
                    <a:pt x="1193" y="722"/>
                    <a:pt x="1193" y="718"/>
                    <a:pt x="1194" y="714"/>
                  </a:cubicBezTo>
                  <a:cubicBezTo>
                    <a:pt x="1199" y="628"/>
                    <a:pt x="1236" y="545"/>
                    <a:pt x="1235" y="459"/>
                  </a:cubicBezTo>
                  <a:cubicBezTo>
                    <a:pt x="1235" y="454"/>
                    <a:pt x="1235" y="449"/>
                    <a:pt x="1234" y="443"/>
                  </a:cubicBezTo>
                  <a:cubicBezTo>
                    <a:pt x="1229" y="370"/>
                    <a:pt x="1194" y="302"/>
                    <a:pt x="1154" y="241"/>
                  </a:cubicBezTo>
                  <a:cubicBezTo>
                    <a:pt x="1124" y="195"/>
                    <a:pt x="1090" y="151"/>
                    <a:pt x="1046" y="118"/>
                  </a:cubicBezTo>
                  <a:cubicBezTo>
                    <a:pt x="979" y="66"/>
                    <a:pt x="894" y="44"/>
                    <a:pt x="810" y="32"/>
                  </a:cubicBezTo>
                  <a:cubicBezTo>
                    <a:pt x="726" y="20"/>
                    <a:pt x="650" y="9"/>
                    <a:pt x="565" y="4"/>
                  </a:cubicBezTo>
                  <a:cubicBezTo>
                    <a:pt x="539" y="2"/>
                    <a:pt x="513" y="0"/>
                    <a:pt x="486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íṧliḓé">
              <a:extLst>
                <a:ext uri="{FF2B5EF4-FFF2-40B4-BE49-F238E27FC236}">
                  <a16:creationId xmlns="" xmlns:a16="http://schemas.microsoft.com/office/drawing/2014/main" id="{2F18D343-1F93-419B-9703-D7C80763BC8B}"/>
                </a:ext>
              </a:extLst>
            </p:cNvPr>
            <p:cNvSpPr/>
            <p:nvPr/>
          </p:nvSpPr>
          <p:spPr bwMode="auto">
            <a:xfrm>
              <a:off x="6994776" y="3894811"/>
              <a:ext cx="89579" cy="56733"/>
            </a:xfrm>
            <a:custGeom>
              <a:avLst/>
              <a:gdLst>
                <a:gd name="T0" fmla="*/ 44 w 51"/>
                <a:gd name="T1" fmla="*/ 0 h 32"/>
                <a:gd name="T2" fmla="*/ 38 w 51"/>
                <a:gd name="T3" fmla="*/ 5 h 32"/>
                <a:gd name="T4" fmla="*/ 0 w 51"/>
                <a:gd name="T5" fmla="*/ 32 h 32"/>
                <a:gd name="T6" fmla="*/ 51 w 51"/>
                <a:gd name="T7" fmla="*/ 16 h 32"/>
                <a:gd name="T8" fmla="*/ 44 w 5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2">
                  <a:moveTo>
                    <a:pt x="44" y="0"/>
                  </a:moveTo>
                  <a:cubicBezTo>
                    <a:pt x="42" y="2"/>
                    <a:pt x="40" y="3"/>
                    <a:pt x="38" y="5"/>
                  </a:cubicBezTo>
                  <a:cubicBezTo>
                    <a:pt x="26" y="14"/>
                    <a:pt x="12" y="23"/>
                    <a:pt x="0" y="32"/>
                  </a:cubicBezTo>
                  <a:cubicBezTo>
                    <a:pt x="16" y="26"/>
                    <a:pt x="33" y="21"/>
                    <a:pt x="51" y="16"/>
                  </a:cubicBezTo>
                  <a:cubicBezTo>
                    <a:pt x="49" y="11"/>
                    <a:pt x="46" y="5"/>
                    <a:pt x="44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íš1ide">
              <a:extLst>
                <a:ext uri="{FF2B5EF4-FFF2-40B4-BE49-F238E27FC236}">
                  <a16:creationId xmlns="" xmlns:a16="http://schemas.microsoft.com/office/drawing/2014/main" id="{FB7CD80E-F4A1-47E6-A1AB-B6815A8F63B5}"/>
                </a:ext>
              </a:extLst>
            </p:cNvPr>
            <p:cNvSpPr/>
            <p:nvPr/>
          </p:nvSpPr>
          <p:spPr bwMode="auto">
            <a:xfrm>
              <a:off x="6676771" y="3923178"/>
              <a:ext cx="477755" cy="486713"/>
            </a:xfrm>
            <a:custGeom>
              <a:avLst/>
              <a:gdLst>
                <a:gd name="T0" fmla="*/ 231 w 271"/>
                <a:gd name="T1" fmla="*/ 0 h 276"/>
                <a:gd name="T2" fmla="*/ 0 w 271"/>
                <a:gd name="T3" fmla="*/ 165 h 276"/>
                <a:gd name="T4" fmla="*/ 0 w 271"/>
                <a:gd name="T5" fmla="*/ 167 h 276"/>
                <a:gd name="T6" fmla="*/ 34 w 271"/>
                <a:gd name="T7" fmla="*/ 179 h 276"/>
                <a:gd name="T8" fmla="*/ 265 w 271"/>
                <a:gd name="T9" fmla="*/ 275 h 276"/>
                <a:gd name="T10" fmla="*/ 265 w 271"/>
                <a:gd name="T11" fmla="*/ 275 h 276"/>
                <a:gd name="T12" fmla="*/ 268 w 271"/>
                <a:gd name="T13" fmla="*/ 276 h 276"/>
                <a:gd name="T14" fmla="*/ 269 w 271"/>
                <a:gd name="T15" fmla="*/ 264 h 276"/>
                <a:gd name="T16" fmla="*/ 270 w 271"/>
                <a:gd name="T17" fmla="*/ 246 h 276"/>
                <a:gd name="T18" fmla="*/ 271 w 271"/>
                <a:gd name="T19" fmla="*/ 210 h 276"/>
                <a:gd name="T20" fmla="*/ 231 w 271"/>
                <a:gd name="T2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276">
                  <a:moveTo>
                    <a:pt x="231" y="0"/>
                  </a:moveTo>
                  <a:cubicBezTo>
                    <a:pt x="137" y="23"/>
                    <a:pt x="54" y="79"/>
                    <a:pt x="0" y="165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1" y="170"/>
                    <a:pt x="23" y="174"/>
                    <a:pt x="34" y="179"/>
                  </a:cubicBezTo>
                  <a:cubicBezTo>
                    <a:pt x="104" y="205"/>
                    <a:pt x="194" y="241"/>
                    <a:pt x="265" y="275"/>
                  </a:cubicBezTo>
                  <a:cubicBezTo>
                    <a:pt x="265" y="275"/>
                    <a:pt x="265" y="275"/>
                    <a:pt x="265" y="275"/>
                  </a:cubicBezTo>
                  <a:cubicBezTo>
                    <a:pt x="266" y="275"/>
                    <a:pt x="267" y="276"/>
                    <a:pt x="268" y="276"/>
                  </a:cubicBezTo>
                  <a:cubicBezTo>
                    <a:pt x="268" y="272"/>
                    <a:pt x="269" y="268"/>
                    <a:pt x="269" y="264"/>
                  </a:cubicBezTo>
                  <a:cubicBezTo>
                    <a:pt x="270" y="258"/>
                    <a:pt x="270" y="252"/>
                    <a:pt x="270" y="246"/>
                  </a:cubicBezTo>
                  <a:cubicBezTo>
                    <a:pt x="271" y="234"/>
                    <a:pt x="271" y="222"/>
                    <a:pt x="271" y="210"/>
                  </a:cubicBezTo>
                  <a:cubicBezTo>
                    <a:pt x="271" y="138"/>
                    <a:pt x="257" y="67"/>
                    <a:pt x="231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íṡļíḍê">
              <a:extLst>
                <a:ext uri="{FF2B5EF4-FFF2-40B4-BE49-F238E27FC236}">
                  <a16:creationId xmlns="" xmlns:a16="http://schemas.microsoft.com/office/drawing/2014/main" id="{0829FED9-1C09-499F-ADF7-ABA48D428BE3}"/>
                </a:ext>
              </a:extLst>
            </p:cNvPr>
            <p:cNvSpPr/>
            <p:nvPr/>
          </p:nvSpPr>
          <p:spPr bwMode="auto">
            <a:xfrm>
              <a:off x="4444760" y="3912726"/>
              <a:ext cx="613617" cy="671843"/>
            </a:xfrm>
            <a:custGeom>
              <a:avLst/>
              <a:gdLst>
                <a:gd name="T0" fmla="*/ 244 w 347"/>
                <a:gd name="T1" fmla="*/ 0 h 381"/>
                <a:gd name="T2" fmla="*/ 206 w 347"/>
                <a:gd name="T3" fmla="*/ 61 h 381"/>
                <a:gd name="T4" fmla="*/ 123 w 347"/>
                <a:gd name="T5" fmla="*/ 135 h 381"/>
                <a:gd name="T6" fmla="*/ 27 w 347"/>
                <a:gd name="T7" fmla="*/ 306 h 381"/>
                <a:gd name="T8" fmla="*/ 4 w 347"/>
                <a:gd name="T9" fmla="*/ 370 h 381"/>
                <a:gd name="T10" fmla="*/ 0 w 347"/>
                <a:gd name="T11" fmla="*/ 381 h 381"/>
                <a:gd name="T12" fmla="*/ 87 w 347"/>
                <a:gd name="T13" fmla="*/ 282 h 381"/>
                <a:gd name="T14" fmla="*/ 100 w 347"/>
                <a:gd name="T15" fmla="*/ 265 h 381"/>
                <a:gd name="T16" fmla="*/ 101 w 347"/>
                <a:gd name="T17" fmla="*/ 264 h 381"/>
                <a:gd name="T18" fmla="*/ 103 w 347"/>
                <a:gd name="T19" fmla="*/ 263 h 381"/>
                <a:gd name="T20" fmla="*/ 345 w 347"/>
                <a:gd name="T21" fmla="*/ 176 h 381"/>
                <a:gd name="T22" fmla="*/ 347 w 347"/>
                <a:gd name="T23" fmla="*/ 176 h 381"/>
                <a:gd name="T24" fmla="*/ 347 w 347"/>
                <a:gd name="T25" fmla="*/ 49 h 381"/>
                <a:gd name="T26" fmla="*/ 244 w 347"/>
                <a:gd name="T2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" h="381">
                  <a:moveTo>
                    <a:pt x="244" y="0"/>
                  </a:moveTo>
                  <a:cubicBezTo>
                    <a:pt x="235" y="22"/>
                    <a:pt x="222" y="43"/>
                    <a:pt x="206" y="61"/>
                  </a:cubicBezTo>
                  <a:cubicBezTo>
                    <a:pt x="181" y="88"/>
                    <a:pt x="149" y="108"/>
                    <a:pt x="123" y="135"/>
                  </a:cubicBezTo>
                  <a:cubicBezTo>
                    <a:pt x="76" y="181"/>
                    <a:pt x="50" y="244"/>
                    <a:pt x="27" y="306"/>
                  </a:cubicBezTo>
                  <a:cubicBezTo>
                    <a:pt x="19" y="327"/>
                    <a:pt x="11" y="349"/>
                    <a:pt x="4" y="370"/>
                  </a:cubicBezTo>
                  <a:cubicBezTo>
                    <a:pt x="2" y="374"/>
                    <a:pt x="1" y="378"/>
                    <a:pt x="0" y="381"/>
                  </a:cubicBezTo>
                  <a:cubicBezTo>
                    <a:pt x="24" y="344"/>
                    <a:pt x="53" y="310"/>
                    <a:pt x="87" y="282"/>
                  </a:cubicBezTo>
                  <a:cubicBezTo>
                    <a:pt x="91" y="276"/>
                    <a:pt x="95" y="271"/>
                    <a:pt x="100" y="265"/>
                  </a:cubicBezTo>
                  <a:cubicBezTo>
                    <a:pt x="100" y="265"/>
                    <a:pt x="101" y="265"/>
                    <a:pt x="101" y="264"/>
                  </a:cubicBezTo>
                  <a:cubicBezTo>
                    <a:pt x="102" y="264"/>
                    <a:pt x="102" y="263"/>
                    <a:pt x="103" y="263"/>
                  </a:cubicBezTo>
                  <a:cubicBezTo>
                    <a:pt x="172" y="208"/>
                    <a:pt x="257" y="177"/>
                    <a:pt x="345" y="176"/>
                  </a:cubicBezTo>
                  <a:cubicBezTo>
                    <a:pt x="346" y="176"/>
                    <a:pt x="347" y="176"/>
                    <a:pt x="347" y="176"/>
                  </a:cubicBezTo>
                  <a:cubicBezTo>
                    <a:pt x="347" y="49"/>
                    <a:pt x="347" y="49"/>
                    <a:pt x="347" y="49"/>
                  </a:cubicBezTo>
                  <a:cubicBezTo>
                    <a:pt x="312" y="34"/>
                    <a:pt x="277" y="17"/>
                    <a:pt x="244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ïSḷíḓè">
              <a:extLst>
                <a:ext uri="{FF2B5EF4-FFF2-40B4-BE49-F238E27FC236}">
                  <a16:creationId xmlns="" xmlns:a16="http://schemas.microsoft.com/office/drawing/2014/main" id="{CE4F58C1-7E1E-4571-857D-1376E13C4FA9}"/>
                </a:ext>
              </a:extLst>
            </p:cNvPr>
            <p:cNvSpPr/>
            <p:nvPr/>
          </p:nvSpPr>
          <p:spPr bwMode="auto">
            <a:xfrm>
              <a:off x="4815020" y="3208038"/>
              <a:ext cx="14930" cy="88087"/>
            </a:xfrm>
            <a:custGeom>
              <a:avLst/>
              <a:gdLst>
                <a:gd name="T0" fmla="*/ 8 w 9"/>
                <a:gd name="T1" fmla="*/ 0 h 50"/>
                <a:gd name="T2" fmla="*/ 1 w 9"/>
                <a:gd name="T3" fmla="*/ 43 h 50"/>
                <a:gd name="T4" fmla="*/ 0 w 9"/>
                <a:gd name="T5" fmla="*/ 47 h 50"/>
                <a:gd name="T6" fmla="*/ 1 w 9"/>
                <a:gd name="T7" fmla="*/ 50 h 50"/>
                <a:gd name="T8" fmla="*/ 1 w 9"/>
                <a:gd name="T9" fmla="*/ 49 h 50"/>
                <a:gd name="T10" fmla="*/ 8 w 9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0">
                  <a:moveTo>
                    <a:pt x="8" y="0"/>
                  </a:moveTo>
                  <a:cubicBezTo>
                    <a:pt x="9" y="15"/>
                    <a:pt x="7" y="30"/>
                    <a:pt x="1" y="43"/>
                  </a:cubicBezTo>
                  <a:cubicBezTo>
                    <a:pt x="1" y="45"/>
                    <a:pt x="1" y="46"/>
                    <a:pt x="0" y="47"/>
                  </a:cubicBezTo>
                  <a:cubicBezTo>
                    <a:pt x="1" y="48"/>
                    <a:pt x="1" y="49"/>
                    <a:pt x="1" y="50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7" y="33"/>
                    <a:pt x="9" y="17"/>
                    <a:pt x="8" y="0"/>
                  </a:cubicBezTo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ís1íďè">
              <a:extLst>
                <a:ext uri="{FF2B5EF4-FFF2-40B4-BE49-F238E27FC236}">
                  <a16:creationId xmlns="" xmlns:a16="http://schemas.microsoft.com/office/drawing/2014/main" id="{0D1A9166-F79F-4E2B-965B-FFF133056ED8}"/>
                </a:ext>
              </a:extLst>
            </p:cNvPr>
            <p:cNvSpPr/>
            <p:nvPr/>
          </p:nvSpPr>
          <p:spPr bwMode="auto">
            <a:xfrm>
              <a:off x="4764258" y="3021415"/>
              <a:ext cx="65691" cy="268737"/>
            </a:xfrm>
            <a:custGeom>
              <a:avLst/>
              <a:gdLst>
                <a:gd name="T0" fmla="*/ 9 w 37"/>
                <a:gd name="T1" fmla="*/ 0 h 153"/>
                <a:gd name="T2" fmla="*/ 2 w 37"/>
                <a:gd name="T3" fmla="*/ 28 h 153"/>
                <a:gd name="T4" fmla="*/ 1 w 37"/>
                <a:gd name="T5" fmla="*/ 44 h 153"/>
                <a:gd name="T6" fmla="*/ 28 w 37"/>
                <a:gd name="T7" fmla="*/ 153 h 153"/>
                <a:gd name="T8" fmla="*/ 29 w 37"/>
                <a:gd name="T9" fmla="*/ 149 h 153"/>
                <a:gd name="T10" fmla="*/ 36 w 37"/>
                <a:gd name="T11" fmla="*/ 106 h 153"/>
                <a:gd name="T12" fmla="*/ 26 w 37"/>
                <a:gd name="T13" fmla="*/ 47 h 153"/>
                <a:gd name="T14" fmla="*/ 9 w 37"/>
                <a:gd name="T1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3">
                  <a:moveTo>
                    <a:pt x="9" y="0"/>
                  </a:moveTo>
                  <a:cubicBezTo>
                    <a:pt x="6" y="9"/>
                    <a:pt x="3" y="18"/>
                    <a:pt x="2" y="28"/>
                  </a:cubicBezTo>
                  <a:cubicBezTo>
                    <a:pt x="1" y="34"/>
                    <a:pt x="1" y="39"/>
                    <a:pt x="1" y="44"/>
                  </a:cubicBezTo>
                  <a:cubicBezTo>
                    <a:pt x="0" y="81"/>
                    <a:pt x="14" y="118"/>
                    <a:pt x="28" y="153"/>
                  </a:cubicBezTo>
                  <a:cubicBezTo>
                    <a:pt x="29" y="152"/>
                    <a:pt x="29" y="151"/>
                    <a:pt x="29" y="149"/>
                  </a:cubicBezTo>
                  <a:cubicBezTo>
                    <a:pt x="35" y="136"/>
                    <a:pt x="37" y="121"/>
                    <a:pt x="36" y="106"/>
                  </a:cubicBezTo>
                  <a:cubicBezTo>
                    <a:pt x="36" y="86"/>
                    <a:pt x="32" y="66"/>
                    <a:pt x="26" y="47"/>
                  </a:cubicBezTo>
                  <a:cubicBezTo>
                    <a:pt x="21" y="31"/>
                    <a:pt x="15" y="15"/>
                    <a:pt x="9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îš1îḋè">
              <a:extLst>
                <a:ext uri="{FF2B5EF4-FFF2-40B4-BE49-F238E27FC236}">
                  <a16:creationId xmlns="" xmlns:a16="http://schemas.microsoft.com/office/drawing/2014/main" id="{4056965F-B0ED-47AE-B03C-1DACFFB5711D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45179"/>
            </a:xfrm>
            <a:custGeom>
              <a:avLst/>
              <a:gdLst>
                <a:gd name="T0" fmla="*/ 45 w 917"/>
                <a:gd name="T1" fmla="*/ 0 h 762"/>
                <a:gd name="T2" fmla="*/ 0 w 917"/>
                <a:gd name="T3" fmla="*/ 0 h 762"/>
                <a:gd name="T4" fmla="*/ 0 w 917"/>
                <a:gd name="T5" fmla="*/ 673 h 762"/>
                <a:gd name="T6" fmla="*/ 8 w 917"/>
                <a:gd name="T7" fmla="*/ 673 h 762"/>
                <a:gd name="T8" fmla="*/ 211 w 917"/>
                <a:gd name="T9" fmla="*/ 762 h 762"/>
                <a:gd name="T10" fmla="*/ 229 w 917"/>
                <a:gd name="T11" fmla="*/ 715 h 762"/>
                <a:gd name="T12" fmla="*/ 264 w 917"/>
                <a:gd name="T13" fmla="*/ 558 h 762"/>
                <a:gd name="T14" fmla="*/ 264 w 917"/>
                <a:gd name="T15" fmla="*/ 558 h 762"/>
                <a:gd name="T16" fmla="*/ 213 w 917"/>
                <a:gd name="T17" fmla="*/ 496 h 762"/>
                <a:gd name="T18" fmla="*/ 203 w 917"/>
                <a:gd name="T19" fmla="*/ 483 h 762"/>
                <a:gd name="T20" fmla="*/ 163 w 917"/>
                <a:gd name="T21" fmla="*/ 411 h 762"/>
                <a:gd name="T22" fmla="*/ 156 w 917"/>
                <a:gd name="T23" fmla="*/ 365 h 762"/>
                <a:gd name="T24" fmla="*/ 156 w 917"/>
                <a:gd name="T25" fmla="*/ 360 h 762"/>
                <a:gd name="T26" fmla="*/ 36 w 917"/>
                <a:gd name="T27" fmla="*/ 82 h 762"/>
                <a:gd name="T28" fmla="*/ 45 w 917"/>
                <a:gd name="T29" fmla="*/ 0 h 762"/>
                <a:gd name="T30" fmla="*/ 917 w 917"/>
                <a:gd name="T31" fmla="*/ 0 h 762"/>
                <a:gd name="T32" fmla="*/ 790 w 917"/>
                <a:gd name="T33" fmla="*/ 0 h 762"/>
                <a:gd name="T34" fmla="*/ 799 w 917"/>
                <a:gd name="T35" fmla="*/ 82 h 762"/>
                <a:gd name="T36" fmla="*/ 746 w 917"/>
                <a:gd name="T37" fmla="*/ 276 h 762"/>
                <a:gd name="T38" fmla="*/ 745 w 917"/>
                <a:gd name="T39" fmla="*/ 282 h 762"/>
                <a:gd name="T40" fmla="*/ 707 w 917"/>
                <a:gd name="T41" fmla="*/ 381 h 762"/>
                <a:gd name="T42" fmla="*/ 707 w 917"/>
                <a:gd name="T43" fmla="*/ 381 h 762"/>
                <a:gd name="T44" fmla="*/ 712 w 917"/>
                <a:gd name="T45" fmla="*/ 505 h 762"/>
                <a:gd name="T46" fmla="*/ 726 w 917"/>
                <a:gd name="T47" fmla="*/ 679 h 762"/>
                <a:gd name="T48" fmla="*/ 835 w 917"/>
                <a:gd name="T49" fmla="*/ 660 h 762"/>
                <a:gd name="T50" fmla="*/ 917 w 917"/>
                <a:gd name="T51" fmla="*/ 670 h 762"/>
                <a:gd name="T52" fmla="*/ 917 w 917"/>
                <a:gd name="T53" fmla="*/ 668 h 762"/>
                <a:gd name="T54" fmla="*/ 917 w 917"/>
                <a:gd name="T55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7" h="762">
                  <a:moveTo>
                    <a:pt x="4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3"/>
                    <a:pt x="0" y="673"/>
                    <a:pt x="0" y="673"/>
                  </a:cubicBezTo>
                  <a:cubicBezTo>
                    <a:pt x="3" y="673"/>
                    <a:pt x="5" y="673"/>
                    <a:pt x="8" y="673"/>
                  </a:cubicBezTo>
                  <a:cubicBezTo>
                    <a:pt x="154" y="673"/>
                    <a:pt x="198" y="724"/>
                    <a:pt x="211" y="762"/>
                  </a:cubicBezTo>
                  <a:cubicBezTo>
                    <a:pt x="218" y="747"/>
                    <a:pt x="224" y="731"/>
                    <a:pt x="229" y="715"/>
                  </a:cubicBezTo>
                  <a:cubicBezTo>
                    <a:pt x="246" y="664"/>
                    <a:pt x="258" y="612"/>
                    <a:pt x="264" y="558"/>
                  </a:cubicBezTo>
                  <a:cubicBezTo>
                    <a:pt x="264" y="558"/>
                    <a:pt x="264" y="558"/>
                    <a:pt x="264" y="558"/>
                  </a:cubicBezTo>
                  <a:cubicBezTo>
                    <a:pt x="248" y="536"/>
                    <a:pt x="230" y="516"/>
                    <a:pt x="213" y="496"/>
                  </a:cubicBezTo>
                  <a:cubicBezTo>
                    <a:pt x="209" y="491"/>
                    <a:pt x="206" y="487"/>
                    <a:pt x="203" y="483"/>
                  </a:cubicBezTo>
                  <a:cubicBezTo>
                    <a:pt x="186" y="461"/>
                    <a:pt x="171" y="437"/>
                    <a:pt x="163" y="411"/>
                  </a:cubicBezTo>
                  <a:cubicBezTo>
                    <a:pt x="159" y="396"/>
                    <a:pt x="156" y="381"/>
                    <a:pt x="156" y="365"/>
                  </a:cubicBezTo>
                  <a:cubicBezTo>
                    <a:pt x="156" y="363"/>
                    <a:pt x="156" y="362"/>
                    <a:pt x="156" y="360"/>
                  </a:cubicBezTo>
                  <a:cubicBezTo>
                    <a:pt x="82" y="290"/>
                    <a:pt x="36" y="192"/>
                    <a:pt x="36" y="82"/>
                  </a:cubicBezTo>
                  <a:cubicBezTo>
                    <a:pt x="36" y="54"/>
                    <a:pt x="39" y="27"/>
                    <a:pt x="45" y="0"/>
                  </a:cubicBezTo>
                  <a:moveTo>
                    <a:pt x="917" y="0"/>
                  </a:moveTo>
                  <a:cubicBezTo>
                    <a:pt x="790" y="0"/>
                    <a:pt x="790" y="0"/>
                    <a:pt x="790" y="0"/>
                  </a:cubicBezTo>
                  <a:cubicBezTo>
                    <a:pt x="796" y="27"/>
                    <a:pt x="799" y="54"/>
                    <a:pt x="799" y="82"/>
                  </a:cubicBezTo>
                  <a:cubicBezTo>
                    <a:pt x="799" y="153"/>
                    <a:pt x="779" y="219"/>
                    <a:pt x="746" y="276"/>
                  </a:cubicBezTo>
                  <a:cubicBezTo>
                    <a:pt x="746" y="278"/>
                    <a:pt x="746" y="280"/>
                    <a:pt x="745" y="282"/>
                  </a:cubicBezTo>
                  <a:cubicBezTo>
                    <a:pt x="742" y="316"/>
                    <a:pt x="725" y="348"/>
                    <a:pt x="707" y="381"/>
                  </a:cubicBezTo>
                  <a:cubicBezTo>
                    <a:pt x="707" y="381"/>
                    <a:pt x="707" y="381"/>
                    <a:pt x="707" y="381"/>
                  </a:cubicBezTo>
                  <a:cubicBezTo>
                    <a:pt x="708" y="421"/>
                    <a:pt x="710" y="463"/>
                    <a:pt x="712" y="505"/>
                  </a:cubicBezTo>
                  <a:cubicBezTo>
                    <a:pt x="716" y="563"/>
                    <a:pt x="721" y="621"/>
                    <a:pt x="726" y="679"/>
                  </a:cubicBezTo>
                  <a:cubicBezTo>
                    <a:pt x="761" y="666"/>
                    <a:pt x="798" y="660"/>
                    <a:pt x="835" y="660"/>
                  </a:cubicBezTo>
                  <a:cubicBezTo>
                    <a:pt x="862" y="660"/>
                    <a:pt x="890" y="663"/>
                    <a:pt x="917" y="670"/>
                  </a:cubicBezTo>
                  <a:cubicBezTo>
                    <a:pt x="917" y="668"/>
                    <a:pt x="917" y="668"/>
                    <a:pt x="917" y="668"/>
                  </a:cubicBezTo>
                  <a:cubicBezTo>
                    <a:pt x="917" y="0"/>
                    <a:pt x="917" y="0"/>
                    <a:pt x="917" y="0"/>
                  </a:cubicBezTo>
                </a:path>
              </a:pathLst>
            </a:custGeom>
            <a:solidFill>
              <a:srgbClr val="3B3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ïṩḻîdè">
              <a:extLst>
                <a:ext uri="{FF2B5EF4-FFF2-40B4-BE49-F238E27FC236}">
                  <a16:creationId xmlns="" xmlns:a16="http://schemas.microsoft.com/office/drawing/2014/main" id="{33EB0D1B-7536-4497-9E64-8ED74707FA82}"/>
                </a:ext>
              </a:extLst>
            </p:cNvPr>
            <p:cNvSpPr/>
            <p:nvPr/>
          </p:nvSpPr>
          <p:spPr bwMode="auto">
            <a:xfrm>
              <a:off x="5430129" y="3708188"/>
              <a:ext cx="909228" cy="824127"/>
            </a:xfrm>
            <a:custGeom>
              <a:avLst/>
              <a:gdLst>
                <a:gd name="T0" fmla="*/ 53 w 515"/>
                <a:gd name="T1" fmla="*/ 177 h 467"/>
                <a:gd name="T2" fmla="*/ 18 w 515"/>
                <a:gd name="T3" fmla="*/ 334 h 467"/>
                <a:gd name="T4" fmla="*/ 0 w 515"/>
                <a:gd name="T5" fmla="*/ 381 h 467"/>
                <a:gd name="T6" fmla="*/ 1 w 515"/>
                <a:gd name="T7" fmla="*/ 383 h 467"/>
                <a:gd name="T8" fmla="*/ 4 w 515"/>
                <a:gd name="T9" fmla="*/ 424 h 467"/>
                <a:gd name="T10" fmla="*/ 33 w 515"/>
                <a:gd name="T11" fmla="*/ 467 h 467"/>
                <a:gd name="T12" fmla="*/ 33 w 515"/>
                <a:gd name="T13" fmla="*/ 467 h 467"/>
                <a:gd name="T14" fmla="*/ 39 w 515"/>
                <a:gd name="T15" fmla="*/ 456 h 467"/>
                <a:gd name="T16" fmla="*/ 69 w 515"/>
                <a:gd name="T17" fmla="*/ 402 h 467"/>
                <a:gd name="T18" fmla="*/ 85 w 515"/>
                <a:gd name="T19" fmla="*/ 372 h 467"/>
                <a:gd name="T20" fmla="*/ 84 w 515"/>
                <a:gd name="T21" fmla="*/ 228 h 467"/>
                <a:gd name="T22" fmla="*/ 53 w 515"/>
                <a:gd name="T23" fmla="*/ 177 h 467"/>
                <a:gd name="T24" fmla="*/ 53 w 515"/>
                <a:gd name="T25" fmla="*/ 177 h 467"/>
                <a:gd name="T26" fmla="*/ 496 w 515"/>
                <a:gd name="T27" fmla="*/ 0 h 467"/>
                <a:gd name="T28" fmla="*/ 496 w 515"/>
                <a:gd name="T29" fmla="*/ 0 h 467"/>
                <a:gd name="T30" fmla="*/ 454 w 515"/>
                <a:gd name="T31" fmla="*/ 91 h 467"/>
                <a:gd name="T32" fmla="*/ 451 w 515"/>
                <a:gd name="T33" fmla="*/ 108 h 467"/>
                <a:gd name="T34" fmla="*/ 450 w 515"/>
                <a:gd name="T35" fmla="*/ 119 h 467"/>
                <a:gd name="T36" fmla="*/ 449 w 515"/>
                <a:gd name="T37" fmla="*/ 133 h 467"/>
                <a:gd name="T38" fmla="*/ 460 w 515"/>
                <a:gd name="T39" fmla="*/ 209 h 467"/>
                <a:gd name="T40" fmla="*/ 496 w 515"/>
                <a:gd name="T41" fmla="*/ 305 h 467"/>
                <a:gd name="T42" fmla="*/ 496 w 515"/>
                <a:gd name="T43" fmla="*/ 305 h 467"/>
                <a:gd name="T44" fmla="*/ 512 w 515"/>
                <a:gd name="T45" fmla="*/ 299 h 467"/>
                <a:gd name="T46" fmla="*/ 515 w 515"/>
                <a:gd name="T47" fmla="*/ 298 h 467"/>
                <a:gd name="T48" fmla="*/ 501 w 515"/>
                <a:gd name="T49" fmla="*/ 124 h 467"/>
                <a:gd name="T50" fmla="*/ 496 w 515"/>
                <a:gd name="T51" fmla="*/ 0 h 467"/>
                <a:gd name="T52" fmla="*/ 496 w 515"/>
                <a:gd name="T53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5" h="467">
                  <a:moveTo>
                    <a:pt x="53" y="177"/>
                  </a:moveTo>
                  <a:cubicBezTo>
                    <a:pt x="47" y="231"/>
                    <a:pt x="35" y="283"/>
                    <a:pt x="18" y="334"/>
                  </a:cubicBezTo>
                  <a:cubicBezTo>
                    <a:pt x="13" y="350"/>
                    <a:pt x="7" y="366"/>
                    <a:pt x="0" y="381"/>
                  </a:cubicBezTo>
                  <a:cubicBezTo>
                    <a:pt x="0" y="382"/>
                    <a:pt x="0" y="383"/>
                    <a:pt x="1" y="383"/>
                  </a:cubicBezTo>
                  <a:cubicBezTo>
                    <a:pt x="5" y="397"/>
                    <a:pt x="6" y="411"/>
                    <a:pt x="4" y="424"/>
                  </a:cubicBezTo>
                  <a:cubicBezTo>
                    <a:pt x="33" y="467"/>
                    <a:pt x="33" y="467"/>
                    <a:pt x="33" y="467"/>
                  </a:cubicBezTo>
                  <a:cubicBezTo>
                    <a:pt x="33" y="467"/>
                    <a:pt x="33" y="467"/>
                    <a:pt x="33" y="467"/>
                  </a:cubicBezTo>
                  <a:cubicBezTo>
                    <a:pt x="35" y="464"/>
                    <a:pt x="37" y="460"/>
                    <a:pt x="39" y="456"/>
                  </a:cubicBezTo>
                  <a:cubicBezTo>
                    <a:pt x="47" y="437"/>
                    <a:pt x="59" y="420"/>
                    <a:pt x="69" y="402"/>
                  </a:cubicBezTo>
                  <a:cubicBezTo>
                    <a:pt x="75" y="393"/>
                    <a:pt x="80" y="382"/>
                    <a:pt x="85" y="372"/>
                  </a:cubicBezTo>
                  <a:cubicBezTo>
                    <a:pt x="104" y="326"/>
                    <a:pt x="103" y="274"/>
                    <a:pt x="84" y="228"/>
                  </a:cubicBezTo>
                  <a:cubicBezTo>
                    <a:pt x="76" y="210"/>
                    <a:pt x="65" y="193"/>
                    <a:pt x="53" y="177"/>
                  </a:cubicBezTo>
                  <a:cubicBezTo>
                    <a:pt x="53" y="177"/>
                    <a:pt x="53" y="177"/>
                    <a:pt x="53" y="177"/>
                  </a:cubicBezTo>
                  <a:moveTo>
                    <a:pt x="496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79" y="29"/>
                    <a:pt x="462" y="59"/>
                    <a:pt x="454" y="91"/>
                  </a:cubicBezTo>
                  <a:cubicBezTo>
                    <a:pt x="453" y="96"/>
                    <a:pt x="452" y="102"/>
                    <a:pt x="451" y="108"/>
                  </a:cubicBezTo>
                  <a:cubicBezTo>
                    <a:pt x="450" y="112"/>
                    <a:pt x="450" y="116"/>
                    <a:pt x="450" y="119"/>
                  </a:cubicBezTo>
                  <a:cubicBezTo>
                    <a:pt x="449" y="124"/>
                    <a:pt x="449" y="129"/>
                    <a:pt x="449" y="133"/>
                  </a:cubicBezTo>
                  <a:cubicBezTo>
                    <a:pt x="449" y="159"/>
                    <a:pt x="453" y="185"/>
                    <a:pt x="460" y="209"/>
                  </a:cubicBezTo>
                  <a:cubicBezTo>
                    <a:pt x="470" y="241"/>
                    <a:pt x="483" y="273"/>
                    <a:pt x="496" y="305"/>
                  </a:cubicBezTo>
                  <a:cubicBezTo>
                    <a:pt x="496" y="305"/>
                    <a:pt x="496" y="305"/>
                    <a:pt x="496" y="305"/>
                  </a:cubicBezTo>
                  <a:cubicBezTo>
                    <a:pt x="502" y="303"/>
                    <a:pt x="507" y="301"/>
                    <a:pt x="512" y="299"/>
                  </a:cubicBezTo>
                  <a:cubicBezTo>
                    <a:pt x="513" y="298"/>
                    <a:pt x="514" y="298"/>
                    <a:pt x="515" y="298"/>
                  </a:cubicBezTo>
                  <a:cubicBezTo>
                    <a:pt x="510" y="240"/>
                    <a:pt x="505" y="182"/>
                    <a:pt x="501" y="124"/>
                  </a:cubicBezTo>
                  <a:cubicBezTo>
                    <a:pt x="499" y="82"/>
                    <a:pt x="497" y="40"/>
                    <a:pt x="496" y="0"/>
                  </a:cubicBezTo>
                  <a:cubicBezTo>
                    <a:pt x="496" y="0"/>
                    <a:pt x="496" y="0"/>
                    <a:pt x="49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iŝḻïďê">
              <a:extLst>
                <a:ext uri="{FF2B5EF4-FFF2-40B4-BE49-F238E27FC236}">
                  <a16:creationId xmlns="" xmlns:a16="http://schemas.microsoft.com/office/drawing/2014/main" id="{0D828270-E4B7-4594-8843-543942928EBE}"/>
                </a:ext>
              </a:extLst>
            </p:cNvPr>
            <p:cNvSpPr/>
            <p:nvPr/>
          </p:nvSpPr>
          <p:spPr bwMode="auto">
            <a:xfrm>
              <a:off x="5121082" y="2507829"/>
              <a:ext cx="1348165" cy="1163035"/>
            </a:xfrm>
            <a:custGeom>
              <a:avLst/>
              <a:gdLst>
                <a:gd name="T0" fmla="*/ 381 w 763"/>
                <a:gd name="T1" fmla="*/ 0 h 659"/>
                <a:gd name="T2" fmla="*/ 9 w 763"/>
                <a:gd name="T3" fmla="*/ 299 h 659"/>
                <a:gd name="T4" fmla="*/ 9 w 763"/>
                <a:gd name="T5" fmla="*/ 299 h 659"/>
                <a:gd name="T6" fmla="*/ 0 w 763"/>
                <a:gd name="T7" fmla="*/ 381 h 659"/>
                <a:gd name="T8" fmla="*/ 120 w 763"/>
                <a:gd name="T9" fmla="*/ 659 h 659"/>
                <a:gd name="T10" fmla="*/ 120 w 763"/>
                <a:gd name="T11" fmla="*/ 659 h 659"/>
                <a:gd name="T12" fmla="*/ 120 w 763"/>
                <a:gd name="T13" fmla="*/ 658 h 659"/>
                <a:gd name="T14" fmla="*/ 187 w 763"/>
                <a:gd name="T15" fmla="*/ 465 h 659"/>
                <a:gd name="T16" fmla="*/ 188 w 763"/>
                <a:gd name="T17" fmla="*/ 463 h 659"/>
                <a:gd name="T18" fmla="*/ 214 w 763"/>
                <a:gd name="T19" fmla="*/ 402 h 659"/>
                <a:gd name="T20" fmla="*/ 216 w 763"/>
                <a:gd name="T21" fmla="*/ 396 h 659"/>
                <a:gd name="T22" fmla="*/ 220 w 763"/>
                <a:gd name="T23" fmla="*/ 383 h 659"/>
                <a:gd name="T24" fmla="*/ 250 w 763"/>
                <a:gd name="T25" fmla="*/ 210 h 659"/>
                <a:gd name="T26" fmla="*/ 344 w 763"/>
                <a:gd name="T27" fmla="*/ 68 h 659"/>
                <a:gd name="T28" fmla="*/ 403 w 763"/>
                <a:gd name="T29" fmla="*/ 55 h 659"/>
                <a:gd name="T30" fmla="*/ 531 w 763"/>
                <a:gd name="T31" fmla="*/ 109 h 659"/>
                <a:gd name="T32" fmla="*/ 623 w 763"/>
                <a:gd name="T33" fmla="*/ 288 h 659"/>
                <a:gd name="T34" fmla="*/ 632 w 763"/>
                <a:gd name="T35" fmla="*/ 324 h 659"/>
                <a:gd name="T36" fmla="*/ 634 w 763"/>
                <a:gd name="T37" fmla="*/ 330 h 659"/>
                <a:gd name="T38" fmla="*/ 678 w 763"/>
                <a:gd name="T39" fmla="*/ 475 h 659"/>
                <a:gd name="T40" fmla="*/ 678 w 763"/>
                <a:gd name="T41" fmla="*/ 476 h 659"/>
                <a:gd name="T42" fmla="*/ 681 w 763"/>
                <a:gd name="T43" fmla="*/ 483 h 659"/>
                <a:gd name="T44" fmla="*/ 708 w 763"/>
                <a:gd name="T45" fmla="*/ 551 h 659"/>
                <a:gd name="T46" fmla="*/ 710 w 763"/>
                <a:gd name="T47" fmla="*/ 568 h 659"/>
                <a:gd name="T48" fmla="*/ 710 w 763"/>
                <a:gd name="T49" fmla="*/ 575 h 659"/>
                <a:gd name="T50" fmla="*/ 763 w 763"/>
                <a:gd name="T51" fmla="*/ 381 h 659"/>
                <a:gd name="T52" fmla="*/ 754 w 763"/>
                <a:gd name="T53" fmla="*/ 299 h 659"/>
                <a:gd name="T54" fmla="*/ 754 w 763"/>
                <a:gd name="T55" fmla="*/ 299 h 659"/>
                <a:gd name="T56" fmla="*/ 381 w 763"/>
                <a:gd name="T57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3" h="659">
                  <a:moveTo>
                    <a:pt x="381" y="0"/>
                  </a:moveTo>
                  <a:cubicBezTo>
                    <a:pt x="199" y="0"/>
                    <a:pt x="46" y="128"/>
                    <a:pt x="9" y="299"/>
                  </a:cubicBezTo>
                  <a:cubicBezTo>
                    <a:pt x="9" y="299"/>
                    <a:pt x="9" y="299"/>
                    <a:pt x="9" y="299"/>
                  </a:cubicBezTo>
                  <a:cubicBezTo>
                    <a:pt x="3" y="326"/>
                    <a:pt x="0" y="353"/>
                    <a:pt x="0" y="381"/>
                  </a:cubicBezTo>
                  <a:cubicBezTo>
                    <a:pt x="0" y="491"/>
                    <a:pt x="46" y="589"/>
                    <a:pt x="120" y="659"/>
                  </a:cubicBezTo>
                  <a:cubicBezTo>
                    <a:pt x="120" y="659"/>
                    <a:pt x="120" y="659"/>
                    <a:pt x="120" y="659"/>
                  </a:cubicBezTo>
                  <a:cubicBezTo>
                    <a:pt x="120" y="658"/>
                    <a:pt x="120" y="658"/>
                    <a:pt x="120" y="658"/>
                  </a:cubicBezTo>
                  <a:cubicBezTo>
                    <a:pt x="121" y="593"/>
                    <a:pt x="157" y="530"/>
                    <a:pt x="187" y="465"/>
                  </a:cubicBezTo>
                  <a:cubicBezTo>
                    <a:pt x="188" y="463"/>
                    <a:pt x="188" y="463"/>
                    <a:pt x="188" y="463"/>
                  </a:cubicBezTo>
                  <a:cubicBezTo>
                    <a:pt x="198" y="443"/>
                    <a:pt x="206" y="422"/>
                    <a:pt x="214" y="402"/>
                  </a:cubicBezTo>
                  <a:cubicBezTo>
                    <a:pt x="214" y="400"/>
                    <a:pt x="215" y="398"/>
                    <a:pt x="216" y="396"/>
                  </a:cubicBezTo>
                  <a:cubicBezTo>
                    <a:pt x="217" y="392"/>
                    <a:pt x="219" y="388"/>
                    <a:pt x="220" y="383"/>
                  </a:cubicBezTo>
                  <a:cubicBezTo>
                    <a:pt x="236" y="327"/>
                    <a:pt x="237" y="267"/>
                    <a:pt x="250" y="210"/>
                  </a:cubicBezTo>
                  <a:cubicBezTo>
                    <a:pt x="263" y="153"/>
                    <a:pt x="292" y="94"/>
                    <a:pt x="344" y="68"/>
                  </a:cubicBezTo>
                  <a:cubicBezTo>
                    <a:pt x="363" y="59"/>
                    <a:pt x="383" y="55"/>
                    <a:pt x="403" y="55"/>
                  </a:cubicBezTo>
                  <a:cubicBezTo>
                    <a:pt x="450" y="55"/>
                    <a:pt x="497" y="76"/>
                    <a:pt x="531" y="109"/>
                  </a:cubicBezTo>
                  <a:cubicBezTo>
                    <a:pt x="580" y="156"/>
                    <a:pt x="605" y="222"/>
                    <a:pt x="623" y="288"/>
                  </a:cubicBezTo>
                  <a:cubicBezTo>
                    <a:pt x="626" y="300"/>
                    <a:pt x="629" y="312"/>
                    <a:pt x="632" y="324"/>
                  </a:cubicBezTo>
                  <a:cubicBezTo>
                    <a:pt x="633" y="326"/>
                    <a:pt x="633" y="328"/>
                    <a:pt x="634" y="330"/>
                  </a:cubicBezTo>
                  <a:cubicBezTo>
                    <a:pt x="646" y="379"/>
                    <a:pt x="658" y="428"/>
                    <a:pt x="678" y="475"/>
                  </a:cubicBezTo>
                  <a:cubicBezTo>
                    <a:pt x="678" y="476"/>
                    <a:pt x="678" y="476"/>
                    <a:pt x="678" y="476"/>
                  </a:cubicBezTo>
                  <a:cubicBezTo>
                    <a:pt x="679" y="478"/>
                    <a:pt x="680" y="480"/>
                    <a:pt x="681" y="483"/>
                  </a:cubicBezTo>
                  <a:cubicBezTo>
                    <a:pt x="692" y="505"/>
                    <a:pt x="704" y="527"/>
                    <a:pt x="708" y="551"/>
                  </a:cubicBezTo>
                  <a:cubicBezTo>
                    <a:pt x="709" y="557"/>
                    <a:pt x="710" y="562"/>
                    <a:pt x="710" y="568"/>
                  </a:cubicBezTo>
                  <a:cubicBezTo>
                    <a:pt x="710" y="570"/>
                    <a:pt x="710" y="573"/>
                    <a:pt x="710" y="575"/>
                  </a:cubicBezTo>
                  <a:cubicBezTo>
                    <a:pt x="743" y="518"/>
                    <a:pt x="763" y="452"/>
                    <a:pt x="763" y="381"/>
                  </a:cubicBezTo>
                  <a:cubicBezTo>
                    <a:pt x="763" y="353"/>
                    <a:pt x="760" y="326"/>
                    <a:pt x="754" y="299"/>
                  </a:cubicBezTo>
                  <a:cubicBezTo>
                    <a:pt x="754" y="299"/>
                    <a:pt x="754" y="299"/>
                    <a:pt x="754" y="299"/>
                  </a:cubicBezTo>
                  <a:cubicBezTo>
                    <a:pt x="716" y="128"/>
                    <a:pt x="564" y="0"/>
                    <a:pt x="381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íṣ1íḍê">
              <a:extLst>
                <a:ext uri="{FF2B5EF4-FFF2-40B4-BE49-F238E27FC236}">
                  <a16:creationId xmlns="" xmlns:a16="http://schemas.microsoft.com/office/drawing/2014/main" id="{B1C08FBF-3C2D-44E1-8AE6-D0D37FEDA61A}"/>
                </a:ext>
              </a:extLst>
            </p:cNvPr>
            <p:cNvSpPr/>
            <p:nvPr/>
          </p:nvSpPr>
          <p:spPr bwMode="auto">
            <a:xfrm>
              <a:off x="4623918" y="4223267"/>
              <a:ext cx="434459" cy="155270"/>
            </a:xfrm>
            <a:custGeom>
              <a:avLst/>
              <a:gdLst>
                <a:gd name="T0" fmla="*/ 246 w 246"/>
                <a:gd name="T1" fmla="*/ 0 h 88"/>
                <a:gd name="T2" fmla="*/ 244 w 246"/>
                <a:gd name="T3" fmla="*/ 0 h 88"/>
                <a:gd name="T4" fmla="*/ 2 w 246"/>
                <a:gd name="T5" fmla="*/ 87 h 88"/>
                <a:gd name="T6" fmla="*/ 0 w 246"/>
                <a:gd name="T7" fmla="*/ 88 h 88"/>
                <a:gd name="T8" fmla="*/ 242 w 246"/>
                <a:gd name="T9" fmla="*/ 3 h 88"/>
                <a:gd name="T10" fmla="*/ 246 w 246"/>
                <a:gd name="T11" fmla="*/ 3 h 88"/>
                <a:gd name="T12" fmla="*/ 246 w 24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88">
                  <a:moveTo>
                    <a:pt x="246" y="0"/>
                  </a:moveTo>
                  <a:cubicBezTo>
                    <a:pt x="246" y="0"/>
                    <a:pt x="245" y="0"/>
                    <a:pt x="244" y="0"/>
                  </a:cubicBezTo>
                  <a:cubicBezTo>
                    <a:pt x="156" y="1"/>
                    <a:pt x="71" y="32"/>
                    <a:pt x="2" y="87"/>
                  </a:cubicBezTo>
                  <a:cubicBezTo>
                    <a:pt x="1" y="87"/>
                    <a:pt x="1" y="88"/>
                    <a:pt x="0" y="88"/>
                  </a:cubicBezTo>
                  <a:cubicBezTo>
                    <a:pt x="69" y="34"/>
                    <a:pt x="154" y="4"/>
                    <a:pt x="242" y="3"/>
                  </a:cubicBezTo>
                  <a:cubicBezTo>
                    <a:pt x="243" y="3"/>
                    <a:pt x="245" y="3"/>
                    <a:pt x="246" y="3"/>
                  </a:cubicBezTo>
                  <a:cubicBezTo>
                    <a:pt x="246" y="0"/>
                    <a:pt x="246" y="0"/>
                    <a:pt x="246" y="0"/>
                  </a:cubicBezTo>
                </a:path>
              </a:pathLst>
            </a:custGeom>
            <a:solidFill>
              <a:srgbClr val="336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ïş1ïďé">
              <a:extLst>
                <a:ext uri="{FF2B5EF4-FFF2-40B4-BE49-F238E27FC236}">
                  <a16:creationId xmlns="" xmlns:a16="http://schemas.microsoft.com/office/drawing/2014/main" id="{74022035-2ACE-4F61-90BD-69C6BFF246F4}"/>
                </a:ext>
              </a:extLst>
            </p:cNvPr>
            <p:cNvSpPr/>
            <p:nvPr/>
          </p:nvSpPr>
          <p:spPr bwMode="auto">
            <a:xfrm>
              <a:off x="5058377" y="4223267"/>
              <a:ext cx="371754" cy="165722"/>
            </a:xfrm>
            <a:custGeom>
              <a:avLst/>
              <a:gdLst>
                <a:gd name="T0" fmla="*/ 8 w 211"/>
                <a:gd name="T1" fmla="*/ 0 h 94"/>
                <a:gd name="T2" fmla="*/ 0 w 211"/>
                <a:gd name="T3" fmla="*/ 0 h 94"/>
                <a:gd name="T4" fmla="*/ 0 w 211"/>
                <a:gd name="T5" fmla="*/ 3 h 94"/>
                <a:gd name="T6" fmla="*/ 5 w 211"/>
                <a:gd name="T7" fmla="*/ 3 h 94"/>
                <a:gd name="T8" fmla="*/ 209 w 211"/>
                <a:gd name="T9" fmla="*/ 94 h 94"/>
                <a:gd name="T10" fmla="*/ 209 w 211"/>
                <a:gd name="T11" fmla="*/ 94 h 94"/>
                <a:gd name="T12" fmla="*/ 209 w 211"/>
                <a:gd name="T13" fmla="*/ 94 h 94"/>
                <a:gd name="T14" fmla="*/ 211 w 211"/>
                <a:gd name="T15" fmla="*/ 89 h 94"/>
                <a:gd name="T16" fmla="*/ 8 w 211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94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4" y="3"/>
                    <a:pt x="5" y="3"/>
                  </a:cubicBezTo>
                  <a:cubicBezTo>
                    <a:pt x="153" y="3"/>
                    <a:pt x="197" y="55"/>
                    <a:pt x="209" y="94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10" y="92"/>
                    <a:pt x="210" y="91"/>
                    <a:pt x="211" y="89"/>
                  </a:cubicBezTo>
                  <a:cubicBezTo>
                    <a:pt x="198" y="51"/>
                    <a:pt x="154" y="0"/>
                    <a:pt x="8" y="0"/>
                  </a:cubicBezTo>
                </a:path>
              </a:pathLst>
            </a:custGeom>
            <a:solidFill>
              <a:srgbClr val="352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îṧḻîḋè">
              <a:extLst>
                <a:ext uri="{FF2B5EF4-FFF2-40B4-BE49-F238E27FC236}">
                  <a16:creationId xmlns="" xmlns:a16="http://schemas.microsoft.com/office/drawing/2014/main" id="{5307E42D-89F1-4726-9261-C2FAF2FBF1E0}"/>
                </a:ext>
              </a:extLst>
            </p:cNvPr>
            <p:cNvSpPr/>
            <p:nvPr/>
          </p:nvSpPr>
          <p:spPr bwMode="auto">
            <a:xfrm>
              <a:off x="5427143" y="4380031"/>
              <a:ext cx="61213" cy="161242"/>
            </a:xfrm>
            <a:custGeom>
              <a:avLst/>
              <a:gdLst>
                <a:gd name="T0" fmla="*/ 2 w 35"/>
                <a:gd name="T1" fmla="*/ 0 h 91"/>
                <a:gd name="T2" fmla="*/ 0 w 35"/>
                <a:gd name="T3" fmla="*/ 5 h 91"/>
                <a:gd name="T4" fmla="*/ 0 w 35"/>
                <a:gd name="T5" fmla="*/ 5 h 91"/>
                <a:gd name="T6" fmla="*/ 3 w 35"/>
                <a:gd name="T7" fmla="*/ 46 h 91"/>
                <a:gd name="T8" fmla="*/ 33 w 35"/>
                <a:gd name="T9" fmla="*/ 89 h 91"/>
                <a:gd name="T10" fmla="*/ 34 w 35"/>
                <a:gd name="T11" fmla="*/ 91 h 91"/>
                <a:gd name="T12" fmla="*/ 35 w 35"/>
                <a:gd name="T13" fmla="*/ 86 h 91"/>
                <a:gd name="T14" fmla="*/ 35 w 35"/>
                <a:gd name="T15" fmla="*/ 86 h 91"/>
                <a:gd name="T16" fmla="*/ 6 w 35"/>
                <a:gd name="T17" fmla="*/ 43 h 91"/>
                <a:gd name="T18" fmla="*/ 3 w 35"/>
                <a:gd name="T19" fmla="*/ 2 h 91"/>
                <a:gd name="T20" fmla="*/ 2 w 35"/>
                <a:gd name="T2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91">
                  <a:moveTo>
                    <a:pt x="2" y="0"/>
                  </a:moveTo>
                  <a:cubicBezTo>
                    <a:pt x="1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18"/>
                    <a:pt x="5" y="32"/>
                    <a:pt x="3" y="46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89"/>
                    <a:pt x="35" y="88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8" y="30"/>
                    <a:pt x="7" y="16"/>
                    <a:pt x="3" y="2"/>
                  </a:cubicBezTo>
                  <a:cubicBezTo>
                    <a:pt x="2" y="2"/>
                    <a:pt x="2" y="1"/>
                    <a:pt x="2" y="0"/>
                  </a:cubicBezTo>
                </a:path>
              </a:pathLst>
            </a:custGeom>
            <a:solidFill>
              <a:srgbClr val="9B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ïŝ1iḑe">
              <a:extLst>
                <a:ext uri="{FF2B5EF4-FFF2-40B4-BE49-F238E27FC236}">
                  <a16:creationId xmlns="" xmlns:a16="http://schemas.microsoft.com/office/drawing/2014/main" id="{8F8448AA-4ADC-4F15-A7AA-15850DF81A01}"/>
                </a:ext>
              </a:extLst>
            </p:cNvPr>
            <p:cNvSpPr/>
            <p:nvPr/>
          </p:nvSpPr>
          <p:spPr bwMode="auto">
            <a:xfrm>
              <a:off x="4392506" y="4227747"/>
              <a:ext cx="1094358" cy="803225"/>
            </a:xfrm>
            <a:custGeom>
              <a:avLst/>
              <a:gdLst>
                <a:gd name="T0" fmla="*/ 382 w 620"/>
                <a:gd name="T1" fmla="*/ 0 h 455"/>
                <a:gd name="T2" fmla="*/ 377 w 620"/>
                <a:gd name="T3" fmla="*/ 0 h 455"/>
                <a:gd name="T4" fmla="*/ 377 w 620"/>
                <a:gd name="T5" fmla="*/ 0 h 455"/>
                <a:gd name="T6" fmla="*/ 373 w 620"/>
                <a:gd name="T7" fmla="*/ 0 h 455"/>
                <a:gd name="T8" fmla="*/ 131 w 620"/>
                <a:gd name="T9" fmla="*/ 85 h 455"/>
                <a:gd name="T10" fmla="*/ 130 w 620"/>
                <a:gd name="T11" fmla="*/ 86 h 455"/>
                <a:gd name="T12" fmla="*/ 117 w 620"/>
                <a:gd name="T13" fmla="*/ 103 h 455"/>
                <a:gd name="T14" fmla="*/ 117 w 620"/>
                <a:gd name="T15" fmla="*/ 102 h 455"/>
                <a:gd name="T16" fmla="*/ 130 w 620"/>
                <a:gd name="T17" fmla="*/ 91 h 455"/>
                <a:gd name="T18" fmla="*/ 41 w 620"/>
                <a:gd name="T19" fmla="*/ 246 h 455"/>
                <a:gd name="T20" fmla="*/ 0 w 620"/>
                <a:gd name="T21" fmla="*/ 455 h 455"/>
                <a:gd name="T22" fmla="*/ 520 w 620"/>
                <a:gd name="T23" fmla="*/ 455 h 455"/>
                <a:gd name="T24" fmla="*/ 578 w 620"/>
                <a:gd name="T25" fmla="*/ 342 h 455"/>
                <a:gd name="T26" fmla="*/ 619 w 620"/>
                <a:gd name="T27" fmla="*/ 180 h 455"/>
                <a:gd name="T28" fmla="*/ 620 w 620"/>
                <a:gd name="T29" fmla="*/ 177 h 455"/>
                <a:gd name="T30" fmla="*/ 619 w 620"/>
                <a:gd name="T31" fmla="*/ 175 h 455"/>
                <a:gd name="T32" fmla="*/ 589 w 620"/>
                <a:gd name="T33" fmla="*/ 132 h 455"/>
                <a:gd name="T34" fmla="*/ 586 w 620"/>
                <a:gd name="T35" fmla="*/ 91 h 455"/>
                <a:gd name="T36" fmla="*/ 586 w 620"/>
                <a:gd name="T37" fmla="*/ 91 h 455"/>
                <a:gd name="T38" fmla="*/ 382 w 620"/>
                <a:gd name="T3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0" h="455">
                  <a:moveTo>
                    <a:pt x="382" y="0"/>
                  </a:moveTo>
                  <a:cubicBezTo>
                    <a:pt x="381" y="0"/>
                    <a:pt x="379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76" y="0"/>
                    <a:pt x="374" y="0"/>
                    <a:pt x="373" y="0"/>
                  </a:cubicBezTo>
                  <a:cubicBezTo>
                    <a:pt x="285" y="1"/>
                    <a:pt x="200" y="31"/>
                    <a:pt x="131" y="85"/>
                  </a:cubicBezTo>
                  <a:cubicBezTo>
                    <a:pt x="131" y="86"/>
                    <a:pt x="130" y="86"/>
                    <a:pt x="130" y="86"/>
                  </a:cubicBezTo>
                  <a:cubicBezTo>
                    <a:pt x="125" y="92"/>
                    <a:pt x="121" y="97"/>
                    <a:pt x="117" y="103"/>
                  </a:cubicBezTo>
                  <a:cubicBezTo>
                    <a:pt x="117" y="102"/>
                    <a:pt x="117" y="102"/>
                    <a:pt x="117" y="102"/>
                  </a:cubicBezTo>
                  <a:cubicBezTo>
                    <a:pt x="121" y="98"/>
                    <a:pt x="126" y="95"/>
                    <a:pt x="130" y="91"/>
                  </a:cubicBezTo>
                  <a:cubicBezTo>
                    <a:pt x="77" y="154"/>
                    <a:pt x="43" y="226"/>
                    <a:pt x="41" y="246"/>
                  </a:cubicBezTo>
                  <a:cubicBezTo>
                    <a:pt x="36" y="279"/>
                    <a:pt x="6" y="425"/>
                    <a:pt x="0" y="455"/>
                  </a:cubicBezTo>
                  <a:cubicBezTo>
                    <a:pt x="520" y="455"/>
                    <a:pt x="520" y="455"/>
                    <a:pt x="520" y="455"/>
                  </a:cubicBezTo>
                  <a:cubicBezTo>
                    <a:pt x="546" y="421"/>
                    <a:pt x="565" y="382"/>
                    <a:pt x="578" y="342"/>
                  </a:cubicBezTo>
                  <a:cubicBezTo>
                    <a:pt x="594" y="288"/>
                    <a:pt x="599" y="231"/>
                    <a:pt x="619" y="180"/>
                  </a:cubicBezTo>
                  <a:cubicBezTo>
                    <a:pt x="619" y="179"/>
                    <a:pt x="619" y="178"/>
                    <a:pt x="620" y="177"/>
                  </a:cubicBezTo>
                  <a:cubicBezTo>
                    <a:pt x="619" y="175"/>
                    <a:pt x="619" y="175"/>
                    <a:pt x="619" y="175"/>
                  </a:cubicBezTo>
                  <a:cubicBezTo>
                    <a:pt x="589" y="132"/>
                    <a:pt x="589" y="132"/>
                    <a:pt x="589" y="132"/>
                  </a:cubicBezTo>
                  <a:cubicBezTo>
                    <a:pt x="591" y="118"/>
                    <a:pt x="590" y="104"/>
                    <a:pt x="586" y="91"/>
                  </a:cubicBezTo>
                  <a:cubicBezTo>
                    <a:pt x="586" y="91"/>
                    <a:pt x="586" y="91"/>
                    <a:pt x="586" y="91"/>
                  </a:cubicBezTo>
                  <a:cubicBezTo>
                    <a:pt x="574" y="52"/>
                    <a:pt x="530" y="0"/>
                    <a:pt x="382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ïsḻíḍe">
              <a:extLst>
                <a:ext uri="{FF2B5EF4-FFF2-40B4-BE49-F238E27FC236}">
                  <a16:creationId xmlns="" xmlns:a16="http://schemas.microsoft.com/office/drawing/2014/main" id="{0C0BE9FB-DFBE-4304-A37D-C5458E82BF59}"/>
                </a:ext>
              </a:extLst>
            </p:cNvPr>
            <p:cNvSpPr/>
            <p:nvPr/>
          </p:nvSpPr>
          <p:spPr bwMode="auto">
            <a:xfrm>
              <a:off x="6676771" y="4217295"/>
              <a:ext cx="473276" cy="194088"/>
            </a:xfrm>
            <a:custGeom>
              <a:avLst/>
              <a:gdLst>
                <a:gd name="T0" fmla="*/ 0 w 268"/>
                <a:gd name="T1" fmla="*/ 0 h 110"/>
                <a:gd name="T2" fmla="*/ 0 w 268"/>
                <a:gd name="T3" fmla="*/ 2 h 110"/>
                <a:gd name="T4" fmla="*/ 37 w 268"/>
                <a:gd name="T5" fmla="*/ 14 h 110"/>
                <a:gd name="T6" fmla="*/ 267 w 268"/>
                <a:gd name="T7" fmla="*/ 110 h 110"/>
                <a:gd name="T8" fmla="*/ 268 w 268"/>
                <a:gd name="T9" fmla="*/ 110 h 110"/>
                <a:gd name="T10" fmla="*/ 268 w 268"/>
                <a:gd name="T11" fmla="*/ 110 h 110"/>
                <a:gd name="T12" fmla="*/ 268 w 268"/>
                <a:gd name="T13" fmla="*/ 110 h 110"/>
                <a:gd name="T14" fmla="*/ 268 w 268"/>
                <a:gd name="T15" fmla="*/ 109 h 110"/>
                <a:gd name="T16" fmla="*/ 265 w 268"/>
                <a:gd name="T17" fmla="*/ 108 h 110"/>
                <a:gd name="T18" fmla="*/ 265 w 268"/>
                <a:gd name="T19" fmla="*/ 108 h 110"/>
                <a:gd name="T20" fmla="*/ 34 w 268"/>
                <a:gd name="T21" fmla="*/ 12 h 110"/>
                <a:gd name="T22" fmla="*/ 0 w 268"/>
                <a:gd name="T2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1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2" y="5"/>
                    <a:pt x="25" y="9"/>
                    <a:pt x="37" y="14"/>
                  </a:cubicBezTo>
                  <a:cubicBezTo>
                    <a:pt x="107" y="41"/>
                    <a:pt x="197" y="77"/>
                    <a:pt x="267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09"/>
                  </a:cubicBezTo>
                  <a:cubicBezTo>
                    <a:pt x="267" y="109"/>
                    <a:pt x="266" y="108"/>
                    <a:pt x="265" y="108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194" y="74"/>
                    <a:pt x="104" y="38"/>
                    <a:pt x="34" y="12"/>
                  </a:cubicBezTo>
                  <a:cubicBezTo>
                    <a:pt x="23" y="7"/>
                    <a:pt x="11" y="3"/>
                    <a:pt x="0" y="0"/>
                  </a:cubicBezTo>
                </a:path>
              </a:pathLst>
            </a:custGeom>
            <a:solidFill>
              <a:srgbClr val="336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îṡlidè">
              <a:extLst>
                <a:ext uri="{FF2B5EF4-FFF2-40B4-BE49-F238E27FC236}">
                  <a16:creationId xmlns="" xmlns:a16="http://schemas.microsoft.com/office/drawing/2014/main" id="{76165020-FD24-4927-AF75-9C2D83244F2F}"/>
                </a:ext>
              </a:extLst>
            </p:cNvPr>
            <p:cNvSpPr/>
            <p:nvPr/>
          </p:nvSpPr>
          <p:spPr bwMode="auto">
            <a:xfrm>
              <a:off x="6339357" y="4199379"/>
              <a:ext cx="337414" cy="38818"/>
            </a:xfrm>
            <a:custGeom>
              <a:avLst/>
              <a:gdLst>
                <a:gd name="T0" fmla="*/ 109 w 191"/>
                <a:gd name="T1" fmla="*/ 0 h 22"/>
                <a:gd name="T2" fmla="*/ 0 w 191"/>
                <a:gd name="T3" fmla="*/ 19 h 22"/>
                <a:gd name="T4" fmla="*/ 0 w 191"/>
                <a:gd name="T5" fmla="*/ 22 h 22"/>
                <a:gd name="T6" fmla="*/ 112 w 191"/>
                <a:gd name="T7" fmla="*/ 3 h 22"/>
                <a:gd name="T8" fmla="*/ 191 w 191"/>
                <a:gd name="T9" fmla="*/ 12 h 22"/>
                <a:gd name="T10" fmla="*/ 191 w 191"/>
                <a:gd name="T11" fmla="*/ 10 h 22"/>
                <a:gd name="T12" fmla="*/ 109 w 191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2">
                  <a:moveTo>
                    <a:pt x="109" y="0"/>
                  </a:moveTo>
                  <a:cubicBezTo>
                    <a:pt x="72" y="0"/>
                    <a:pt x="35" y="6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36" y="9"/>
                    <a:pt x="74" y="3"/>
                    <a:pt x="112" y="3"/>
                  </a:cubicBezTo>
                  <a:cubicBezTo>
                    <a:pt x="138" y="3"/>
                    <a:pt x="165" y="6"/>
                    <a:pt x="191" y="12"/>
                  </a:cubicBezTo>
                  <a:cubicBezTo>
                    <a:pt x="191" y="10"/>
                    <a:pt x="191" y="10"/>
                    <a:pt x="191" y="10"/>
                  </a:cubicBezTo>
                  <a:cubicBezTo>
                    <a:pt x="164" y="3"/>
                    <a:pt x="136" y="0"/>
                    <a:pt x="109" y="0"/>
                  </a:cubicBezTo>
                </a:path>
              </a:pathLst>
            </a:custGeom>
            <a:solidFill>
              <a:srgbClr val="352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íṡľíďè">
              <a:extLst>
                <a:ext uri="{FF2B5EF4-FFF2-40B4-BE49-F238E27FC236}">
                  <a16:creationId xmlns="" xmlns:a16="http://schemas.microsoft.com/office/drawing/2014/main" id="{E11D1D6B-A7ED-4C19-A2C6-D51D1F4292CE}"/>
                </a:ext>
              </a:extLst>
            </p:cNvPr>
            <p:cNvSpPr/>
            <p:nvPr/>
          </p:nvSpPr>
          <p:spPr bwMode="auto">
            <a:xfrm>
              <a:off x="6306511" y="4233718"/>
              <a:ext cx="32846" cy="19409"/>
            </a:xfrm>
            <a:custGeom>
              <a:avLst/>
              <a:gdLst>
                <a:gd name="T0" fmla="*/ 19 w 19"/>
                <a:gd name="T1" fmla="*/ 0 h 11"/>
                <a:gd name="T2" fmla="*/ 16 w 19"/>
                <a:gd name="T3" fmla="*/ 1 h 11"/>
                <a:gd name="T4" fmla="*/ 0 w 19"/>
                <a:gd name="T5" fmla="*/ 7 h 11"/>
                <a:gd name="T6" fmla="*/ 0 w 19"/>
                <a:gd name="T7" fmla="*/ 7 h 11"/>
                <a:gd name="T8" fmla="*/ 1 w 19"/>
                <a:gd name="T9" fmla="*/ 11 h 11"/>
                <a:gd name="T10" fmla="*/ 3 w 19"/>
                <a:gd name="T11" fmla="*/ 10 h 11"/>
                <a:gd name="T12" fmla="*/ 19 w 19"/>
                <a:gd name="T13" fmla="*/ 3 h 11"/>
                <a:gd name="T14" fmla="*/ 19 w 19"/>
                <a:gd name="T15" fmla="*/ 3 h 11"/>
                <a:gd name="T16" fmla="*/ 19 w 19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1"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1" y="3"/>
                    <a:pt x="6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10"/>
                    <a:pt x="1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8" y="7"/>
                    <a:pt x="14" y="5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9B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ísļiḋè">
              <a:extLst>
                <a:ext uri="{FF2B5EF4-FFF2-40B4-BE49-F238E27FC236}">
                  <a16:creationId xmlns="" xmlns:a16="http://schemas.microsoft.com/office/drawing/2014/main" id="{6DA87404-FB0E-48FD-8123-CB5BF2280F22}"/>
                </a:ext>
              </a:extLst>
            </p:cNvPr>
            <p:cNvSpPr/>
            <p:nvPr/>
          </p:nvSpPr>
          <p:spPr bwMode="auto">
            <a:xfrm>
              <a:off x="6281130" y="4205351"/>
              <a:ext cx="868917" cy="825621"/>
            </a:xfrm>
            <a:custGeom>
              <a:avLst/>
              <a:gdLst>
                <a:gd name="T0" fmla="*/ 145 w 492"/>
                <a:gd name="T1" fmla="*/ 0 h 468"/>
                <a:gd name="T2" fmla="*/ 33 w 492"/>
                <a:gd name="T3" fmla="*/ 19 h 468"/>
                <a:gd name="T4" fmla="*/ 33 w 492"/>
                <a:gd name="T5" fmla="*/ 19 h 468"/>
                <a:gd name="T6" fmla="*/ 17 w 492"/>
                <a:gd name="T7" fmla="*/ 26 h 468"/>
                <a:gd name="T8" fmla="*/ 15 w 492"/>
                <a:gd name="T9" fmla="*/ 27 h 468"/>
                <a:gd name="T10" fmla="*/ 15 w 492"/>
                <a:gd name="T11" fmla="*/ 27 h 468"/>
                <a:gd name="T12" fmla="*/ 17 w 492"/>
                <a:gd name="T13" fmla="*/ 31 h 468"/>
                <a:gd name="T14" fmla="*/ 41 w 492"/>
                <a:gd name="T15" fmla="*/ 99 h 468"/>
                <a:gd name="T16" fmla="*/ 42 w 492"/>
                <a:gd name="T17" fmla="*/ 103 h 468"/>
                <a:gd name="T18" fmla="*/ 53 w 492"/>
                <a:gd name="T19" fmla="*/ 174 h 468"/>
                <a:gd name="T20" fmla="*/ 53 w 492"/>
                <a:gd name="T21" fmla="*/ 175 h 468"/>
                <a:gd name="T22" fmla="*/ 53 w 492"/>
                <a:gd name="T23" fmla="*/ 192 h 468"/>
                <a:gd name="T24" fmla="*/ 52 w 492"/>
                <a:gd name="T25" fmla="*/ 195 h 468"/>
                <a:gd name="T26" fmla="*/ 1 w 492"/>
                <a:gd name="T27" fmla="*/ 411 h 468"/>
                <a:gd name="T28" fmla="*/ 0 w 492"/>
                <a:gd name="T29" fmla="*/ 438 h 468"/>
                <a:gd name="T30" fmla="*/ 1 w 492"/>
                <a:gd name="T31" fmla="*/ 468 h 468"/>
                <a:gd name="T32" fmla="*/ 492 w 492"/>
                <a:gd name="T33" fmla="*/ 468 h 468"/>
                <a:gd name="T34" fmla="*/ 471 w 492"/>
                <a:gd name="T35" fmla="*/ 305 h 468"/>
                <a:gd name="T36" fmla="*/ 471 w 492"/>
                <a:gd name="T37" fmla="*/ 297 h 468"/>
                <a:gd name="T38" fmla="*/ 491 w 492"/>
                <a:gd name="T39" fmla="*/ 122 h 468"/>
                <a:gd name="T40" fmla="*/ 492 w 492"/>
                <a:gd name="T41" fmla="*/ 117 h 468"/>
                <a:gd name="T42" fmla="*/ 492 w 492"/>
                <a:gd name="T43" fmla="*/ 117 h 468"/>
                <a:gd name="T44" fmla="*/ 491 w 492"/>
                <a:gd name="T45" fmla="*/ 117 h 468"/>
                <a:gd name="T46" fmla="*/ 261 w 492"/>
                <a:gd name="T47" fmla="*/ 21 h 468"/>
                <a:gd name="T48" fmla="*/ 224 w 492"/>
                <a:gd name="T49" fmla="*/ 9 h 468"/>
                <a:gd name="T50" fmla="*/ 224 w 492"/>
                <a:gd name="T51" fmla="*/ 9 h 468"/>
                <a:gd name="T52" fmla="*/ 145 w 492"/>
                <a:gd name="T5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2" h="468">
                  <a:moveTo>
                    <a:pt x="145" y="0"/>
                  </a:moveTo>
                  <a:cubicBezTo>
                    <a:pt x="107" y="0"/>
                    <a:pt x="69" y="6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8" y="21"/>
                    <a:pt x="22" y="23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6" y="53"/>
                    <a:pt x="34" y="76"/>
                    <a:pt x="41" y="99"/>
                  </a:cubicBezTo>
                  <a:cubicBezTo>
                    <a:pt x="41" y="100"/>
                    <a:pt x="42" y="101"/>
                    <a:pt x="42" y="103"/>
                  </a:cubicBezTo>
                  <a:cubicBezTo>
                    <a:pt x="49" y="126"/>
                    <a:pt x="52" y="150"/>
                    <a:pt x="53" y="174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53" y="181"/>
                    <a:pt x="53" y="187"/>
                    <a:pt x="53" y="192"/>
                  </a:cubicBezTo>
                  <a:cubicBezTo>
                    <a:pt x="52" y="195"/>
                    <a:pt x="52" y="195"/>
                    <a:pt x="52" y="195"/>
                  </a:cubicBezTo>
                  <a:cubicBezTo>
                    <a:pt x="47" y="269"/>
                    <a:pt x="9" y="337"/>
                    <a:pt x="1" y="411"/>
                  </a:cubicBezTo>
                  <a:cubicBezTo>
                    <a:pt x="1" y="420"/>
                    <a:pt x="0" y="429"/>
                    <a:pt x="0" y="438"/>
                  </a:cubicBezTo>
                  <a:cubicBezTo>
                    <a:pt x="0" y="448"/>
                    <a:pt x="0" y="458"/>
                    <a:pt x="1" y="468"/>
                  </a:cubicBezTo>
                  <a:cubicBezTo>
                    <a:pt x="492" y="468"/>
                    <a:pt x="492" y="468"/>
                    <a:pt x="492" y="468"/>
                  </a:cubicBezTo>
                  <a:cubicBezTo>
                    <a:pt x="480" y="414"/>
                    <a:pt x="471" y="360"/>
                    <a:pt x="471" y="305"/>
                  </a:cubicBezTo>
                  <a:cubicBezTo>
                    <a:pt x="471" y="302"/>
                    <a:pt x="471" y="300"/>
                    <a:pt x="471" y="297"/>
                  </a:cubicBezTo>
                  <a:cubicBezTo>
                    <a:pt x="473" y="238"/>
                    <a:pt x="485" y="180"/>
                    <a:pt x="491" y="122"/>
                  </a:cubicBezTo>
                  <a:cubicBezTo>
                    <a:pt x="492" y="117"/>
                    <a:pt x="492" y="117"/>
                    <a:pt x="492" y="117"/>
                  </a:cubicBezTo>
                  <a:cubicBezTo>
                    <a:pt x="492" y="117"/>
                    <a:pt x="492" y="117"/>
                    <a:pt x="492" y="117"/>
                  </a:cubicBezTo>
                  <a:cubicBezTo>
                    <a:pt x="491" y="117"/>
                    <a:pt x="491" y="117"/>
                    <a:pt x="491" y="117"/>
                  </a:cubicBezTo>
                  <a:cubicBezTo>
                    <a:pt x="421" y="84"/>
                    <a:pt x="331" y="48"/>
                    <a:pt x="261" y="21"/>
                  </a:cubicBezTo>
                  <a:cubicBezTo>
                    <a:pt x="249" y="16"/>
                    <a:pt x="236" y="12"/>
                    <a:pt x="224" y="9"/>
                  </a:cubicBezTo>
                  <a:cubicBezTo>
                    <a:pt x="224" y="9"/>
                    <a:pt x="224" y="9"/>
                    <a:pt x="224" y="9"/>
                  </a:cubicBezTo>
                  <a:cubicBezTo>
                    <a:pt x="198" y="3"/>
                    <a:pt x="171" y="0"/>
                    <a:pt x="145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íśľîďè">
              <a:extLst>
                <a:ext uri="{FF2B5EF4-FFF2-40B4-BE49-F238E27FC236}">
                  <a16:creationId xmlns="" xmlns:a16="http://schemas.microsoft.com/office/drawing/2014/main" id="{95E83163-6B9A-44A5-878F-BE24AEAA4DBE}"/>
                </a:ext>
              </a:extLst>
            </p:cNvPr>
            <p:cNvSpPr/>
            <p:nvPr/>
          </p:nvSpPr>
          <p:spPr bwMode="auto">
            <a:xfrm>
              <a:off x="4391012" y="2082328"/>
              <a:ext cx="2766500" cy="2948644"/>
            </a:xfrm>
            <a:custGeom>
              <a:avLst/>
              <a:gdLst>
                <a:gd name="T0" fmla="*/ 1565 w 1567"/>
                <a:gd name="T1" fmla="*/ 1284 h 1671"/>
                <a:gd name="T2" fmla="*/ 1562 w 1567"/>
                <a:gd name="T3" fmla="*/ 1320 h 1671"/>
                <a:gd name="T4" fmla="*/ 1542 w 1567"/>
                <a:gd name="T5" fmla="*/ 1508 h 1671"/>
                <a:gd name="T6" fmla="*/ 1072 w 1567"/>
                <a:gd name="T7" fmla="*/ 1671 h 1671"/>
                <a:gd name="T8" fmla="*/ 1072 w 1567"/>
                <a:gd name="T9" fmla="*/ 1609 h 1671"/>
                <a:gd name="T10" fmla="*/ 1124 w 1567"/>
                <a:gd name="T11" fmla="*/ 1377 h 1671"/>
                <a:gd name="T12" fmla="*/ 1112 w 1567"/>
                <a:gd name="T13" fmla="*/ 1297 h 1671"/>
                <a:gd name="T14" fmla="*/ 1049 w 1567"/>
                <a:gd name="T15" fmla="*/ 1125 h 1671"/>
                <a:gd name="T16" fmla="*/ 1039 w 1567"/>
                <a:gd name="T17" fmla="*/ 1035 h 1671"/>
                <a:gd name="T18" fmla="*/ 1043 w 1567"/>
                <a:gd name="T19" fmla="*/ 1006 h 1671"/>
                <a:gd name="T20" fmla="*/ 1124 w 1567"/>
                <a:gd name="T21" fmla="*/ 816 h 1671"/>
                <a:gd name="T22" fmla="*/ 1122 w 1567"/>
                <a:gd name="T23" fmla="*/ 786 h 1671"/>
                <a:gd name="T24" fmla="*/ 1092 w 1567"/>
                <a:gd name="T25" fmla="*/ 711 h 1671"/>
                <a:gd name="T26" fmla="*/ 1037 w 1567"/>
                <a:gd name="T27" fmla="*/ 523 h 1671"/>
                <a:gd name="T28" fmla="*/ 759 w 1567"/>
                <a:gd name="T29" fmla="*/ 304 h 1671"/>
                <a:gd name="T30" fmla="*/ 634 w 1567"/>
                <a:gd name="T31" fmla="*/ 619 h 1671"/>
                <a:gd name="T32" fmla="*/ 602 w 1567"/>
                <a:gd name="T33" fmla="*/ 701 h 1671"/>
                <a:gd name="T34" fmla="*/ 535 w 1567"/>
                <a:gd name="T35" fmla="*/ 900 h 1671"/>
                <a:gd name="T36" fmla="*/ 581 w 1567"/>
                <a:gd name="T37" fmla="*/ 1018 h 1671"/>
                <a:gd name="T38" fmla="*/ 643 w 1567"/>
                <a:gd name="T39" fmla="*/ 1093 h 1671"/>
                <a:gd name="T40" fmla="*/ 674 w 1567"/>
                <a:gd name="T41" fmla="*/ 1288 h 1671"/>
                <a:gd name="T42" fmla="*/ 628 w 1567"/>
                <a:gd name="T43" fmla="*/ 1372 h 1671"/>
                <a:gd name="T44" fmla="*/ 579 w 1567"/>
                <a:gd name="T45" fmla="*/ 1552 h 1671"/>
                <a:gd name="T46" fmla="*/ 0 w 1567"/>
                <a:gd name="T47" fmla="*/ 1671 h 1671"/>
                <a:gd name="T48" fmla="*/ 118 w 1567"/>
                <a:gd name="T49" fmla="*/ 1318 h 1671"/>
                <a:gd name="T50" fmla="*/ 35 w 1567"/>
                <a:gd name="T51" fmla="*/ 1407 h 1671"/>
                <a:gd name="T52" fmla="*/ 58 w 1567"/>
                <a:gd name="T53" fmla="*/ 1337 h 1671"/>
                <a:gd name="T54" fmla="*/ 236 w 1567"/>
                <a:gd name="T55" fmla="*/ 1092 h 1671"/>
                <a:gd name="T56" fmla="*/ 297 w 1567"/>
                <a:gd name="T57" fmla="*/ 891 h 1671"/>
                <a:gd name="T58" fmla="*/ 213 w 1567"/>
                <a:gd name="T59" fmla="*/ 576 h 1671"/>
                <a:gd name="T60" fmla="*/ 353 w 1567"/>
                <a:gd name="T61" fmla="*/ 365 h 1671"/>
                <a:gd name="T62" fmla="*/ 786 w 1567"/>
                <a:gd name="T63" fmla="*/ 10 h 1671"/>
                <a:gd name="T64" fmla="*/ 1267 w 1567"/>
                <a:gd name="T65" fmla="*/ 123 h 1671"/>
                <a:gd name="T66" fmla="*/ 1455 w 1567"/>
                <a:gd name="T67" fmla="*/ 449 h 1671"/>
                <a:gd name="T68" fmla="*/ 1415 w 1567"/>
                <a:gd name="T69" fmla="*/ 719 h 1671"/>
                <a:gd name="T70" fmla="*/ 1414 w 1567"/>
                <a:gd name="T71" fmla="*/ 737 h 1671"/>
                <a:gd name="T72" fmla="*/ 1566 w 1567"/>
                <a:gd name="T73" fmla="*/ 1253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7" h="1671">
                  <a:moveTo>
                    <a:pt x="1566" y="1253"/>
                  </a:moveTo>
                  <a:cubicBezTo>
                    <a:pt x="1566" y="1263"/>
                    <a:pt x="1566" y="1274"/>
                    <a:pt x="1565" y="1284"/>
                  </a:cubicBezTo>
                  <a:cubicBezTo>
                    <a:pt x="1565" y="1290"/>
                    <a:pt x="1565" y="1296"/>
                    <a:pt x="1564" y="1302"/>
                  </a:cubicBezTo>
                  <a:cubicBezTo>
                    <a:pt x="1563" y="1308"/>
                    <a:pt x="1563" y="1314"/>
                    <a:pt x="1562" y="1320"/>
                  </a:cubicBezTo>
                  <a:cubicBezTo>
                    <a:pt x="1556" y="1378"/>
                    <a:pt x="1544" y="1436"/>
                    <a:pt x="1542" y="1495"/>
                  </a:cubicBezTo>
                  <a:cubicBezTo>
                    <a:pt x="1542" y="1499"/>
                    <a:pt x="1542" y="1504"/>
                    <a:pt x="1542" y="1508"/>
                  </a:cubicBezTo>
                  <a:cubicBezTo>
                    <a:pt x="1542" y="1563"/>
                    <a:pt x="1552" y="1617"/>
                    <a:pt x="1564" y="1671"/>
                  </a:cubicBezTo>
                  <a:cubicBezTo>
                    <a:pt x="1072" y="1671"/>
                    <a:pt x="1072" y="1671"/>
                    <a:pt x="1072" y="1671"/>
                  </a:cubicBezTo>
                  <a:cubicBezTo>
                    <a:pt x="1072" y="1661"/>
                    <a:pt x="1071" y="1651"/>
                    <a:pt x="1071" y="1641"/>
                  </a:cubicBezTo>
                  <a:cubicBezTo>
                    <a:pt x="1071" y="1630"/>
                    <a:pt x="1071" y="1619"/>
                    <a:pt x="1072" y="1609"/>
                  </a:cubicBezTo>
                  <a:cubicBezTo>
                    <a:pt x="1080" y="1535"/>
                    <a:pt x="1118" y="1466"/>
                    <a:pt x="1123" y="1393"/>
                  </a:cubicBezTo>
                  <a:cubicBezTo>
                    <a:pt x="1124" y="1388"/>
                    <a:pt x="1124" y="1382"/>
                    <a:pt x="1124" y="1377"/>
                  </a:cubicBezTo>
                  <a:cubicBezTo>
                    <a:pt x="1124" y="1376"/>
                    <a:pt x="1124" y="1375"/>
                    <a:pt x="1124" y="1373"/>
                  </a:cubicBezTo>
                  <a:cubicBezTo>
                    <a:pt x="1123" y="1347"/>
                    <a:pt x="1119" y="1322"/>
                    <a:pt x="1112" y="1297"/>
                  </a:cubicBezTo>
                  <a:cubicBezTo>
                    <a:pt x="1105" y="1274"/>
                    <a:pt x="1097" y="1251"/>
                    <a:pt x="1088" y="1229"/>
                  </a:cubicBezTo>
                  <a:cubicBezTo>
                    <a:pt x="1074" y="1194"/>
                    <a:pt x="1059" y="1160"/>
                    <a:pt x="1049" y="1125"/>
                  </a:cubicBezTo>
                  <a:cubicBezTo>
                    <a:pt x="1042" y="1102"/>
                    <a:pt x="1039" y="1078"/>
                    <a:pt x="1038" y="1054"/>
                  </a:cubicBezTo>
                  <a:cubicBezTo>
                    <a:pt x="1038" y="1048"/>
                    <a:pt x="1038" y="1041"/>
                    <a:pt x="1039" y="1035"/>
                  </a:cubicBezTo>
                  <a:cubicBezTo>
                    <a:pt x="1039" y="1031"/>
                    <a:pt x="1039" y="1027"/>
                    <a:pt x="1040" y="1024"/>
                  </a:cubicBezTo>
                  <a:cubicBezTo>
                    <a:pt x="1041" y="1018"/>
                    <a:pt x="1042" y="1012"/>
                    <a:pt x="1043" y="1006"/>
                  </a:cubicBezTo>
                  <a:cubicBezTo>
                    <a:pt x="1051" y="975"/>
                    <a:pt x="1068" y="945"/>
                    <a:pt x="1085" y="916"/>
                  </a:cubicBezTo>
                  <a:cubicBezTo>
                    <a:pt x="1103" y="883"/>
                    <a:pt x="1120" y="851"/>
                    <a:pt x="1124" y="816"/>
                  </a:cubicBezTo>
                  <a:cubicBezTo>
                    <a:pt x="1124" y="814"/>
                    <a:pt x="1124" y="811"/>
                    <a:pt x="1124" y="808"/>
                  </a:cubicBezTo>
                  <a:cubicBezTo>
                    <a:pt x="1124" y="801"/>
                    <a:pt x="1124" y="794"/>
                    <a:pt x="1122" y="786"/>
                  </a:cubicBezTo>
                  <a:cubicBezTo>
                    <a:pt x="1118" y="762"/>
                    <a:pt x="1106" y="740"/>
                    <a:pt x="1095" y="718"/>
                  </a:cubicBezTo>
                  <a:cubicBezTo>
                    <a:pt x="1094" y="716"/>
                    <a:pt x="1093" y="713"/>
                    <a:pt x="1092" y="711"/>
                  </a:cubicBezTo>
                  <a:cubicBezTo>
                    <a:pt x="1072" y="664"/>
                    <a:pt x="1060" y="615"/>
                    <a:pt x="1048" y="565"/>
                  </a:cubicBezTo>
                  <a:cubicBezTo>
                    <a:pt x="1045" y="551"/>
                    <a:pt x="1041" y="537"/>
                    <a:pt x="1037" y="523"/>
                  </a:cubicBezTo>
                  <a:cubicBezTo>
                    <a:pt x="1019" y="458"/>
                    <a:pt x="994" y="391"/>
                    <a:pt x="945" y="344"/>
                  </a:cubicBezTo>
                  <a:cubicBezTo>
                    <a:pt x="897" y="297"/>
                    <a:pt x="819" y="273"/>
                    <a:pt x="759" y="304"/>
                  </a:cubicBezTo>
                  <a:cubicBezTo>
                    <a:pt x="706" y="330"/>
                    <a:pt x="677" y="389"/>
                    <a:pt x="665" y="446"/>
                  </a:cubicBezTo>
                  <a:cubicBezTo>
                    <a:pt x="652" y="503"/>
                    <a:pt x="651" y="563"/>
                    <a:pt x="634" y="619"/>
                  </a:cubicBezTo>
                  <a:cubicBezTo>
                    <a:pt x="632" y="625"/>
                    <a:pt x="630" y="632"/>
                    <a:pt x="628" y="638"/>
                  </a:cubicBezTo>
                  <a:cubicBezTo>
                    <a:pt x="621" y="659"/>
                    <a:pt x="611" y="680"/>
                    <a:pt x="602" y="701"/>
                  </a:cubicBezTo>
                  <a:cubicBezTo>
                    <a:pt x="570" y="767"/>
                    <a:pt x="534" y="832"/>
                    <a:pt x="535" y="899"/>
                  </a:cubicBezTo>
                  <a:cubicBezTo>
                    <a:pt x="535" y="900"/>
                    <a:pt x="535" y="900"/>
                    <a:pt x="535" y="900"/>
                  </a:cubicBezTo>
                  <a:cubicBezTo>
                    <a:pt x="535" y="915"/>
                    <a:pt x="537" y="931"/>
                    <a:pt x="542" y="946"/>
                  </a:cubicBezTo>
                  <a:cubicBezTo>
                    <a:pt x="550" y="972"/>
                    <a:pt x="564" y="995"/>
                    <a:pt x="581" y="1018"/>
                  </a:cubicBezTo>
                  <a:cubicBezTo>
                    <a:pt x="584" y="1022"/>
                    <a:pt x="588" y="1026"/>
                    <a:pt x="591" y="1030"/>
                  </a:cubicBezTo>
                  <a:cubicBezTo>
                    <a:pt x="608" y="1051"/>
                    <a:pt x="627" y="1072"/>
                    <a:pt x="643" y="1093"/>
                  </a:cubicBezTo>
                  <a:cubicBezTo>
                    <a:pt x="655" y="1109"/>
                    <a:pt x="665" y="1126"/>
                    <a:pt x="673" y="1144"/>
                  </a:cubicBezTo>
                  <a:cubicBezTo>
                    <a:pt x="693" y="1190"/>
                    <a:pt x="693" y="1242"/>
                    <a:pt x="674" y="1288"/>
                  </a:cubicBezTo>
                  <a:cubicBezTo>
                    <a:pt x="670" y="1298"/>
                    <a:pt x="664" y="1308"/>
                    <a:pt x="659" y="1318"/>
                  </a:cubicBezTo>
                  <a:cubicBezTo>
                    <a:pt x="648" y="1336"/>
                    <a:pt x="637" y="1353"/>
                    <a:pt x="628" y="1372"/>
                  </a:cubicBezTo>
                  <a:cubicBezTo>
                    <a:pt x="625" y="1378"/>
                    <a:pt x="622" y="1384"/>
                    <a:pt x="620" y="1391"/>
                  </a:cubicBezTo>
                  <a:cubicBezTo>
                    <a:pt x="600" y="1442"/>
                    <a:pt x="596" y="1499"/>
                    <a:pt x="579" y="1552"/>
                  </a:cubicBezTo>
                  <a:cubicBezTo>
                    <a:pt x="566" y="1595"/>
                    <a:pt x="545" y="1635"/>
                    <a:pt x="517" y="1671"/>
                  </a:cubicBezTo>
                  <a:cubicBezTo>
                    <a:pt x="0" y="1671"/>
                    <a:pt x="0" y="1671"/>
                    <a:pt x="0" y="1671"/>
                  </a:cubicBezTo>
                  <a:cubicBezTo>
                    <a:pt x="0" y="1671"/>
                    <a:pt x="36" y="1493"/>
                    <a:pt x="41" y="1457"/>
                  </a:cubicBezTo>
                  <a:cubicBezTo>
                    <a:pt x="44" y="1438"/>
                    <a:pt x="72" y="1377"/>
                    <a:pt x="118" y="1318"/>
                  </a:cubicBezTo>
                  <a:cubicBezTo>
                    <a:pt x="122" y="1313"/>
                    <a:pt x="127" y="1307"/>
                    <a:pt x="131" y="1302"/>
                  </a:cubicBezTo>
                  <a:cubicBezTo>
                    <a:pt x="93" y="1332"/>
                    <a:pt x="61" y="1367"/>
                    <a:pt x="35" y="1407"/>
                  </a:cubicBezTo>
                  <a:cubicBezTo>
                    <a:pt x="31" y="1413"/>
                    <a:pt x="31" y="1413"/>
                    <a:pt x="31" y="1413"/>
                  </a:cubicBezTo>
                  <a:cubicBezTo>
                    <a:pt x="39" y="1387"/>
                    <a:pt x="48" y="1362"/>
                    <a:pt x="58" y="1337"/>
                  </a:cubicBezTo>
                  <a:cubicBezTo>
                    <a:pt x="81" y="1276"/>
                    <a:pt x="107" y="1213"/>
                    <a:pt x="153" y="1166"/>
                  </a:cubicBezTo>
                  <a:cubicBezTo>
                    <a:pt x="180" y="1140"/>
                    <a:pt x="212" y="1120"/>
                    <a:pt x="236" y="1092"/>
                  </a:cubicBezTo>
                  <a:cubicBezTo>
                    <a:pt x="279" y="1045"/>
                    <a:pt x="298" y="980"/>
                    <a:pt x="298" y="916"/>
                  </a:cubicBezTo>
                  <a:cubicBezTo>
                    <a:pt x="298" y="908"/>
                    <a:pt x="298" y="899"/>
                    <a:pt x="297" y="891"/>
                  </a:cubicBezTo>
                  <a:cubicBezTo>
                    <a:pt x="293" y="819"/>
                    <a:pt x="268" y="750"/>
                    <a:pt x="241" y="683"/>
                  </a:cubicBezTo>
                  <a:cubicBezTo>
                    <a:pt x="228" y="648"/>
                    <a:pt x="213" y="612"/>
                    <a:pt x="213" y="576"/>
                  </a:cubicBezTo>
                  <a:cubicBezTo>
                    <a:pt x="212" y="569"/>
                    <a:pt x="213" y="562"/>
                    <a:pt x="214" y="555"/>
                  </a:cubicBezTo>
                  <a:cubicBezTo>
                    <a:pt x="225" y="476"/>
                    <a:pt x="305" y="429"/>
                    <a:pt x="353" y="365"/>
                  </a:cubicBezTo>
                  <a:cubicBezTo>
                    <a:pt x="424" y="270"/>
                    <a:pt x="429" y="129"/>
                    <a:pt x="523" y="56"/>
                  </a:cubicBezTo>
                  <a:cubicBezTo>
                    <a:pt x="595" y="0"/>
                    <a:pt x="695" y="4"/>
                    <a:pt x="786" y="10"/>
                  </a:cubicBezTo>
                  <a:cubicBezTo>
                    <a:pt x="871" y="15"/>
                    <a:pt x="947" y="26"/>
                    <a:pt x="1031" y="38"/>
                  </a:cubicBezTo>
                  <a:cubicBezTo>
                    <a:pt x="1115" y="50"/>
                    <a:pt x="1200" y="72"/>
                    <a:pt x="1267" y="123"/>
                  </a:cubicBezTo>
                  <a:cubicBezTo>
                    <a:pt x="1311" y="157"/>
                    <a:pt x="1345" y="201"/>
                    <a:pt x="1375" y="247"/>
                  </a:cubicBezTo>
                  <a:cubicBezTo>
                    <a:pt x="1415" y="308"/>
                    <a:pt x="1450" y="376"/>
                    <a:pt x="1455" y="449"/>
                  </a:cubicBezTo>
                  <a:cubicBezTo>
                    <a:pt x="1456" y="456"/>
                    <a:pt x="1456" y="463"/>
                    <a:pt x="1456" y="470"/>
                  </a:cubicBezTo>
                  <a:cubicBezTo>
                    <a:pt x="1455" y="554"/>
                    <a:pt x="1419" y="635"/>
                    <a:pt x="1415" y="719"/>
                  </a:cubicBezTo>
                  <a:cubicBezTo>
                    <a:pt x="1414" y="725"/>
                    <a:pt x="1414" y="731"/>
                    <a:pt x="1414" y="736"/>
                  </a:cubicBezTo>
                  <a:cubicBezTo>
                    <a:pt x="1414" y="737"/>
                    <a:pt x="1414" y="737"/>
                    <a:pt x="1414" y="737"/>
                  </a:cubicBezTo>
                  <a:cubicBezTo>
                    <a:pt x="1415" y="810"/>
                    <a:pt x="1443" y="886"/>
                    <a:pt x="1481" y="948"/>
                  </a:cubicBezTo>
                  <a:cubicBezTo>
                    <a:pt x="1537" y="1039"/>
                    <a:pt x="1567" y="1145"/>
                    <a:pt x="1566" y="1253"/>
                  </a:cubicBezTo>
                  <a:close/>
                </a:path>
              </a:pathLst>
            </a:custGeom>
            <a:solidFill>
              <a:srgbClr val="46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533584" y="950026"/>
            <a:ext cx="5535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400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二、跨領域</a:t>
            </a:r>
            <a:r>
              <a:rPr lang="en-US" altLang="zh-TW" sz="2400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zh-TW" sz="2400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科目課程課綱規定重點整理</a:t>
            </a:r>
            <a:endParaRPr lang="zh-TW" alt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3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375695B-D172-4ECB-81D4-6ACDD49A2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65229"/>
            <a:ext cx="7961702" cy="637580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～未來</a:t>
            </a:r>
            <a:r>
              <a:rPr lang="zh-TW" altLang="en-US" sz="320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一直來，它不</a:t>
            </a:r>
            <a:r>
              <a:rPr lang="zh-TW" altLang="en-US" sz="3200" dirty="0" smtClean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等待～</a:t>
            </a:r>
            <a:endParaRPr lang="zh-TW" altLang="en-US" sz="32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D3E7C7E6-0E11-446A-AA53-C9E8151F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1271994" y="1354854"/>
            <a:ext cx="6840133" cy="3041015"/>
            <a:chOff x="1271994" y="1100427"/>
            <a:chExt cx="7412416" cy="3295443"/>
          </a:xfrm>
        </p:grpSpPr>
        <p:sp>
          <p:nvSpPr>
            <p:cNvPr id="5" name="箭號: 向左 4">
              <a:extLst>
                <a:ext uri="{FF2B5EF4-FFF2-40B4-BE49-F238E27FC236}">
                  <a16:creationId xmlns="" xmlns:a16="http://schemas.microsoft.com/office/drawing/2014/main" id="{8E77F1C7-AE61-416C-8985-37BC5099AE25}"/>
                </a:ext>
              </a:extLst>
            </p:cNvPr>
            <p:cNvSpPr/>
            <p:nvPr/>
          </p:nvSpPr>
          <p:spPr>
            <a:xfrm>
              <a:off x="8108346" y="2586883"/>
              <a:ext cx="576064" cy="25281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箭號: 向左 6">
              <a:extLst>
                <a:ext uri="{FF2B5EF4-FFF2-40B4-BE49-F238E27FC236}">
                  <a16:creationId xmlns="" xmlns:a16="http://schemas.microsoft.com/office/drawing/2014/main" id="{7F265EE7-570E-4202-B98B-801DDE0CEBA1}"/>
                </a:ext>
              </a:extLst>
            </p:cNvPr>
            <p:cNvSpPr/>
            <p:nvPr/>
          </p:nvSpPr>
          <p:spPr>
            <a:xfrm>
              <a:off x="5661126" y="2296408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箭號: 向左 8">
              <a:extLst>
                <a:ext uri="{FF2B5EF4-FFF2-40B4-BE49-F238E27FC236}">
                  <a16:creationId xmlns="" xmlns:a16="http://schemas.microsoft.com/office/drawing/2014/main" id="{2E28A7C7-015F-4386-91F2-A6316F92406B}"/>
                </a:ext>
              </a:extLst>
            </p:cNvPr>
            <p:cNvSpPr/>
            <p:nvPr/>
          </p:nvSpPr>
          <p:spPr>
            <a:xfrm>
              <a:off x="6540692" y="3188388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箭號: 向左 9">
              <a:extLst>
                <a:ext uri="{FF2B5EF4-FFF2-40B4-BE49-F238E27FC236}">
                  <a16:creationId xmlns="" xmlns:a16="http://schemas.microsoft.com/office/drawing/2014/main" id="{2D91B316-BFDA-4E0C-9805-0B50F8F23A8E}"/>
                </a:ext>
              </a:extLst>
            </p:cNvPr>
            <p:cNvSpPr/>
            <p:nvPr/>
          </p:nvSpPr>
          <p:spPr>
            <a:xfrm>
              <a:off x="6543549" y="2884276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箭號: 向左 10">
              <a:extLst>
                <a:ext uri="{FF2B5EF4-FFF2-40B4-BE49-F238E27FC236}">
                  <a16:creationId xmlns="" xmlns:a16="http://schemas.microsoft.com/office/drawing/2014/main" id="{D46D2B97-B7EB-4775-8F14-D40D93C0A845}"/>
                </a:ext>
              </a:extLst>
            </p:cNvPr>
            <p:cNvSpPr/>
            <p:nvPr/>
          </p:nvSpPr>
          <p:spPr>
            <a:xfrm>
              <a:off x="6532734" y="1979482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箭號: 向左 11">
              <a:extLst>
                <a:ext uri="{FF2B5EF4-FFF2-40B4-BE49-F238E27FC236}">
                  <a16:creationId xmlns="" xmlns:a16="http://schemas.microsoft.com/office/drawing/2014/main" id="{9D1B2202-C4B9-4A05-A3C8-0C3B2CFB4C01}"/>
                </a:ext>
              </a:extLst>
            </p:cNvPr>
            <p:cNvSpPr/>
            <p:nvPr/>
          </p:nvSpPr>
          <p:spPr>
            <a:xfrm>
              <a:off x="6541956" y="2279823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箭號: 向左 12">
              <a:extLst>
                <a:ext uri="{FF2B5EF4-FFF2-40B4-BE49-F238E27FC236}">
                  <a16:creationId xmlns="" xmlns:a16="http://schemas.microsoft.com/office/drawing/2014/main" id="{ED82BBF7-D0D4-470D-B860-58B9CB7236A8}"/>
                </a:ext>
              </a:extLst>
            </p:cNvPr>
            <p:cNvSpPr/>
            <p:nvPr/>
          </p:nvSpPr>
          <p:spPr>
            <a:xfrm>
              <a:off x="6532734" y="2580163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箭號: 向左 13">
              <a:extLst>
                <a:ext uri="{FF2B5EF4-FFF2-40B4-BE49-F238E27FC236}">
                  <a16:creationId xmlns="" xmlns:a16="http://schemas.microsoft.com/office/drawing/2014/main" id="{35A308FF-318C-470D-9652-0D17BCD91418}"/>
                </a:ext>
              </a:extLst>
            </p:cNvPr>
            <p:cNvSpPr/>
            <p:nvPr/>
          </p:nvSpPr>
          <p:spPr>
            <a:xfrm>
              <a:off x="4814411" y="1709002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箭號: 向左 14">
              <a:extLst>
                <a:ext uri="{FF2B5EF4-FFF2-40B4-BE49-F238E27FC236}">
                  <a16:creationId xmlns="" xmlns:a16="http://schemas.microsoft.com/office/drawing/2014/main" id="{17611F26-3E73-409E-89D7-0642D137BFE8}"/>
                </a:ext>
              </a:extLst>
            </p:cNvPr>
            <p:cNvSpPr/>
            <p:nvPr/>
          </p:nvSpPr>
          <p:spPr>
            <a:xfrm>
              <a:off x="5659867" y="1695335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" name="箭號: 向左 16">
              <a:extLst>
                <a:ext uri="{FF2B5EF4-FFF2-40B4-BE49-F238E27FC236}">
                  <a16:creationId xmlns="" xmlns:a16="http://schemas.microsoft.com/office/drawing/2014/main" id="{4D61E584-6B8F-452A-8C64-183E9AE35A13}"/>
                </a:ext>
              </a:extLst>
            </p:cNvPr>
            <p:cNvSpPr/>
            <p:nvPr/>
          </p:nvSpPr>
          <p:spPr>
            <a:xfrm>
              <a:off x="5659867" y="3501884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箭號: 向左 17">
              <a:extLst>
                <a:ext uri="{FF2B5EF4-FFF2-40B4-BE49-F238E27FC236}">
                  <a16:creationId xmlns="" xmlns:a16="http://schemas.microsoft.com/office/drawing/2014/main" id="{A16A9999-A48F-41C0-AC01-2104C06B0D74}"/>
                </a:ext>
              </a:extLst>
            </p:cNvPr>
            <p:cNvSpPr/>
            <p:nvPr/>
          </p:nvSpPr>
          <p:spPr>
            <a:xfrm>
              <a:off x="5659867" y="1988722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箭號: 向左 18">
              <a:extLst>
                <a:ext uri="{FF2B5EF4-FFF2-40B4-BE49-F238E27FC236}">
                  <a16:creationId xmlns="" xmlns:a16="http://schemas.microsoft.com/office/drawing/2014/main" id="{87F4D31E-1311-4965-AA4E-73BDEDF7A8B4}"/>
                </a:ext>
              </a:extLst>
            </p:cNvPr>
            <p:cNvSpPr/>
            <p:nvPr/>
          </p:nvSpPr>
          <p:spPr>
            <a:xfrm>
              <a:off x="5659867" y="3193080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箭號: 向左 19">
              <a:extLst>
                <a:ext uri="{FF2B5EF4-FFF2-40B4-BE49-F238E27FC236}">
                  <a16:creationId xmlns="" xmlns:a16="http://schemas.microsoft.com/office/drawing/2014/main" id="{C982ED42-5EB2-413C-992C-A885A34D0AC3}"/>
                </a:ext>
              </a:extLst>
            </p:cNvPr>
            <p:cNvSpPr/>
            <p:nvPr/>
          </p:nvSpPr>
          <p:spPr>
            <a:xfrm>
              <a:off x="5659867" y="2884276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箭號: 向左 20">
              <a:extLst>
                <a:ext uri="{FF2B5EF4-FFF2-40B4-BE49-F238E27FC236}">
                  <a16:creationId xmlns="" xmlns:a16="http://schemas.microsoft.com/office/drawing/2014/main" id="{D006DF5A-4679-4853-809A-006033EC9D6A}"/>
                </a:ext>
              </a:extLst>
            </p:cNvPr>
            <p:cNvSpPr/>
            <p:nvPr/>
          </p:nvSpPr>
          <p:spPr>
            <a:xfrm>
              <a:off x="5659867" y="2594401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2" name="箭號: 向左 21">
              <a:extLst>
                <a:ext uri="{FF2B5EF4-FFF2-40B4-BE49-F238E27FC236}">
                  <a16:creationId xmlns="" xmlns:a16="http://schemas.microsoft.com/office/drawing/2014/main" id="{AE525C8F-6150-4CDA-A884-A574C49DCA51}"/>
                </a:ext>
              </a:extLst>
            </p:cNvPr>
            <p:cNvSpPr/>
            <p:nvPr/>
          </p:nvSpPr>
          <p:spPr>
            <a:xfrm>
              <a:off x="4779042" y="2880050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3" name="箭號: 向左 22">
              <a:extLst>
                <a:ext uri="{FF2B5EF4-FFF2-40B4-BE49-F238E27FC236}">
                  <a16:creationId xmlns="" xmlns:a16="http://schemas.microsoft.com/office/drawing/2014/main" id="{76AA13AA-9508-4D75-B49B-FC40DD92821B}"/>
                </a:ext>
              </a:extLst>
            </p:cNvPr>
            <p:cNvSpPr/>
            <p:nvPr/>
          </p:nvSpPr>
          <p:spPr>
            <a:xfrm>
              <a:off x="4826780" y="1987604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4" name="箭號: 向左 23">
              <a:extLst>
                <a:ext uri="{FF2B5EF4-FFF2-40B4-BE49-F238E27FC236}">
                  <a16:creationId xmlns="" xmlns:a16="http://schemas.microsoft.com/office/drawing/2014/main" id="{0F7E652D-3C6E-4CD1-AA6E-4832F4A70676}"/>
                </a:ext>
              </a:extLst>
            </p:cNvPr>
            <p:cNvSpPr/>
            <p:nvPr/>
          </p:nvSpPr>
          <p:spPr>
            <a:xfrm>
              <a:off x="4823355" y="2292830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5" name="箭號: 向左 24">
              <a:extLst>
                <a:ext uri="{FF2B5EF4-FFF2-40B4-BE49-F238E27FC236}">
                  <a16:creationId xmlns="" xmlns:a16="http://schemas.microsoft.com/office/drawing/2014/main" id="{FBDB1F1B-D03B-4882-B95B-A10FC2A791BE}"/>
                </a:ext>
              </a:extLst>
            </p:cNvPr>
            <p:cNvSpPr/>
            <p:nvPr/>
          </p:nvSpPr>
          <p:spPr>
            <a:xfrm>
              <a:off x="4779042" y="3810397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6" name="箭號: 向左 25">
              <a:extLst>
                <a:ext uri="{FF2B5EF4-FFF2-40B4-BE49-F238E27FC236}">
                  <a16:creationId xmlns="" xmlns:a16="http://schemas.microsoft.com/office/drawing/2014/main" id="{078889F2-D257-441F-9F39-2469DC18657E}"/>
                </a:ext>
              </a:extLst>
            </p:cNvPr>
            <p:cNvSpPr/>
            <p:nvPr/>
          </p:nvSpPr>
          <p:spPr>
            <a:xfrm>
              <a:off x="3902191" y="2895786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7" name="箭號: 向左 26">
              <a:extLst>
                <a:ext uri="{FF2B5EF4-FFF2-40B4-BE49-F238E27FC236}">
                  <a16:creationId xmlns="" xmlns:a16="http://schemas.microsoft.com/office/drawing/2014/main" id="{4563C44F-8FBC-4AA6-828D-4DE59F7782B6}"/>
                </a:ext>
              </a:extLst>
            </p:cNvPr>
            <p:cNvSpPr/>
            <p:nvPr/>
          </p:nvSpPr>
          <p:spPr>
            <a:xfrm>
              <a:off x="4791579" y="2580163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" name="箭號: 向左 27">
              <a:extLst>
                <a:ext uri="{FF2B5EF4-FFF2-40B4-BE49-F238E27FC236}">
                  <a16:creationId xmlns="" xmlns:a16="http://schemas.microsoft.com/office/drawing/2014/main" id="{022D1815-D264-4CA0-AF25-3B01B0F80E3C}"/>
                </a:ext>
              </a:extLst>
            </p:cNvPr>
            <p:cNvSpPr/>
            <p:nvPr/>
          </p:nvSpPr>
          <p:spPr>
            <a:xfrm>
              <a:off x="4823355" y="1398085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9" name="箭號: 向左 28">
              <a:extLst>
                <a:ext uri="{FF2B5EF4-FFF2-40B4-BE49-F238E27FC236}">
                  <a16:creationId xmlns="" xmlns:a16="http://schemas.microsoft.com/office/drawing/2014/main" id="{B60C5CA2-35C8-44FD-B2DF-57AF23B6743A}"/>
                </a:ext>
              </a:extLst>
            </p:cNvPr>
            <p:cNvSpPr/>
            <p:nvPr/>
          </p:nvSpPr>
          <p:spPr>
            <a:xfrm>
              <a:off x="3922025" y="2307909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0" name="箭號: 向左 29">
              <a:extLst>
                <a:ext uri="{FF2B5EF4-FFF2-40B4-BE49-F238E27FC236}">
                  <a16:creationId xmlns="" xmlns:a16="http://schemas.microsoft.com/office/drawing/2014/main" id="{276803A5-06E9-4EA0-8077-AC5259CE6D03}"/>
                </a:ext>
              </a:extLst>
            </p:cNvPr>
            <p:cNvSpPr/>
            <p:nvPr/>
          </p:nvSpPr>
          <p:spPr>
            <a:xfrm>
              <a:off x="4779042" y="3190967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1" name="箭號: 向左 30">
              <a:extLst>
                <a:ext uri="{FF2B5EF4-FFF2-40B4-BE49-F238E27FC236}">
                  <a16:creationId xmlns="" xmlns:a16="http://schemas.microsoft.com/office/drawing/2014/main" id="{46BF313D-5757-4548-92DF-6886B3BDC256}"/>
                </a:ext>
              </a:extLst>
            </p:cNvPr>
            <p:cNvSpPr/>
            <p:nvPr/>
          </p:nvSpPr>
          <p:spPr>
            <a:xfrm>
              <a:off x="4768078" y="3501884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2" name="箭號: 向左 31">
              <a:extLst>
                <a:ext uri="{FF2B5EF4-FFF2-40B4-BE49-F238E27FC236}">
                  <a16:creationId xmlns="" xmlns:a16="http://schemas.microsoft.com/office/drawing/2014/main" id="{DE63C623-D1E0-4EA9-B369-9B74E2B7567A}"/>
                </a:ext>
              </a:extLst>
            </p:cNvPr>
            <p:cNvSpPr/>
            <p:nvPr/>
          </p:nvSpPr>
          <p:spPr>
            <a:xfrm>
              <a:off x="3902191" y="2601847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3" name="箭號: 向左 32">
              <a:extLst>
                <a:ext uri="{FF2B5EF4-FFF2-40B4-BE49-F238E27FC236}">
                  <a16:creationId xmlns="" xmlns:a16="http://schemas.microsoft.com/office/drawing/2014/main" id="{6A9B6BA4-1DBE-4316-AB94-32DE27BA9E42}"/>
                </a:ext>
              </a:extLst>
            </p:cNvPr>
            <p:cNvSpPr/>
            <p:nvPr/>
          </p:nvSpPr>
          <p:spPr>
            <a:xfrm>
              <a:off x="3955683" y="1695335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4" name="箭號: 向左 33">
              <a:extLst>
                <a:ext uri="{FF2B5EF4-FFF2-40B4-BE49-F238E27FC236}">
                  <a16:creationId xmlns="" xmlns:a16="http://schemas.microsoft.com/office/drawing/2014/main" id="{8E16A9BF-B241-4E16-8180-0929B86EE646}"/>
                </a:ext>
              </a:extLst>
            </p:cNvPr>
            <p:cNvSpPr/>
            <p:nvPr/>
          </p:nvSpPr>
          <p:spPr>
            <a:xfrm>
              <a:off x="3910672" y="3515391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箭號: 向左 34">
              <a:extLst>
                <a:ext uri="{FF2B5EF4-FFF2-40B4-BE49-F238E27FC236}">
                  <a16:creationId xmlns="" xmlns:a16="http://schemas.microsoft.com/office/drawing/2014/main" id="{55C2AE0D-90FB-4F01-8A12-4778D5A9FCF6}"/>
                </a:ext>
              </a:extLst>
            </p:cNvPr>
            <p:cNvSpPr/>
            <p:nvPr/>
          </p:nvSpPr>
          <p:spPr>
            <a:xfrm>
              <a:off x="3965636" y="1375562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6" name="箭號: 向左 35">
              <a:extLst>
                <a:ext uri="{FF2B5EF4-FFF2-40B4-BE49-F238E27FC236}">
                  <a16:creationId xmlns="" xmlns:a16="http://schemas.microsoft.com/office/drawing/2014/main" id="{82163884-ED00-4093-B10D-8C55CF97FA56}"/>
                </a:ext>
              </a:extLst>
            </p:cNvPr>
            <p:cNvSpPr/>
            <p:nvPr/>
          </p:nvSpPr>
          <p:spPr>
            <a:xfrm>
              <a:off x="3910672" y="4136332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7" name="箭號: 向左 36">
              <a:extLst>
                <a:ext uri="{FF2B5EF4-FFF2-40B4-BE49-F238E27FC236}">
                  <a16:creationId xmlns="" xmlns:a16="http://schemas.microsoft.com/office/drawing/2014/main" id="{8ADA343C-366D-40BC-82CA-98D1E752611D}"/>
                </a:ext>
              </a:extLst>
            </p:cNvPr>
            <p:cNvSpPr/>
            <p:nvPr/>
          </p:nvSpPr>
          <p:spPr>
            <a:xfrm>
              <a:off x="3924832" y="3810397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8" name="箭號: 向左 37">
              <a:extLst>
                <a:ext uri="{FF2B5EF4-FFF2-40B4-BE49-F238E27FC236}">
                  <a16:creationId xmlns="" xmlns:a16="http://schemas.microsoft.com/office/drawing/2014/main" id="{0A2FF96D-A99C-4FF1-97B1-9D6EA8672F26}"/>
                </a:ext>
              </a:extLst>
            </p:cNvPr>
            <p:cNvSpPr/>
            <p:nvPr/>
          </p:nvSpPr>
          <p:spPr>
            <a:xfrm>
              <a:off x="3922025" y="2009768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9" name="箭號: 向左 38">
              <a:extLst>
                <a:ext uri="{FF2B5EF4-FFF2-40B4-BE49-F238E27FC236}">
                  <a16:creationId xmlns="" xmlns:a16="http://schemas.microsoft.com/office/drawing/2014/main" id="{77FE3586-A973-4A21-8165-135BB4459F54}"/>
                </a:ext>
              </a:extLst>
            </p:cNvPr>
            <p:cNvSpPr/>
            <p:nvPr/>
          </p:nvSpPr>
          <p:spPr>
            <a:xfrm>
              <a:off x="3887253" y="3188388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0" name="箭號: 向左 39">
              <a:extLst>
                <a:ext uri="{FF2B5EF4-FFF2-40B4-BE49-F238E27FC236}">
                  <a16:creationId xmlns="" xmlns:a16="http://schemas.microsoft.com/office/drawing/2014/main" id="{89FD102B-F195-4040-BC3A-FCFD726DE2DA}"/>
                </a:ext>
              </a:extLst>
            </p:cNvPr>
            <p:cNvSpPr/>
            <p:nvPr/>
          </p:nvSpPr>
          <p:spPr>
            <a:xfrm>
              <a:off x="3069048" y="1987604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1" name="箭號: 向左 40">
              <a:extLst>
                <a:ext uri="{FF2B5EF4-FFF2-40B4-BE49-F238E27FC236}">
                  <a16:creationId xmlns="" xmlns:a16="http://schemas.microsoft.com/office/drawing/2014/main" id="{E7CD2482-2C85-48DD-A954-B39F2E19DD22}"/>
                </a:ext>
              </a:extLst>
            </p:cNvPr>
            <p:cNvSpPr/>
            <p:nvPr/>
          </p:nvSpPr>
          <p:spPr>
            <a:xfrm>
              <a:off x="3062725" y="2307909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2" name="箭號: 向左 41">
              <a:extLst>
                <a:ext uri="{FF2B5EF4-FFF2-40B4-BE49-F238E27FC236}">
                  <a16:creationId xmlns="" xmlns:a16="http://schemas.microsoft.com/office/drawing/2014/main" id="{6DACA601-344F-442D-B9F7-E70B9B3D4D24}"/>
                </a:ext>
              </a:extLst>
            </p:cNvPr>
            <p:cNvSpPr/>
            <p:nvPr/>
          </p:nvSpPr>
          <p:spPr>
            <a:xfrm>
              <a:off x="3050424" y="2628214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3" name="箭號: 向左 42">
              <a:extLst>
                <a:ext uri="{FF2B5EF4-FFF2-40B4-BE49-F238E27FC236}">
                  <a16:creationId xmlns="" xmlns:a16="http://schemas.microsoft.com/office/drawing/2014/main" id="{D3A4301C-C054-402B-8736-8C3370A15613}"/>
                </a:ext>
              </a:extLst>
            </p:cNvPr>
            <p:cNvSpPr/>
            <p:nvPr/>
          </p:nvSpPr>
          <p:spPr>
            <a:xfrm>
              <a:off x="2150629" y="1714700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4" name="箭號: 向左 43">
              <a:extLst>
                <a:ext uri="{FF2B5EF4-FFF2-40B4-BE49-F238E27FC236}">
                  <a16:creationId xmlns="" xmlns:a16="http://schemas.microsoft.com/office/drawing/2014/main" id="{07763514-B899-4F87-9E3F-3A4C8FA7CFAE}"/>
                </a:ext>
              </a:extLst>
            </p:cNvPr>
            <p:cNvSpPr/>
            <p:nvPr/>
          </p:nvSpPr>
          <p:spPr>
            <a:xfrm>
              <a:off x="3999491" y="1100427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5" name="箭號: 向左 44">
              <a:extLst>
                <a:ext uri="{FF2B5EF4-FFF2-40B4-BE49-F238E27FC236}">
                  <a16:creationId xmlns="" xmlns:a16="http://schemas.microsoft.com/office/drawing/2014/main" id="{84A76831-5821-461B-B882-B24F10FC9C9D}"/>
                </a:ext>
              </a:extLst>
            </p:cNvPr>
            <p:cNvSpPr/>
            <p:nvPr/>
          </p:nvSpPr>
          <p:spPr>
            <a:xfrm>
              <a:off x="3045315" y="3219243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6" name="箭號: 向左 45">
              <a:extLst>
                <a:ext uri="{FF2B5EF4-FFF2-40B4-BE49-F238E27FC236}">
                  <a16:creationId xmlns="" xmlns:a16="http://schemas.microsoft.com/office/drawing/2014/main" id="{FEC1CA45-A76B-4ED3-9144-A2278D9F58F1}"/>
                </a:ext>
              </a:extLst>
            </p:cNvPr>
            <p:cNvSpPr/>
            <p:nvPr/>
          </p:nvSpPr>
          <p:spPr>
            <a:xfrm>
              <a:off x="2156985" y="2021602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7" name="箭號: 向左 46">
              <a:extLst>
                <a:ext uri="{FF2B5EF4-FFF2-40B4-BE49-F238E27FC236}">
                  <a16:creationId xmlns="" xmlns:a16="http://schemas.microsoft.com/office/drawing/2014/main" id="{B1A1B111-958B-41A9-A22A-A5BD41685F25}"/>
                </a:ext>
              </a:extLst>
            </p:cNvPr>
            <p:cNvSpPr/>
            <p:nvPr/>
          </p:nvSpPr>
          <p:spPr>
            <a:xfrm>
              <a:off x="3050424" y="2927441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8" name="箭號: 向左 47">
              <a:extLst>
                <a:ext uri="{FF2B5EF4-FFF2-40B4-BE49-F238E27FC236}">
                  <a16:creationId xmlns="" xmlns:a16="http://schemas.microsoft.com/office/drawing/2014/main" id="{0523B530-A200-4ECB-971A-64731C840C66}"/>
                </a:ext>
              </a:extLst>
            </p:cNvPr>
            <p:cNvSpPr/>
            <p:nvPr/>
          </p:nvSpPr>
          <p:spPr>
            <a:xfrm>
              <a:off x="3037757" y="3542787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9" name="箭號: 向左 48">
              <a:extLst>
                <a:ext uri="{FF2B5EF4-FFF2-40B4-BE49-F238E27FC236}">
                  <a16:creationId xmlns="" xmlns:a16="http://schemas.microsoft.com/office/drawing/2014/main" id="{4680463D-5581-4617-BDF9-909997E312EB}"/>
                </a:ext>
              </a:extLst>
            </p:cNvPr>
            <p:cNvSpPr/>
            <p:nvPr/>
          </p:nvSpPr>
          <p:spPr>
            <a:xfrm>
              <a:off x="2154455" y="2338784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0" name="箭號: 向左 49">
              <a:extLst>
                <a:ext uri="{FF2B5EF4-FFF2-40B4-BE49-F238E27FC236}">
                  <a16:creationId xmlns="" xmlns:a16="http://schemas.microsoft.com/office/drawing/2014/main" id="{8439ECD4-F297-4808-B332-A5928B6C9070}"/>
                </a:ext>
              </a:extLst>
            </p:cNvPr>
            <p:cNvSpPr/>
            <p:nvPr/>
          </p:nvSpPr>
          <p:spPr>
            <a:xfrm>
              <a:off x="2154606" y="2636248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1" name="箭號: 向左 50">
              <a:extLst>
                <a:ext uri="{FF2B5EF4-FFF2-40B4-BE49-F238E27FC236}">
                  <a16:creationId xmlns="" xmlns:a16="http://schemas.microsoft.com/office/drawing/2014/main" id="{8A4CE854-8D1F-43EA-BE24-7DF64E189D46}"/>
                </a:ext>
              </a:extLst>
            </p:cNvPr>
            <p:cNvSpPr/>
            <p:nvPr/>
          </p:nvSpPr>
          <p:spPr>
            <a:xfrm>
              <a:off x="3062725" y="1695335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2" name="箭號: 向左 51">
              <a:extLst>
                <a:ext uri="{FF2B5EF4-FFF2-40B4-BE49-F238E27FC236}">
                  <a16:creationId xmlns="" xmlns:a16="http://schemas.microsoft.com/office/drawing/2014/main" id="{AC066350-1708-4565-9F47-E904FF8961CE}"/>
                </a:ext>
              </a:extLst>
            </p:cNvPr>
            <p:cNvSpPr/>
            <p:nvPr/>
          </p:nvSpPr>
          <p:spPr>
            <a:xfrm>
              <a:off x="1286691" y="2991036"/>
              <a:ext cx="792088" cy="25953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3" name="箭號: 向左 52">
              <a:extLst>
                <a:ext uri="{FF2B5EF4-FFF2-40B4-BE49-F238E27FC236}">
                  <a16:creationId xmlns="" xmlns:a16="http://schemas.microsoft.com/office/drawing/2014/main" id="{82C8823B-D2E7-40D3-B34D-9DE63281AC07}"/>
                </a:ext>
              </a:extLst>
            </p:cNvPr>
            <p:cNvSpPr/>
            <p:nvPr/>
          </p:nvSpPr>
          <p:spPr>
            <a:xfrm>
              <a:off x="1274028" y="2688961"/>
              <a:ext cx="792088" cy="25953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4" name="箭號: 向左 53">
              <a:extLst>
                <a:ext uri="{FF2B5EF4-FFF2-40B4-BE49-F238E27FC236}">
                  <a16:creationId xmlns="" xmlns:a16="http://schemas.microsoft.com/office/drawing/2014/main" id="{912EB719-E75A-4281-BE2A-BDE1FF302071}"/>
                </a:ext>
              </a:extLst>
            </p:cNvPr>
            <p:cNvSpPr/>
            <p:nvPr/>
          </p:nvSpPr>
          <p:spPr>
            <a:xfrm>
              <a:off x="1271994" y="2386886"/>
              <a:ext cx="792088" cy="25953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5" name="箭號: 向左 54">
              <a:extLst>
                <a:ext uri="{FF2B5EF4-FFF2-40B4-BE49-F238E27FC236}">
                  <a16:creationId xmlns="" xmlns:a16="http://schemas.microsoft.com/office/drawing/2014/main" id="{11590377-6A8E-4773-A036-DF60F2A7A911}"/>
                </a:ext>
              </a:extLst>
            </p:cNvPr>
            <p:cNvSpPr/>
            <p:nvPr/>
          </p:nvSpPr>
          <p:spPr>
            <a:xfrm>
              <a:off x="1277680" y="2074197"/>
              <a:ext cx="792088" cy="25953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6" name="箭號: 向左 55">
              <a:extLst>
                <a:ext uri="{FF2B5EF4-FFF2-40B4-BE49-F238E27FC236}">
                  <a16:creationId xmlns="" xmlns:a16="http://schemas.microsoft.com/office/drawing/2014/main" id="{ACA3725C-0292-4CF9-BCDC-66BFBBC8C4B4}"/>
                </a:ext>
              </a:extLst>
            </p:cNvPr>
            <p:cNvSpPr/>
            <p:nvPr/>
          </p:nvSpPr>
          <p:spPr>
            <a:xfrm>
              <a:off x="1278878" y="1768971"/>
              <a:ext cx="792088" cy="25953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7" name="箭號: 向左 56">
              <a:extLst>
                <a:ext uri="{FF2B5EF4-FFF2-40B4-BE49-F238E27FC236}">
                  <a16:creationId xmlns="" xmlns:a16="http://schemas.microsoft.com/office/drawing/2014/main" id="{509324CD-3E17-4A79-B8B1-D649A2621D3B}"/>
                </a:ext>
              </a:extLst>
            </p:cNvPr>
            <p:cNvSpPr/>
            <p:nvPr/>
          </p:nvSpPr>
          <p:spPr>
            <a:xfrm>
              <a:off x="2195819" y="3564309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8" name="箭號: 向左 57">
              <a:extLst>
                <a:ext uri="{FF2B5EF4-FFF2-40B4-BE49-F238E27FC236}">
                  <a16:creationId xmlns="" xmlns:a16="http://schemas.microsoft.com/office/drawing/2014/main" id="{C77FC915-0E8D-43B6-A168-22AB444AC76E}"/>
                </a:ext>
              </a:extLst>
            </p:cNvPr>
            <p:cNvSpPr/>
            <p:nvPr/>
          </p:nvSpPr>
          <p:spPr>
            <a:xfrm>
              <a:off x="2156985" y="3225670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9" name="箭號: 向左 58">
              <a:extLst>
                <a:ext uri="{FF2B5EF4-FFF2-40B4-BE49-F238E27FC236}">
                  <a16:creationId xmlns="" xmlns:a16="http://schemas.microsoft.com/office/drawing/2014/main" id="{E88C6708-ACE1-476D-A1AE-6DA1C1F97101}"/>
                </a:ext>
              </a:extLst>
            </p:cNvPr>
            <p:cNvSpPr/>
            <p:nvPr/>
          </p:nvSpPr>
          <p:spPr>
            <a:xfrm>
              <a:off x="2154979" y="2936961"/>
              <a:ext cx="792088" cy="25953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0" name="箭號: 向左 59">
              <a:extLst>
                <a:ext uri="{FF2B5EF4-FFF2-40B4-BE49-F238E27FC236}">
                  <a16:creationId xmlns="" xmlns:a16="http://schemas.microsoft.com/office/drawing/2014/main" id="{3D217959-2F60-4E70-BF93-1ACA330F8EE3}"/>
                </a:ext>
              </a:extLst>
            </p:cNvPr>
            <p:cNvSpPr/>
            <p:nvPr/>
          </p:nvSpPr>
          <p:spPr>
            <a:xfrm>
              <a:off x="1286691" y="3556787"/>
              <a:ext cx="792088" cy="25953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1" name="箭號: 向左 60">
              <a:extLst>
                <a:ext uri="{FF2B5EF4-FFF2-40B4-BE49-F238E27FC236}">
                  <a16:creationId xmlns="" xmlns:a16="http://schemas.microsoft.com/office/drawing/2014/main" id="{7CF31A8D-E71E-4DBC-9AA2-172486DA1823}"/>
                </a:ext>
              </a:extLst>
            </p:cNvPr>
            <p:cNvSpPr/>
            <p:nvPr/>
          </p:nvSpPr>
          <p:spPr>
            <a:xfrm>
              <a:off x="1276483" y="3283251"/>
              <a:ext cx="792088" cy="25953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2" name="箭號: 向左 61">
              <a:extLst>
                <a:ext uri="{FF2B5EF4-FFF2-40B4-BE49-F238E27FC236}">
                  <a16:creationId xmlns="" xmlns:a16="http://schemas.microsoft.com/office/drawing/2014/main" id="{199CFFE3-020F-46A8-AD3C-5C195B1D8FAD}"/>
                </a:ext>
              </a:extLst>
            </p:cNvPr>
            <p:cNvSpPr/>
            <p:nvPr/>
          </p:nvSpPr>
          <p:spPr>
            <a:xfrm>
              <a:off x="7428552" y="2580163"/>
              <a:ext cx="576064" cy="25281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3" name="箭號: 向左 62">
              <a:extLst>
                <a:ext uri="{FF2B5EF4-FFF2-40B4-BE49-F238E27FC236}">
                  <a16:creationId xmlns="" xmlns:a16="http://schemas.microsoft.com/office/drawing/2014/main" id="{02D7B81F-19BD-41E2-B546-78796B7CC835}"/>
                </a:ext>
              </a:extLst>
            </p:cNvPr>
            <p:cNvSpPr/>
            <p:nvPr/>
          </p:nvSpPr>
          <p:spPr>
            <a:xfrm>
              <a:off x="7427231" y="2883410"/>
              <a:ext cx="576064" cy="25281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4" name="箭號: 向左 63">
              <a:extLst>
                <a:ext uri="{FF2B5EF4-FFF2-40B4-BE49-F238E27FC236}">
                  <a16:creationId xmlns="" xmlns:a16="http://schemas.microsoft.com/office/drawing/2014/main" id="{D04B435C-57A6-4C5B-93BC-1CCAC5B88076}"/>
                </a:ext>
              </a:extLst>
            </p:cNvPr>
            <p:cNvSpPr/>
            <p:nvPr/>
          </p:nvSpPr>
          <p:spPr>
            <a:xfrm>
              <a:off x="7431994" y="2286543"/>
              <a:ext cx="576064" cy="252818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65" name="群組 64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66" name="群組 65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7" name="矩形 66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89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壹</a:t>
            </a:r>
            <a:r>
              <a:rPr lang="zh-TW" altLang="zh-TW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、跨領域</a:t>
            </a:r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或</a:t>
            </a:r>
            <a:r>
              <a:rPr lang="zh-TW" altLang="zh-TW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科目</a:t>
            </a:r>
            <a:r>
              <a:rPr lang="zh-TW" altLang="en-US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協同教學</a:t>
            </a:r>
            <a:r>
              <a:rPr lang="zh-TW" altLang="zh-TW" sz="32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之必要</a:t>
            </a:r>
            <a:endParaRPr lang="zh-TW" altLang="en-US" sz="320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44796" y="1650670"/>
            <a:ext cx="7625428" cy="2801031"/>
          </a:xfrm>
        </p:spPr>
        <p:txBody>
          <a:bodyPr>
            <a:normAutofit/>
          </a:bodyPr>
          <a:lstStyle/>
          <a:p>
            <a:pPr lvl="0"/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協同教學有助於掌握領域</a:t>
            </a:r>
            <a:r>
              <a:rPr lang="en-US" altLang="zh-TW" sz="2400" dirty="0" smtClean="0"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科目之知識概念與教學關鍵，以適切統整課程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en-US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lvl="0"/>
            <a:endParaRPr lang="zh-TW" altLang="zh-TW" sz="2400" dirty="0" smtClean="0">
              <a:latin typeface="Noto Sans TC Bold" pitchFamily="34" charset="-120"/>
              <a:ea typeface="Noto Sans TC Bold" pitchFamily="34" charset="-120"/>
            </a:endParaRPr>
          </a:p>
          <a:p>
            <a:pPr lvl="0"/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強化</a:t>
            </a:r>
            <a:r>
              <a:rPr lang="zh-TW" altLang="en-US" sz="2400" dirty="0">
                <a:latin typeface="Noto Sans TC Bold" pitchFamily="34" charset="-120"/>
                <a:ea typeface="Noto Sans TC Bold" pitchFamily="34" charset="-120"/>
              </a:rPr>
              <a:t>知</a:t>
            </a:r>
            <a:r>
              <a:rPr lang="zh-TW" altLang="zh-TW" sz="2400" dirty="0" smtClean="0">
                <a:latin typeface="Noto Sans TC Bold" pitchFamily="34" charset="-120"/>
                <a:ea typeface="Noto Sans TC Bold" pitchFamily="34" charset="-120"/>
              </a:rPr>
              <a:t>能整合運用能力以培養核心素養</a:t>
            </a:r>
          </a:p>
          <a:p>
            <a:endParaRPr lang="zh-TW" altLang="en-US" sz="1200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0" name="ïṡ1ïḑè">
            <a:extLst>
              <a:ext uri="{FF2B5EF4-FFF2-40B4-BE49-F238E27FC236}">
                <a16:creationId xmlns="" xmlns:a16="http://schemas.microsoft.com/office/drawing/2014/main" id="{2E1C9CEB-1968-482F-8A5A-BED9086541D9}"/>
              </a:ext>
            </a:extLst>
          </p:cNvPr>
          <p:cNvSpPr/>
          <p:nvPr/>
        </p:nvSpPr>
        <p:spPr>
          <a:xfrm>
            <a:off x="-6632" y="296883"/>
            <a:ext cx="551427" cy="41160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33584" y="950026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三、跨領域或科目協同教學之功能</a:t>
            </a:r>
            <a:endParaRPr lang="zh-TW" alt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2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b="0" dirty="0">
                <a:solidFill>
                  <a:schemeClr val="accent2"/>
                </a:solidFill>
                <a:latin typeface="Noto Sans TC Bold" pitchFamily="34" charset="-120"/>
                <a:ea typeface="Noto Sans TC Bold" pitchFamily="34" charset="-120"/>
              </a:rPr>
              <a:t>貳、跨領域或科目協同教學團隊之運作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81</a:t>
            </a:fld>
            <a:endParaRPr lang="zh-CN" altLang="en-US"/>
          </a:p>
        </p:txBody>
      </p:sp>
      <p:grpSp>
        <p:nvGrpSpPr>
          <p:cNvPr id="6" name="iŝlïḓe">
            <a:extLst>
              <a:ext uri="{FF2B5EF4-FFF2-40B4-BE49-F238E27FC236}">
                <a16:creationId xmlns="" xmlns:a16="http://schemas.microsoft.com/office/drawing/2014/main" id="{63150D85-F53E-4351-AB52-9B0A06430DA6}"/>
              </a:ext>
            </a:extLst>
          </p:cNvPr>
          <p:cNvGrpSpPr/>
          <p:nvPr/>
        </p:nvGrpSpPr>
        <p:grpSpPr>
          <a:xfrm>
            <a:off x="401575" y="1445133"/>
            <a:ext cx="3030754" cy="2351662"/>
            <a:chOff x="911424" y="1764070"/>
            <a:chExt cx="4291426" cy="3329860"/>
          </a:xfrm>
        </p:grpSpPr>
        <p:sp>
          <p:nvSpPr>
            <p:cNvPr id="21" name="îSḻiḋè">
              <a:extLst>
                <a:ext uri="{FF2B5EF4-FFF2-40B4-BE49-F238E27FC236}">
                  <a16:creationId xmlns="" xmlns:a16="http://schemas.microsoft.com/office/drawing/2014/main" id="{9DE052C7-C1C0-41B3-879B-4E53746E4810}"/>
                </a:ext>
              </a:extLst>
            </p:cNvPr>
            <p:cNvSpPr/>
            <p:nvPr/>
          </p:nvSpPr>
          <p:spPr bwMode="auto">
            <a:xfrm>
              <a:off x="911424" y="2369499"/>
              <a:ext cx="2136810" cy="2724431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îśľiḓé">
              <a:extLst>
                <a:ext uri="{FF2B5EF4-FFF2-40B4-BE49-F238E27FC236}">
                  <a16:creationId xmlns="" xmlns:a16="http://schemas.microsoft.com/office/drawing/2014/main" id="{F52DDA65-A62E-40BC-A549-E697A3CF73C3}"/>
                </a:ext>
              </a:extLst>
            </p:cNvPr>
            <p:cNvSpPr/>
            <p:nvPr/>
          </p:nvSpPr>
          <p:spPr bwMode="auto">
            <a:xfrm>
              <a:off x="1080588" y="2535695"/>
              <a:ext cx="1952807" cy="2392039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pattFill prst="pct5">
              <a:fgClr>
                <a:srgbClr val="E4E6EA"/>
              </a:fgClr>
              <a:bgClr>
                <a:srgbClr val="ADB5BF"/>
              </a:bgClr>
            </a:pattFill>
            <a:ln w="38100" cap="flat" cmpd="sng" algn="ctr">
              <a:solidFill>
                <a:srgbClr val="817269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ïṧḻiḍe">
              <a:extLst>
                <a:ext uri="{FF2B5EF4-FFF2-40B4-BE49-F238E27FC236}">
                  <a16:creationId xmlns="" xmlns:a16="http://schemas.microsoft.com/office/drawing/2014/main" id="{0EF9D735-A6BE-4439-AE68-5DD3B925616C}"/>
                </a:ext>
              </a:extLst>
            </p:cNvPr>
            <p:cNvSpPr/>
            <p:nvPr/>
          </p:nvSpPr>
          <p:spPr bwMode="auto">
            <a:xfrm>
              <a:off x="3066040" y="2369499"/>
              <a:ext cx="2136810" cy="2724431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íšḷïḋè">
              <a:extLst>
                <a:ext uri="{FF2B5EF4-FFF2-40B4-BE49-F238E27FC236}">
                  <a16:creationId xmlns="" xmlns:a16="http://schemas.microsoft.com/office/drawing/2014/main" id="{5505B543-C9B2-4DCB-8D2E-78AA72874E14}"/>
                </a:ext>
              </a:extLst>
            </p:cNvPr>
            <p:cNvSpPr/>
            <p:nvPr/>
          </p:nvSpPr>
          <p:spPr bwMode="auto">
            <a:xfrm>
              <a:off x="3089783" y="2535695"/>
              <a:ext cx="1946871" cy="2392039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pattFill prst="pct5">
              <a:fgClr>
                <a:srgbClr val="E4E6EA"/>
              </a:fgClr>
              <a:bgClr>
                <a:srgbClr val="ADB5BF"/>
              </a:bgClr>
            </a:pattFill>
            <a:ln w="38100" cap="flat" cmpd="sng" algn="ctr">
              <a:solidFill>
                <a:srgbClr val="817269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íṥ1íde">
              <a:extLst>
                <a:ext uri="{FF2B5EF4-FFF2-40B4-BE49-F238E27FC236}">
                  <a16:creationId xmlns="" xmlns:a16="http://schemas.microsoft.com/office/drawing/2014/main" id="{FD9D74C7-8DAD-4109-B8CC-97A35FCA6D0B}"/>
                </a:ext>
              </a:extLst>
            </p:cNvPr>
            <p:cNvSpPr/>
            <p:nvPr/>
          </p:nvSpPr>
          <p:spPr bwMode="auto">
            <a:xfrm>
              <a:off x="3104622" y="1764070"/>
              <a:ext cx="1620414" cy="3273472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îsḻídè">
              <a:extLst>
                <a:ext uri="{FF2B5EF4-FFF2-40B4-BE49-F238E27FC236}">
                  <a16:creationId xmlns="" xmlns:a16="http://schemas.microsoft.com/office/drawing/2014/main" id="{0669356B-6DFE-4856-9A4A-9C0A134F85BF}"/>
                </a:ext>
              </a:extLst>
            </p:cNvPr>
            <p:cNvSpPr/>
            <p:nvPr/>
          </p:nvSpPr>
          <p:spPr bwMode="auto">
            <a:xfrm>
              <a:off x="3104622" y="1954008"/>
              <a:ext cx="1492799" cy="2932176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pattFill prst="pct5">
              <a:fgClr>
                <a:srgbClr val="E4E6EA"/>
              </a:fgClr>
              <a:bgClr>
                <a:srgbClr val="ADB5BF"/>
              </a:bgClr>
            </a:pattFill>
            <a:ln w="38100" cap="flat" cmpd="sng" algn="ctr">
              <a:solidFill>
                <a:srgbClr val="817269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î$ļîḑe">
              <a:extLst>
                <a:ext uri="{FF2B5EF4-FFF2-40B4-BE49-F238E27FC236}">
                  <a16:creationId xmlns="" xmlns:a16="http://schemas.microsoft.com/office/drawing/2014/main" id="{EDAFE431-3F3A-4233-ABE1-A1B9982948D0}"/>
                </a:ext>
              </a:extLst>
            </p:cNvPr>
            <p:cNvSpPr/>
            <p:nvPr/>
          </p:nvSpPr>
          <p:spPr bwMode="auto">
            <a:xfrm>
              <a:off x="1261624" y="1764070"/>
              <a:ext cx="1756933" cy="3273472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şľiďê">
              <a:extLst>
                <a:ext uri="{FF2B5EF4-FFF2-40B4-BE49-F238E27FC236}">
                  <a16:creationId xmlns="" xmlns:a16="http://schemas.microsoft.com/office/drawing/2014/main" id="{606DBC99-1C0E-49C0-9495-BAFAD38C863F}"/>
                </a:ext>
              </a:extLst>
            </p:cNvPr>
            <p:cNvSpPr/>
            <p:nvPr/>
          </p:nvSpPr>
          <p:spPr bwMode="auto">
            <a:xfrm>
              <a:off x="1398142" y="1954008"/>
              <a:ext cx="1611510" cy="2932176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pattFill prst="pct5">
              <a:fgClr>
                <a:srgbClr val="E4E6EA"/>
              </a:fgClr>
              <a:bgClr>
                <a:srgbClr val="ADB5BF"/>
              </a:bgClr>
            </a:pattFill>
            <a:ln w="38100" cap="flat" cmpd="sng" algn="ctr">
              <a:solidFill>
                <a:srgbClr val="817269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śḻíḓè">
              <a:extLst>
                <a:ext uri="{FF2B5EF4-FFF2-40B4-BE49-F238E27FC236}">
                  <a16:creationId xmlns="" xmlns:a16="http://schemas.microsoft.com/office/drawing/2014/main" id="{8E611914-A6B7-42D0-B8EC-9FEBF02A5274}"/>
                </a:ext>
              </a:extLst>
            </p:cNvPr>
            <p:cNvSpPr/>
            <p:nvPr/>
          </p:nvSpPr>
          <p:spPr bwMode="auto">
            <a:xfrm>
              <a:off x="2849392" y="4559727"/>
              <a:ext cx="421426" cy="151357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ṣḷíďé">
              <a:extLst>
                <a:ext uri="{FF2B5EF4-FFF2-40B4-BE49-F238E27FC236}">
                  <a16:creationId xmlns="" xmlns:a16="http://schemas.microsoft.com/office/drawing/2014/main" id="{086025BC-A547-4777-9C92-77FABAC30703}"/>
                </a:ext>
              </a:extLst>
            </p:cNvPr>
            <p:cNvSpPr/>
            <p:nvPr/>
          </p:nvSpPr>
          <p:spPr bwMode="auto">
            <a:xfrm>
              <a:off x="2849392" y="4337144"/>
              <a:ext cx="421426" cy="151357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Slíḑé">
              <a:extLst>
                <a:ext uri="{FF2B5EF4-FFF2-40B4-BE49-F238E27FC236}">
                  <a16:creationId xmlns="" xmlns:a16="http://schemas.microsoft.com/office/drawing/2014/main" id="{07AB13BB-3660-45FC-89D4-FA249651AFCF}"/>
                </a:ext>
              </a:extLst>
            </p:cNvPr>
            <p:cNvSpPr/>
            <p:nvPr/>
          </p:nvSpPr>
          <p:spPr bwMode="auto">
            <a:xfrm>
              <a:off x="2849392" y="4114559"/>
              <a:ext cx="421426" cy="142454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îṥḷîḓe">
              <a:extLst>
                <a:ext uri="{FF2B5EF4-FFF2-40B4-BE49-F238E27FC236}">
                  <a16:creationId xmlns="" xmlns:a16="http://schemas.microsoft.com/office/drawing/2014/main" id="{DE6AE049-3FAF-4EF6-8B85-5F68899F7B2F}"/>
                </a:ext>
              </a:extLst>
            </p:cNvPr>
            <p:cNvSpPr/>
            <p:nvPr/>
          </p:nvSpPr>
          <p:spPr bwMode="auto">
            <a:xfrm>
              <a:off x="2849392" y="3891975"/>
              <a:ext cx="421426" cy="142454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íšľîďè">
              <a:extLst>
                <a:ext uri="{FF2B5EF4-FFF2-40B4-BE49-F238E27FC236}">
                  <a16:creationId xmlns="" xmlns:a16="http://schemas.microsoft.com/office/drawing/2014/main" id="{50F262A6-0751-4F2C-8343-57A35F0FF5C8}"/>
                </a:ext>
              </a:extLst>
            </p:cNvPr>
            <p:cNvSpPr/>
            <p:nvPr/>
          </p:nvSpPr>
          <p:spPr bwMode="auto">
            <a:xfrm>
              <a:off x="2849392" y="3660488"/>
              <a:ext cx="421426" cy="151357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ṡļíḓê">
              <a:extLst>
                <a:ext uri="{FF2B5EF4-FFF2-40B4-BE49-F238E27FC236}">
                  <a16:creationId xmlns="" xmlns:a16="http://schemas.microsoft.com/office/drawing/2014/main" id="{8058500F-F8CC-4501-9D6D-7243B91174F8}"/>
                </a:ext>
              </a:extLst>
            </p:cNvPr>
            <p:cNvSpPr/>
            <p:nvPr/>
          </p:nvSpPr>
          <p:spPr bwMode="auto">
            <a:xfrm>
              <a:off x="2849392" y="3434936"/>
              <a:ext cx="421426" cy="145421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$ľîďè">
              <a:extLst>
                <a:ext uri="{FF2B5EF4-FFF2-40B4-BE49-F238E27FC236}">
                  <a16:creationId xmlns="" xmlns:a16="http://schemas.microsoft.com/office/drawing/2014/main" id="{94FD5AD2-1BEF-4568-AB44-CC907FB6F999}"/>
                </a:ext>
              </a:extLst>
            </p:cNvPr>
            <p:cNvSpPr/>
            <p:nvPr/>
          </p:nvSpPr>
          <p:spPr bwMode="auto">
            <a:xfrm>
              <a:off x="2849392" y="3212351"/>
              <a:ext cx="421426" cy="145421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îSľïḍè">
              <a:extLst>
                <a:ext uri="{FF2B5EF4-FFF2-40B4-BE49-F238E27FC236}">
                  <a16:creationId xmlns="" xmlns:a16="http://schemas.microsoft.com/office/drawing/2014/main" id="{8941F85F-FA97-491C-8B50-5718F8816D7D}"/>
                </a:ext>
              </a:extLst>
            </p:cNvPr>
            <p:cNvSpPr/>
            <p:nvPr/>
          </p:nvSpPr>
          <p:spPr bwMode="auto">
            <a:xfrm>
              <a:off x="2849392" y="2980864"/>
              <a:ext cx="421426" cy="151357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iṥlïḋè">
              <a:extLst>
                <a:ext uri="{FF2B5EF4-FFF2-40B4-BE49-F238E27FC236}">
                  <a16:creationId xmlns="" xmlns:a16="http://schemas.microsoft.com/office/drawing/2014/main" id="{D46F3152-73C8-471D-80C2-96BC6AA0BFEF}"/>
                </a:ext>
              </a:extLst>
            </p:cNvPr>
            <p:cNvSpPr/>
            <p:nvPr/>
          </p:nvSpPr>
          <p:spPr bwMode="auto">
            <a:xfrm>
              <a:off x="2849392" y="2758280"/>
              <a:ext cx="421426" cy="151357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7" name="ísľíḍé">
            <a:extLst>
              <a:ext uri="{FF2B5EF4-FFF2-40B4-BE49-F238E27FC236}">
                <a16:creationId xmlns="" xmlns:a16="http://schemas.microsoft.com/office/drawing/2014/main" id="{47557624-3EBB-4A07-A116-7965E17EAD75}"/>
              </a:ext>
            </a:extLst>
          </p:cNvPr>
          <p:cNvGrpSpPr/>
          <p:nvPr/>
        </p:nvGrpSpPr>
        <p:grpSpPr>
          <a:xfrm>
            <a:off x="4347620" y="2977095"/>
            <a:ext cx="4292748" cy="619321"/>
            <a:chOff x="8207639" y="4969064"/>
            <a:chExt cx="4106522" cy="825761"/>
          </a:xfrm>
        </p:grpSpPr>
        <p:sp>
          <p:nvSpPr>
            <p:cNvPr id="19" name="i$ļîďê">
              <a:extLst>
                <a:ext uri="{FF2B5EF4-FFF2-40B4-BE49-F238E27FC236}">
                  <a16:creationId xmlns="" xmlns:a16="http://schemas.microsoft.com/office/drawing/2014/main" id="{41C027E5-9F75-4EFC-AE84-573F7735A977}"/>
                </a:ext>
              </a:extLst>
            </p:cNvPr>
            <p:cNvSpPr/>
            <p:nvPr/>
          </p:nvSpPr>
          <p:spPr bwMode="auto">
            <a:xfrm>
              <a:off x="8207639" y="5381945"/>
              <a:ext cx="4106522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/>
            <a:p>
              <a:pPr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zh-TW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國民中學及國民小學實施跨領域或跨科目協同教學參考原則</a:t>
              </a:r>
              <a:endParaRPr lang="en-US" altLang="zh-TW" sz="12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  <a:p>
              <a:pPr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zh-TW" altLang="en-US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106</a:t>
              </a:r>
              <a:r>
                <a:rPr lang="zh-TW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年</a:t>
              </a:r>
              <a:r>
                <a:rPr lang="en-US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10</a:t>
              </a:r>
              <a:r>
                <a:rPr lang="zh-TW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月</a:t>
              </a:r>
              <a:r>
                <a:rPr lang="en-US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26</a:t>
              </a:r>
              <a:r>
                <a:rPr lang="zh-TW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日臺教授國字第</a:t>
              </a:r>
              <a:r>
                <a:rPr lang="en-US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1060091824</a:t>
              </a:r>
              <a:r>
                <a:rPr lang="zh-TW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號函</a:t>
              </a:r>
              <a:endParaRPr lang="zh-TW" altLang="en-US" sz="12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endParaRPr lang="zh-CN" altLang="en-US" sz="1200" dirty="0"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20" name="işḷíḑé">
              <a:extLst>
                <a:ext uri="{FF2B5EF4-FFF2-40B4-BE49-F238E27FC236}">
                  <a16:creationId xmlns="" xmlns:a16="http://schemas.microsoft.com/office/drawing/2014/main" id="{983FD824-8DED-4D1C-9849-8E8BF172CE99}"/>
                </a:ext>
              </a:extLst>
            </p:cNvPr>
            <p:cNvSpPr txBox="1"/>
            <p:nvPr/>
          </p:nvSpPr>
          <p:spPr bwMode="auto">
            <a:xfrm>
              <a:off x="8207639" y="4969064"/>
              <a:ext cx="4106522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zh-TW" altLang="en-US" dirty="0">
                  <a:latin typeface="Noto Sans TC Bold" pitchFamily="34" charset="-120"/>
                  <a:ea typeface="Noto Sans TC Bold" pitchFamily="34" charset="-120"/>
                </a:rPr>
                <a:t>資料</a:t>
              </a:r>
              <a:r>
                <a:rPr lang="zh-TW" altLang="en-US" dirty="0" smtClean="0">
                  <a:latin typeface="Noto Sans TC Bold" pitchFamily="34" charset="-120"/>
                  <a:ea typeface="Noto Sans TC Bold" pitchFamily="34" charset="-120"/>
                </a:rPr>
                <a:t>單</a:t>
              </a:r>
              <a:r>
                <a:rPr lang="en-US" altLang="zh-TW" dirty="0" smtClean="0">
                  <a:latin typeface="Noto Sans TC Bold" pitchFamily="34" charset="-120"/>
                  <a:ea typeface="Noto Sans TC Bold" pitchFamily="34" charset="-120"/>
                </a:rPr>
                <a:t>2</a:t>
              </a:r>
              <a:endParaRPr lang="en-US" altLang="zh-TW" dirty="0"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grpSp>
        <p:nvGrpSpPr>
          <p:cNvPr id="13" name="iṣľîḍé">
            <a:extLst>
              <a:ext uri="{FF2B5EF4-FFF2-40B4-BE49-F238E27FC236}">
                <a16:creationId xmlns="" xmlns:a16="http://schemas.microsoft.com/office/drawing/2014/main" id="{581BE4D5-78CE-4687-AEAC-55EF8D28AF04}"/>
              </a:ext>
            </a:extLst>
          </p:cNvPr>
          <p:cNvGrpSpPr/>
          <p:nvPr/>
        </p:nvGrpSpPr>
        <p:grpSpPr>
          <a:xfrm>
            <a:off x="4347620" y="4010150"/>
            <a:ext cx="4292748" cy="619321"/>
            <a:chOff x="8207639" y="4969064"/>
            <a:chExt cx="4106522" cy="825761"/>
          </a:xfrm>
        </p:grpSpPr>
        <p:sp>
          <p:nvSpPr>
            <p:cNvPr id="15" name="isļiďé">
              <a:extLst>
                <a:ext uri="{FF2B5EF4-FFF2-40B4-BE49-F238E27FC236}">
                  <a16:creationId xmlns="" xmlns:a16="http://schemas.microsoft.com/office/drawing/2014/main" id="{ED9C8B7C-A7AC-4F4C-A739-0563954A6664}"/>
                </a:ext>
              </a:extLst>
            </p:cNvPr>
            <p:cNvSpPr/>
            <p:nvPr/>
          </p:nvSpPr>
          <p:spPr bwMode="auto">
            <a:xfrm>
              <a:off x="8207639" y="5381945"/>
              <a:ext cx="4106522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zh-TW" altLang="zh-TW" sz="12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跨領域或科目協同教學之重要</a:t>
              </a:r>
              <a:r>
                <a:rPr lang="zh-TW" altLang="zh-TW" sz="12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概念</a:t>
              </a:r>
              <a:endParaRPr lang="zh-TW" altLang="en-US" sz="12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16" name="ïṩļïḍè">
              <a:extLst>
                <a:ext uri="{FF2B5EF4-FFF2-40B4-BE49-F238E27FC236}">
                  <a16:creationId xmlns="" xmlns:a16="http://schemas.microsoft.com/office/drawing/2014/main" id="{74D9331A-79C9-4689-8BC2-487C516E434E}"/>
                </a:ext>
              </a:extLst>
            </p:cNvPr>
            <p:cNvSpPr txBox="1"/>
            <p:nvPr/>
          </p:nvSpPr>
          <p:spPr bwMode="auto">
            <a:xfrm>
              <a:off x="8207639" y="4969064"/>
              <a:ext cx="4106522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zh-TW" altLang="en-US" dirty="0">
                  <a:latin typeface="Noto Sans TC Bold" pitchFamily="34" charset="-120"/>
                  <a:ea typeface="Noto Sans TC Bold" pitchFamily="34" charset="-120"/>
                </a:rPr>
                <a:t>小組討論</a:t>
              </a:r>
              <a:r>
                <a:rPr lang="zh-TW" altLang="en-US" dirty="0" smtClean="0">
                  <a:latin typeface="Noto Sans TC Bold" pitchFamily="34" charset="-120"/>
                  <a:ea typeface="Noto Sans TC Bold" pitchFamily="34" charset="-120"/>
                </a:rPr>
                <a:t>單</a:t>
              </a:r>
              <a:r>
                <a:rPr lang="en-US" altLang="zh-TW" dirty="0" smtClean="0">
                  <a:latin typeface="Noto Sans TC Bold" pitchFamily="34" charset="-120"/>
                  <a:ea typeface="Noto Sans TC Bold" pitchFamily="34" charset="-120"/>
                </a:rPr>
                <a:t>2</a:t>
              </a:r>
              <a:endParaRPr lang="en-US" altLang="zh-TW" dirty="0"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cxnSp>
        <p:nvCxnSpPr>
          <p:cNvPr id="9" name="直接连接符 6">
            <a:extLst>
              <a:ext uri="{FF2B5EF4-FFF2-40B4-BE49-F238E27FC236}">
                <a16:creationId xmlns="" xmlns:a16="http://schemas.microsoft.com/office/drawing/2014/main" id="{5CCC4A88-9617-4923-A013-DD03F21B1197}"/>
              </a:ext>
            </a:extLst>
          </p:cNvPr>
          <p:cNvCxnSpPr>
            <a:cxnSpLocks/>
          </p:cNvCxnSpPr>
          <p:nvPr/>
        </p:nvCxnSpPr>
        <p:spPr>
          <a:xfrm>
            <a:off x="3835730" y="2727608"/>
            <a:ext cx="4804636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işľiḑê">
            <a:extLst>
              <a:ext uri="{FF2B5EF4-FFF2-40B4-BE49-F238E27FC236}">
                <a16:creationId xmlns="" xmlns:a16="http://schemas.microsoft.com/office/drawing/2014/main" id="{F36E2C2A-2159-42C0-BD54-5A3278CEDAC0}"/>
              </a:ext>
            </a:extLst>
          </p:cNvPr>
          <p:cNvGrpSpPr/>
          <p:nvPr/>
        </p:nvGrpSpPr>
        <p:grpSpPr>
          <a:xfrm>
            <a:off x="3835731" y="1014967"/>
            <a:ext cx="4804636" cy="1222674"/>
            <a:chOff x="687278" y="2398652"/>
            <a:chExt cx="3524773" cy="1630233"/>
          </a:xfrm>
        </p:grpSpPr>
        <p:sp>
          <p:nvSpPr>
            <p:cNvPr id="11" name="iṩlîḑê">
              <a:extLst>
                <a:ext uri="{FF2B5EF4-FFF2-40B4-BE49-F238E27FC236}">
                  <a16:creationId xmlns="" xmlns:a16="http://schemas.microsoft.com/office/drawing/2014/main" id="{A69E1056-1A9D-46A2-B664-C14D69BAF48C}"/>
                </a:ext>
              </a:extLst>
            </p:cNvPr>
            <p:cNvSpPr/>
            <p:nvPr/>
          </p:nvSpPr>
          <p:spPr>
            <a:xfrm>
              <a:off x="687278" y="2571291"/>
              <a:ext cx="3524773" cy="1457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anchor="t" anchorCtr="0">
              <a:no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zh-TW" altLang="en-US" sz="2400" b="1" dirty="0">
                  <a:solidFill>
                    <a:srgbClr val="663300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☆閱讀</a:t>
              </a:r>
              <a:endParaRPr lang="en-US" altLang="zh-TW" sz="2400" b="1" dirty="0">
                <a:solidFill>
                  <a:srgbClr val="6633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zh-TW" altLang="en-US" sz="2400" b="1" dirty="0" smtClean="0">
                  <a:solidFill>
                    <a:srgbClr val="663300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☆</a:t>
              </a:r>
              <a:r>
                <a:rPr lang="zh-TW" altLang="en-US" sz="2400" b="1" dirty="0">
                  <a:solidFill>
                    <a:srgbClr val="663300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分組討論</a:t>
              </a:r>
              <a:endParaRPr lang="en-US" altLang="zh-TW" sz="2400" b="1" dirty="0">
                <a:solidFill>
                  <a:srgbClr val="6633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zh-TW" altLang="en-US" sz="2400" b="1" dirty="0" smtClean="0">
                  <a:solidFill>
                    <a:srgbClr val="663300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☆</a:t>
              </a:r>
              <a:r>
                <a:rPr lang="zh-TW" altLang="en-US" sz="2400" b="1" dirty="0">
                  <a:solidFill>
                    <a:srgbClr val="663300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歸納與記錄</a:t>
              </a:r>
              <a:endParaRPr lang="en-US" altLang="zh-TW" sz="2400" b="1" dirty="0">
                <a:solidFill>
                  <a:srgbClr val="663300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2" name="ï$ľïďè">
              <a:extLst>
                <a:ext uri="{FF2B5EF4-FFF2-40B4-BE49-F238E27FC236}">
                  <a16:creationId xmlns="" xmlns:a16="http://schemas.microsoft.com/office/drawing/2014/main" id="{8BCBB5C4-DB37-4964-8325-7DDCEC5C8D49}"/>
                </a:ext>
              </a:extLst>
            </p:cNvPr>
            <p:cNvSpPr txBox="1"/>
            <p:nvPr/>
          </p:nvSpPr>
          <p:spPr bwMode="auto">
            <a:xfrm>
              <a:off x="687278" y="2398652"/>
              <a:ext cx="3524773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fontScale="92500" lnSpcReduction="2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endParaRPr lang="zh-TW" altLang="en-US" sz="2000" b="1" dirty="0"/>
            </a:p>
          </p:txBody>
        </p:sp>
      </p:grpSp>
      <p:grpSp>
        <p:nvGrpSpPr>
          <p:cNvPr id="40" name="ca0e95a1-5e84-4821-b4c8-8402b95dad8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721541" y="3048539"/>
            <a:ext cx="626079" cy="637586"/>
            <a:chOff x="3614647" y="1095468"/>
            <a:chExt cx="4962707" cy="5053915"/>
          </a:xfrm>
        </p:grpSpPr>
        <p:sp>
          <p:nvSpPr>
            <p:cNvPr id="41" name="i$lïḑè">
              <a:extLst>
                <a:ext uri="{FF2B5EF4-FFF2-40B4-BE49-F238E27FC236}">
                  <a16:creationId xmlns="" xmlns:a16="http://schemas.microsoft.com/office/drawing/2014/main" id="{E31B4C8F-A1B8-41F9-B4A1-F0E6BB8D524D}"/>
                </a:ext>
              </a:extLst>
            </p:cNvPr>
            <p:cNvSpPr/>
            <p:nvPr/>
          </p:nvSpPr>
          <p:spPr bwMode="auto">
            <a:xfrm>
              <a:off x="3997024" y="3346460"/>
              <a:ext cx="485279" cy="592859"/>
            </a:xfrm>
            <a:custGeom>
              <a:avLst/>
              <a:gdLst>
                <a:gd name="T0" fmla="*/ 1768 w 1768"/>
                <a:gd name="T1" fmla="*/ 0 h 2160"/>
                <a:gd name="T2" fmla="*/ 0 w 1768"/>
                <a:gd name="T3" fmla="*/ 2160 h 2160"/>
                <a:gd name="T4" fmla="*/ 39 w 1768"/>
                <a:gd name="T5" fmla="*/ 24 h 2160"/>
                <a:gd name="T6" fmla="*/ 1768 w 1768"/>
                <a:gd name="T7" fmla="*/ 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8" h="2160">
                  <a:moveTo>
                    <a:pt x="1768" y="0"/>
                  </a:moveTo>
                  <a:cubicBezTo>
                    <a:pt x="1730" y="29"/>
                    <a:pt x="1211" y="1259"/>
                    <a:pt x="0" y="2160"/>
                  </a:cubicBezTo>
                  <a:cubicBezTo>
                    <a:pt x="39" y="24"/>
                    <a:pt x="39" y="24"/>
                    <a:pt x="39" y="24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rgbClr val="BC9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í$ļïḋè">
              <a:extLst>
                <a:ext uri="{FF2B5EF4-FFF2-40B4-BE49-F238E27FC236}">
                  <a16:creationId xmlns="" xmlns:a16="http://schemas.microsoft.com/office/drawing/2014/main" id="{2285B7F6-6DE3-4D33-A432-65D53F3663D3}"/>
                </a:ext>
              </a:extLst>
            </p:cNvPr>
            <p:cNvSpPr/>
            <p:nvPr/>
          </p:nvSpPr>
          <p:spPr bwMode="auto">
            <a:xfrm>
              <a:off x="3614647" y="2950051"/>
              <a:ext cx="1075799" cy="1611359"/>
            </a:xfrm>
            <a:custGeom>
              <a:avLst/>
              <a:gdLst>
                <a:gd name="T0" fmla="*/ 124 w 3916"/>
                <a:gd name="T1" fmla="*/ 3909 h 5867"/>
                <a:gd name="T2" fmla="*/ 625 w 3916"/>
                <a:gd name="T3" fmla="*/ 1708 h 5867"/>
                <a:gd name="T4" fmla="*/ 774 w 3916"/>
                <a:gd name="T5" fmla="*/ 1361 h 5867"/>
                <a:gd name="T6" fmla="*/ 1252 w 3916"/>
                <a:gd name="T7" fmla="*/ 960 h 5867"/>
                <a:gd name="T8" fmla="*/ 3916 w 3916"/>
                <a:gd name="T9" fmla="*/ 0 h 5867"/>
                <a:gd name="T10" fmla="*/ 3262 w 3916"/>
                <a:gd name="T11" fmla="*/ 1395 h 5867"/>
                <a:gd name="T12" fmla="*/ 1911 w 3916"/>
                <a:gd name="T13" fmla="*/ 1809 h 5867"/>
                <a:gd name="T14" fmla="*/ 1751 w 3916"/>
                <a:gd name="T15" fmla="*/ 2282 h 5867"/>
                <a:gd name="T16" fmla="*/ 1725 w 3916"/>
                <a:gd name="T17" fmla="*/ 3379 h 5867"/>
                <a:gd name="T18" fmla="*/ 2316 w 3916"/>
                <a:gd name="T19" fmla="*/ 4244 h 5867"/>
                <a:gd name="T20" fmla="*/ 2518 w 3916"/>
                <a:gd name="T21" fmla="*/ 4286 h 5867"/>
                <a:gd name="T22" fmla="*/ 1348 w 3916"/>
                <a:gd name="T23" fmla="*/ 5867 h 5867"/>
                <a:gd name="T24" fmla="*/ 468 w 3916"/>
                <a:gd name="T25" fmla="*/ 4926 h 5867"/>
                <a:gd name="T26" fmla="*/ 124 w 3916"/>
                <a:gd name="T27" fmla="*/ 3909 h 5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6" h="5867">
                  <a:moveTo>
                    <a:pt x="124" y="3909"/>
                  </a:moveTo>
                  <a:cubicBezTo>
                    <a:pt x="625" y="1708"/>
                    <a:pt x="625" y="1708"/>
                    <a:pt x="625" y="1708"/>
                  </a:cubicBezTo>
                  <a:cubicBezTo>
                    <a:pt x="625" y="1708"/>
                    <a:pt x="673" y="1540"/>
                    <a:pt x="774" y="1361"/>
                  </a:cubicBezTo>
                  <a:cubicBezTo>
                    <a:pt x="880" y="1174"/>
                    <a:pt x="1050" y="1032"/>
                    <a:pt x="1252" y="960"/>
                  </a:cubicBezTo>
                  <a:cubicBezTo>
                    <a:pt x="3916" y="0"/>
                    <a:pt x="3916" y="0"/>
                    <a:pt x="3916" y="0"/>
                  </a:cubicBezTo>
                  <a:cubicBezTo>
                    <a:pt x="3262" y="1395"/>
                    <a:pt x="3262" y="1395"/>
                    <a:pt x="3262" y="1395"/>
                  </a:cubicBezTo>
                  <a:cubicBezTo>
                    <a:pt x="1911" y="1809"/>
                    <a:pt x="1911" y="1809"/>
                    <a:pt x="1911" y="1809"/>
                  </a:cubicBezTo>
                  <a:cubicBezTo>
                    <a:pt x="1911" y="1809"/>
                    <a:pt x="1729" y="1868"/>
                    <a:pt x="1751" y="2282"/>
                  </a:cubicBezTo>
                  <a:cubicBezTo>
                    <a:pt x="1725" y="3379"/>
                    <a:pt x="1725" y="3379"/>
                    <a:pt x="1725" y="3379"/>
                  </a:cubicBezTo>
                  <a:cubicBezTo>
                    <a:pt x="1716" y="3764"/>
                    <a:pt x="1952" y="4116"/>
                    <a:pt x="2316" y="4244"/>
                  </a:cubicBezTo>
                  <a:cubicBezTo>
                    <a:pt x="2381" y="4268"/>
                    <a:pt x="2449" y="4283"/>
                    <a:pt x="2518" y="4286"/>
                  </a:cubicBezTo>
                  <a:cubicBezTo>
                    <a:pt x="1348" y="5867"/>
                    <a:pt x="1348" y="5867"/>
                    <a:pt x="1348" y="5867"/>
                  </a:cubicBezTo>
                  <a:cubicBezTo>
                    <a:pt x="468" y="4926"/>
                    <a:pt x="468" y="4926"/>
                    <a:pt x="468" y="4926"/>
                  </a:cubicBezTo>
                  <a:cubicBezTo>
                    <a:pt x="468" y="4926"/>
                    <a:pt x="0" y="4476"/>
                    <a:pt x="124" y="3909"/>
                  </a:cubicBezTo>
                  <a:close/>
                </a:path>
              </a:pathLst>
            </a:custGeom>
            <a:solidFill>
              <a:srgbClr val="ECB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íṩḷïḍè">
              <a:extLst>
                <a:ext uri="{FF2B5EF4-FFF2-40B4-BE49-F238E27FC236}">
                  <a16:creationId xmlns="" xmlns:a16="http://schemas.microsoft.com/office/drawing/2014/main" id="{2F05771E-894A-4897-B343-AAB9A91129AB}"/>
                </a:ext>
              </a:extLst>
            </p:cNvPr>
            <p:cNvSpPr/>
            <p:nvPr/>
          </p:nvSpPr>
          <p:spPr bwMode="auto">
            <a:xfrm>
              <a:off x="4371215" y="1397159"/>
              <a:ext cx="3011067" cy="4042430"/>
            </a:xfrm>
            <a:custGeom>
              <a:avLst/>
              <a:gdLst>
                <a:gd name="T0" fmla="*/ 10564 w 10956"/>
                <a:gd name="T1" fmla="*/ 14724 h 14724"/>
                <a:gd name="T2" fmla="*/ 392 w 10956"/>
                <a:gd name="T3" fmla="*/ 14724 h 14724"/>
                <a:gd name="T4" fmla="*/ 0 w 10956"/>
                <a:gd name="T5" fmla="*/ 14332 h 14724"/>
                <a:gd name="T6" fmla="*/ 0 w 10956"/>
                <a:gd name="T7" fmla="*/ 392 h 14724"/>
                <a:gd name="T8" fmla="*/ 392 w 10956"/>
                <a:gd name="T9" fmla="*/ 0 h 14724"/>
                <a:gd name="T10" fmla="*/ 10564 w 10956"/>
                <a:gd name="T11" fmla="*/ 0 h 14724"/>
                <a:gd name="T12" fmla="*/ 10956 w 10956"/>
                <a:gd name="T13" fmla="*/ 392 h 14724"/>
                <a:gd name="T14" fmla="*/ 10956 w 10956"/>
                <a:gd name="T15" fmla="*/ 14332 h 14724"/>
                <a:gd name="T16" fmla="*/ 10564 w 10956"/>
                <a:gd name="T17" fmla="*/ 14724 h 14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56" h="14724">
                  <a:moveTo>
                    <a:pt x="10564" y="14724"/>
                  </a:moveTo>
                  <a:cubicBezTo>
                    <a:pt x="392" y="14724"/>
                    <a:pt x="392" y="14724"/>
                    <a:pt x="392" y="14724"/>
                  </a:cubicBezTo>
                  <a:cubicBezTo>
                    <a:pt x="176" y="14724"/>
                    <a:pt x="0" y="14548"/>
                    <a:pt x="0" y="14332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176"/>
                    <a:pt x="176" y="0"/>
                    <a:pt x="392" y="0"/>
                  </a:cubicBezTo>
                  <a:cubicBezTo>
                    <a:pt x="10564" y="0"/>
                    <a:pt x="10564" y="0"/>
                    <a:pt x="10564" y="0"/>
                  </a:cubicBezTo>
                  <a:cubicBezTo>
                    <a:pt x="10781" y="0"/>
                    <a:pt x="10956" y="176"/>
                    <a:pt x="10956" y="392"/>
                  </a:cubicBezTo>
                  <a:cubicBezTo>
                    <a:pt x="10956" y="14332"/>
                    <a:pt x="10956" y="14332"/>
                    <a:pt x="10956" y="14332"/>
                  </a:cubicBezTo>
                  <a:cubicBezTo>
                    <a:pt x="10956" y="14548"/>
                    <a:pt x="10781" y="14724"/>
                    <a:pt x="10564" y="14724"/>
                  </a:cubicBezTo>
                  <a:close/>
                </a:path>
              </a:pathLst>
            </a:custGeom>
            <a:solidFill>
              <a:srgbClr val="221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ïṥļíḑe">
              <a:extLst>
                <a:ext uri="{FF2B5EF4-FFF2-40B4-BE49-F238E27FC236}">
                  <a16:creationId xmlns="" xmlns:a16="http://schemas.microsoft.com/office/drawing/2014/main" id="{484A3603-3EE9-4226-A3FD-51707D53BBC9}"/>
                </a:ext>
              </a:extLst>
            </p:cNvPr>
            <p:cNvSpPr/>
            <p:nvPr/>
          </p:nvSpPr>
          <p:spPr bwMode="auto">
            <a:xfrm>
              <a:off x="4572342" y="1591271"/>
              <a:ext cx="2619336" cy="3654207"/>
            </a:xfrm>
            <a:custGeom>
              <a:avLst/>
              <a:gdLst>
                <a:gd name="T0" fmla="*/ 8764 w 9528"/>
                <a:gd name="T1" fmla="*/ 13308 h 13308"/>
                <a:gd name="T2" fmla="*/ 764 w 9528"/>
                <a:gd name="T3" fmla="*/ 13308 h 13308"/>
                <a:gd name="T4" fmla="*/ 0 w 9528"/>
                <a:gd name="T5" fmla="*/ 12544 h 13308"/>
                <a:gd name="T6" fmla="*/ 0 w 9528"/>
                <a:gd name="T7" fmla="*/ 764 h 13308"/>
                <a:gd name="T8" fmla="*/ 764 w 9528"/>
                <a:gd name="T9" fmla="*/ 0 h 13308"/>
                <a:gd name="T10" fmla="*/ 8764 w 9528"/>
                <a:gd name="T11" fmla="*/ 0 h 13308"/>
                <a:gd name="T12" fmla="*/ 9528 w 9528"/>
                <a:gd name="T13" fmla="*/ 764 h 13308"/>
                <a:gd name="T14" fmla="*/ 9528 w 9528"/>
                <a:gd name="T15" fmla="*/ 12544 h 13308"/>
                <a:gd name="T16" fmla="*/ 8764 w 9528"/>
                <a:gd name="T17" fmla="*/ 13308 h 13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8" h="13308">
                  <a:moveTo>
                    <a:pt x="8764" y="13308"/>
                  </a:moveTo>
                  <a:cubicBezTo>
                    <a:pt x="764" y="13308"/>
                    <a:pt x="764" y="13308"/>
                    <a:pt x="764" y="13308"/>
                  </a:cubicBezTo>
                  <a:cubicBezTo>
                    <a:pt x="342" y="13308"/>
                    <a:pt x="0" y="12966"/>
                    <a:pt x="0" y="12544"/>
                  </a:cubicBezTo>
                  <a:cubicBezTo>
                    <a:pt x="0" y="764"/>
                    <a:pt x="0" y="764"/>
                    <a:pt x="0" y="764"/>
                  </a:cubicBezTo>
                  <a:cubicBezTo>
                    <a:pt x="0" y="342"/>
                    <a:pt x="342" y="0"/>
                    <a:pt x="764" y="0"/>
                  </a:cubicBezTo>
                  <a:cubicBezTo>
                    <a:pt x="8764" y="0"/>
                    <a:pt x="8764" y="0"/>
                    <a:pt x="8764" y="0"/>
                  </a:cubicBezTo>
                  <a:cubicBezTo>
                    <a:pt x="9186" y="0"/>
                    <a:pt x="9528" y="342"/>
                    <a:pt x="9528" y="764"/>
                  </a:cubicBezTo>
                  <a:cubicBezTo>
                    <a:pt x="9528" y="12544"/>
                    <a:pt x="9528" y="12544"/>
                    <a:pt x="9528" y="12544"/>
                  </a:cubicBezTo>
                  <a:cubicBezTo>
                    <a:pt x="9528" y="12966"/>
                    <a:pt x="9186" y="13308"/>
                    <a:pt x="8764" y="133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îşľîḓê">
              <a:extLst>
                <a:ext uri="{FF2B5EF4-FFF2-40B4-BE49-F238E27FC236}">
                  <a16:creationId xmlns="" xmlns:a16="http://schemas.microsoft.com/office/drawing/2014/main" id="{826D04E6-0F12-439D-9145-A6683E604C8E}"/>
                </a:ext>
              </a:extLst>
            </p:cNvPr>
            <p:cNvSpPr/>
            <p:nvPr/>
          </p:nvSpPr>
          <p:spPr bwMode="auto">
            <a:xfrm>
              <a:off x="5155846" y="1095468"/>
              <a:ext cx="1431280" cy="565964"/>
            </a:xfrm>
            <a:custGeom>
              <a:avLst/>
              <a:gdLst>
                <a:gd name="T0" fmla="*/ 3461 w 5206"/>
                <a:gd name="T1" fmla="*/ 805 h 2061"/>
                <a:gd name="T2" fmla="*/ 2800 w 5206"/>
                <a:gd name="T3" fmla="*/ 29 h 2061"/>
                <a:gd name="T4" fmla="*/ 2404 w 5206"/>
                <a:gd name="T5" fmla="*/ 29 h 2061"/>
                <a:gd name="T6" fmla="*/ 1744 w 5206"/>
                <a:gd name="T7" fmla="*/ 805 h 2061"/>
                <a:gd name="T8" fmla="*/ 0 w 5206"/>
                <a:gd name="T9" fmla="*/ 2061 h 2061"/>
                <a:gd name="T10" fmla="*/ 5206 w 5206"/>
                <a:gd name="T11" fmla="*/ 2061 h 2061"/>
                <a:gd name="T12" fmla="*/ 3461 w 5206"/>
                <a:gd name="T13" fmla="*/ 805 h 2061"/>
                <a:gd name="T14" fmla="*/ 2624 w 5206"/>
                <a:gd name="T15" fmla="*/ 1079 h 2061"/>
                <a:gd name="T16" fmla="*/ 2252 w 5206"/>
                <a:gd name="T17" fmla="*/ 707 h 2061"/>
                <a:gd name="T18" fmla="*/ 2624 w 5206"/>
                <a:gd name="T19" fmla="*/ 335 h 2061"/>
                <a:gd name="T20" fmla="*/ 2996 w 5206"/>
                <a:gd name="T21" fmla="*/ 707 h 2061"/>
                <a:gd name="T22" fmla="*/ 2624 w 5206"/>
                <a:gd name="T23" fmla="*/ 1079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06" h="2061">
                  <a:moveTo>
                    <a:pt x="3461" y="805"/>
                  </a:moveTo>
                  <a:cubicBezTo>
                    <a:pt x="3461" y="805"/>
                    <a:pt x="3475" y="178"/>
                    <a:pt x="2800" y="29"/>
                  </a:cubicBezTo>
                  <a:cubicBezTo>
                    <a:pt x="2670" y="0"/>
                    <a:pt x="2534" y="0"/>
                    <a:pt x="2404" y="29"/>
                  </a:cubicBezTo>
                  <a:cubicBezTo>
                    <a:pt x="1731" y="178"/>
                    <a:pt x="1744" y="805"/>
                    <a:pt x="1744" y="805"/>
                  </a:cubicBezTo>
                  <a:cubicBezTo>
                    <a:pt x="32" y="713"/>
                    <a:pt x="0" y="2061"/>
                    <a:pt x="0" y="2061"/>
                  </a:cubicBezTo>
                  <a:cubicBezTo>
                    <a:pt x="5206" y="2061"/>
                    <a:pt x="5206" y="2061"/>
                    <a:pt x="5206" y="2061"/>
                  </a:cubicBezTo>
                  <a:cubicBezTo>
                    <a:pt x="5206" y="2061"/>
                    <a:pt x="5173" y="713"/>
                    <a:pt x="3461" y="805"/>
                  </a:cubicBezTo>
                  <a:close/>
                  <a:moveTo>
                    <a:pt x="2624" y="1079"/>
                  </a:moveTo>
                  <a:cubicBezTo>
                    <a:pt x="2419" y="1079"/>
                    <a:pt x="2252" y="912"/>
                    <a:pt x="2252" y="707"/>
                  </a:cubicBezTo>
                  <a:cubicBezTo>
                    <a:pt x="2252" y="502"/>
                    <a:pt x="2419" y="335"/>
                    <a:pt x="2624" y="335"/>
                  </a:cubicBezTo>
                  <a:cubicBezTo>
                    <a:pt x="2829" y="335"/>
                    <a:pt x="2996" y="502"/>
                    <a:pt x="2996" y="707"/>
                  </a:cubicBezTo>
                  <a:cubicBezTo>
                    <a:pt x="2996" y="912"/>
                    <a:pt x="2829" y="1079"/>
                    <a:pt x="2624" y="1079"/>
                  </a:cubicBezTo>
                  <a:close/>
                </a:path>
              </a:pathLst>
            </a:custGeom>
            <a:solidFill>
              <a:srgbClr val="18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iśľîḋe">
              <a:extLst>
                <a:ext uri="{FF2B5EF4-FFF2-40B4-BE49-F238E27FC236}">
                  <a16:creationId xmlns="" xmlns:a16="http://schemas.microsoft.com/office/drawing/2014/main" id="{C518C353-3114-4DBC-84E1-1DBC164A61F4}"/>
                </a:ext>
              </a:extLst>
            </p:cNvPr>
            <p:cNvSpPr/>
            <p:nvPr/>
          </p:nvSpPr>
          <p:spPr bwMode="auto">
            <a:xfrm>
              <a:off x="4835445" y="2023929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íŝliḋe">
              <a:extLst>
                <a:ext uri="{FF2B5EF4-FFF2-40B4-BE49-F238E27FC236}">
                  <a16:creationId xmlns="" xmlns:a16="http://schemas.microsoft.com/office/drawing/2014/main" id="{6097D084-67D5-491D-B388-EC474922F359}"/>
                </a:ext>
              </a:extLst>
            </p:cNvPr>
            <p:cNvSpPr/>
            <p:nvPr/>
          </p:nvSpPr>
          <p:spPr bwMode="auto">
            <a:xfrm>
              <a:off x="4835445" y="2303403"/>
              <a:ext cx="2070913" cy="9939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íṩľiḋe">
              <a:extLst>
                <a:ext uri="{FF2B5EF4-FFF2-40B4-BE49-F238E27FC236}">
                  <a16:creationId xmlns="" xmlns:a16="http://schemas.microsoft.com/office/drawing/2014/main" id="{BC128DA7-B146-4D38-A07D-5639457AF703}"/>
                </a:ext>
              </a:extLst>
            </p:cNvPr>
            <p:cNvSpPr/>
            <p:nvPr/>
          </p:nvSpPr>
          <p:spPr bwMode="auto">
            <a:xfrm>
              <a:off x="4835445" y="2584046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ïśļide">
              <a:extLst>
                <a:ext uri="{FF2B5EF4-FFF2-40B4-BE49-F238E27FC236}">
                  <a16:creationId xmlns="" xmlns:a16="http://schemas.microsoft.com/office/drawing/2014/main" id="{71B88EC6-6CEE-4C6C-A646-0AA97A8C9BF8}"/>
                </a:ext>
              </a:extLst>
            </p:cNvPr>
            <p:cNvSpPr/>
            <p:nvPr/>
          </p:nvSpPr>
          <p:spPr bwMode="auto">
            <a:xfrm>
              <a:off x="4835445" y="2863519"/>
              <a:ext cx="2070913" cy="9939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íṣļidé">
              <a:extLst>
                <a:ext uri="{FF2B5EF4-FFF2-40B4-BE49-F238E27FC236}">
                  <a16:creationId xmlns="" xmlns:a16="http://schemas.microsoft.com/office/drawing/2014/main" id="{DAA72868-0AF8-4DFA-B848-1506FB912DAA}"/>
                </a:ext>
              </a:extLst>
            </p:cNvPr>
            <p:cNvSpPr/>
            <p:nvPr/>
          </p:nvSpPr>
          <p:spPr bwMode="auto">
            <a:xfrm>
              <a:off x="4835445" y="3144163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iŝľîḓê">
              <a:extLst>
                <a:ext uri="{FF2B5EF4-FFF2-40B4-BE49-F238E27FC236}">
                  <a16:creationId xmlns="" xmlns:a16="http://schemas.microsoft.com/office/drawing/2014/main" id="{C5B60A3D-DA9D-4089-A211-46F5ADF32762}"/>
                </a:ext>
              </a:extLst>
            </p:cNvPr>
            <p:cNvSpPr/>
            <p:nvPr/>
          </p:nvSpPr>
          <p:spPr bwMode="auto">
            <a:xfrm>
              <a:off x="4835445" y="3423637"/>
              <a:ext cx="2070913" cy="9939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ïṧ1îḑé">
              <a:extLst>
                <a:ext uri="{FF2B5EF4-FFF2-40B4-BE49-F238E27FC236}">
                  <a16:creationId xmlns="" xmlns:a16="http://schemas.microsoft.com/office/drawing/2014/main" id="{44402F31-FB4B-47FA-B1B1-90F8592DF2D4}"/>
                </a:ext>
              </a:extLst>
            </p:cNvPr>
            <p:cNvSpPr/>
            <p:nvPr/>
          </p:nvSpPr>
          <p:spPr bwMode="auto">
            <a:xfrm>
              <a:off x="4835445" y="3704280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iṧlîde">
              <a:extLst>
                <a:ext uri="{FF2B5EF4-FFF2-40B4-BE49-F238E27FC236}">
                  <a16:creationId xmlns="" xmlns:a16="http://schemas.microsoft.com/office/drawing/2014/main" id="{2EA64245-92B6-43BA-B636-A9533579B4FB}"/>
                </a:ext>
              </a:extLst>
            </p:cNvPr>
            <p:cNvSpPr/>
            <p:nvPr/>
          </p:nvSpPr>
          <p:spPr bwMode="auto">
            <a:xfrm>
              <a:off x="4835445" y="3983753"/>
              <a:ext cx="2070913" cy="9939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ïŝḷíḓé">
              <a:extLst>
                <a:ext uri="{FF2B5EF4-FFF2-40B4-BE49-F238E27FC236}">
                  <a16:creationId xmlns="" xmlns:a16="http://schemas.microsoft.com/office/drawing/2014/main" id="{FAF96F6C-146E-4D88-A482-5C125909DFEB}"/>
                </a:ext>
              </a:extLst>
            </p:cNvPr>
            <p:cNvSpPr/>
            <p:nvPr/>
          </p:nvSpPr>
          <p:spPr bwMode="auto">
            <a:xfrm>
              <a:off x="4835445" y="4264396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íṧlíḍé">
              <a:extLst>
                <a:ext uri="{FF2B5EF4-FFF2-40B4-BE49-F238E27FC236}">
                  <a16:creationId xmlns="" xmlns:a16="http://schemas.microsoft.com/office/drawing/2014/main" id="{1499C70B-69CC-4BD9-97F6-D7D82C8A0193}"/>
                </a:ext>
              </a:extLst>
            </p:cNvPr>
            <p:cNvSpPr/>
            <p:nvPr/>
          </p:nvSpPr>
          <p:spPr bwMode="auto">
            <a:xfrm>
              <a:off x="4835445" y="4543870"/>
              <a:ext cx="2070913" cy="9939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îśļîďé">
              <a:extLst>
                <a:ext uri="{FF2B5EF4-FFF2-40B4-BE49-F238E27FC236}">
                  <a16:creationId xmlns="" xmlns:a16="http://schemas.microsoft.com/office/drawing/2014/main" id="{17D4A1BF-667F-497A-BF58-EE79069D44D5}"/>
                </a:ext>
              </a:extLst>
            </p:cNvPr>
            <p:cNvSpPr/>
            <p:nvPr/>
          </p:nvSpPr>
          <p:spPr bwMode="auto">
            <a:xfrm>
              <a:off x="4835445" y="4824513"/>
              <a:ext cx="2070913" cy="98225"/>
            </a:xfrm>
            <a:prstGeom prst="rect">
              <a:avLst/>
            </a:prstGeom>
            <a:solidFill>
              <a:srgbClr val="9A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îṧḷídé">
              <a:extLst>
                <a:ext uri="{FF2B5EF4-FFF2-40B4-BE49-F238E27FC236}">
                  <a16:creationId xmlns="" xmlns:a16="http://schemas.microsoft.com/office/drawing/2014/main" id="{90BFF225-6559-41AB-92CF-FF18839AF9DF}"/>
                </a:ext>
              </a:extLst>
            </p:cNvPr>
            <p:cNvSpPr/>
            <p:nvPr/>
          </p:nvSpPr>
          <p:spPr bwMode="auto">
            <a:xfrm>
              <a:off x="4009886" y="5300437"/>
              <a:ext cx="965880" cy="848945"/>
            </a:xfrm>
            <a:custGeom>
              <a:avLst/>
              <a:gdLst>
                <a:gd name="T0" fmla="*/ 826 w 826"/>
                <a:gd name="T1" fmla="*/ 726 h 726"/>
                <a:gd name="T2" fmla="*/ 0 w 826"/>
                <a:gd name="T3" fmla="*/ 726 h 726"/>
                <a:gd name="T4" fmla="*/ 0 w 826"/>
                <a:gd name="T5" fmla="*/ 0 h 726"/>
                <a:gd name="T6" fmla="*/ 383 w 826"/>
                <a:gd name="T7" fmla="*/ 0 h 726"/>
                <a:gd name="T8" fmla="*/ 440 w 826"/>
                <a:gd name="T9" fmla="*/ 0 h 726"/>
                <a:gd name="T10" fmla="*/ 824 w 826"/>
                <a:gd name="T11" fmla="*/ 0 h 726"/>
                <a:gd name="T12" fmla="*/ 826 w 826"/>
                <a:gd name="T13" fmla="*/ 0 h 726"/>
                <a:gd name="T14" fmla="*/ 826 w 826"/>
                <a:gd name="T15" fmla="*/ 726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6" h="726">
                  <a:moveTo>
                    <a:pt x="826" y="726"/>
                  </a:moveTo>
                  <a:lnTo>
                    <a:pt x="0" y="726"/>
                  </a:lnTo>
                  <a:lnTo>
                    <a:pt x="0" y="0"/>
                  </a:lnTo>
                  <a:lnTo>
                    <a:pt x="383" y="0"/>
                  </a:lnTo>
                  <a:lnTo>
                    <a:pt x="440" y="0"/>
                  </a:lnTo>
                  <a:lnTo>
                    <a:pt x="824" y="0"/>
                  </a:lnTo>
                  <a:lnTo>
                    <a:pt x="826" y="0"/>
                  </a:lnTo>
                  <a:lnTo>
                    <a:pt x="826" y="726"/>
                  </a:lnTo>
                  <a:close/>
                </a:path>
              </a:pathLst>
            </a:custGeom>
            <a:solidFill>
              <a:srgbClr val="4142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ïśḷïḋè">
              <a:extLst>
                <a:ext uri="{FF2B5EF4-FFF2-40B4-BE49-F238E27FC236}">
                  <a16:creationId xmlns="" xmlns:a16="http://schemas.microsoft.com/office/drawing/2014/main" id="{BC9D724D-605B-40A6-82E1-8A30A46D4B6C}"/>
                </a:ext>
              </a:extLst>
            </p:cNvPr>
            <p:cNvSpPr/>
            <p:nvPr/>
          </p:nvSpPr>
          <p:spPr bwMode="auto">
            <a:xfrm>
              <a:off x="4008717" y="5299268"/>
              <a:ext cx="516851" cy="850115"/>
            </a:xfrm>
            <a:custGeom>
              <a:avLst/>
              <a:gdLst>
                <a:gd name="T0" fmla="*/ 442 w 442"/>
                <a:gd name="T1" fmla="*/ 727 h 727"/>
                <a:gd name="T2" fmla="*/ 1 w 442"/>
                <a:gd name="T3" fmla="*/ 727 h 727"/>
                <a:gd name="T4" fmla="*/ 0 w 442"/>
                <a:gd name="T5" fmla="*/ 1 h 727"/>
                <a:gd name="T6" fmla="*/ 441 w 442"/>
                <a:gd name="T7" fmla="*/ 0 h 727"/>
                <a:gd name="T8" fmla="*/ 441 w 442"/>
                <a:gd name="T9" fmla="*/ 1 h 727"/>
                <a:gd name="T10" fmla="*/ 442 w 442"/>
                <a:gd name="T11" fmla="*/ 727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2" h="727">
                  <a:moveTo>
                    <a:pt x="442" y="727"/>
                  </a:moveTo>
                  <a:lnTo>
                    <a:pt x="1" y="727"/>
                  </a:lnTo>
                  <a:lnTo>
                    <a:pt x="0" y="1"/>
                  </a:lnTo>
                  <a:lnTo>
                    <a:pt x="441" y="0"/>
                  </a:lnTo>
                  <a:lnTo>
                    <a:pt x="441" y="1"/>
                  </a:lnTo>
                  <a:lnTo>
                    <a:pt x="442" y="727"/>
                  </a:lnTo>
                  <a:close/>
                </a:path>
              </a:pathLst>
            </a:custGeom>
            <a:solidFill>
              <a:srgbClr val="35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ïŝļíḋè">
              <a:extLst>
                <a:ext uri="{FF2B5EF4-FFF2-40B4-BE49-F238E27FC236}">
                  <a16:creationId xmlns="" xmlns:a16="http://schemas.microsoft.com/office/drawing/2014/main" id="{9DF870C5-33E5-44A1-9A53-B9D27D233F9D}"/>
                </a:ext>
              </a:extLst>
            </p:cNvPr>
            <p:cNvSpPr/>
            <p:nvPr/>
          </p:nvSpPr>
          <p:spPr bwMode="auto">
            <a:xfrm>
              <a:off x="3984160" y="3125453"/>
              <a:ext cx="940155" cy="1751681"/>
            </a:xfrm>
            <a:custGeom>
              <a:avLst/>
              <a:gdLst>
                <a:gd name="T0" fmla="*/ 1900 w 3419"/>
                <a:gd name="T1" fmla="*/ 2915 h 6383"/>
                <a:gd name="T2" fmla="*/ 2115 w 3419"/>
                <a:gd name="T3" fmla="*/ 1691 h 6383"/>
                <a:gd name="T4" fmla="*/ 2082 w 3419"/>
                <a:gd name="T5" fmla="*/ 618 h 6383"/>
                <a:gd name="T6" fmla="*/ 2420 w 3419"/>
                <a:gd name="T7" fmla="*/ 99 h 6383"/>
                <a:gd name="T8" fmla="*/ 2469 w 3419"/>
                <a:gd name="T9" fmla="*/ 82 h 6383"/>
                <a:gd name="T10" fmla="*/ 3160 w 3419"/>
                <a:gd name="T11" fmla="*/ 236 h 6383"/>
                <a:gd name="T12" fmla="*/ 3226 w 3419"/>
                <a:gd name="T13" fmla="*/ 332 h 6383"/>
                <a:gd name="T14" fmla="*/ 3304 w 3419"/>
                <a:gd name="T15" fmla="*/ 932 h 6383"/>
                <a:gd name="T16" fmla="*/ 3419 w 3419"/>
                <a:gd name="T17" fmla="*/ 3851 h 6383"/>
                <a:gd name="T18" fmla="*/ 3268 w 3419"/>
                <a:gd name="T19" fmla="*/ 5086 h 6383"/>
                <a:gd name="T20" fmla="*/ 3262 w 3419"/>
                <a:gd name="T21" fmla="*/ 5109 h 6383"/>
                <a:gd name="T22" fmla="*/ 3069 w 3419"/>
                <a:gd name="T23" fmla="*/ 5824 h 6383"/>
                <a:gd name="T24" fmla="*/ 3046 w 3419"/>
                <a:gd name="T25" fmla="*/ 5929 h 6383"/>
                <a:gd name="T26" fmla="*/ 3045 w 3419"/>
                <a:gd name="T27" fmla="*/ 6369 h 6383"/>
                <a:gd name="T28" fmla="*/ 3031 w 3419"/>
                <a:gd name="T29" fmla="*/ 6383 h 6383"/>
                <a:gd name="T30" fmla="*/ 686 w 3419"/>
                <a:gd name="T31" fmla="*/ 6383 h 6383"/>
                <a:gd name="T32" fmla="*/ 686 w 3419"/>
                <a:gd name="T33" fmla="*/ 6124 h 6383"/>
                <a:gd name="T34" fmla="*/ 623 w 3419"/>
                <a:gd name="T35" fmla="*/ 5955 h 6383"/>
                <a:gd name="T36" fmla="*/ 0 w 3419"/>
                <a:gd name="T37" fmla="*/ 5235 h 6383"/>
                <a:gd name="T38" fmla="*/ 1088 w 3419"/>
                <a:gd name="T39" fmla="*/ 3765 h 6383"/>
                <a:gd name="T40" fmla="*/ 1169 w 3419"/>
                <a:gd name="T41" fmla="*/ 3654 h 6383"/>
                <a:gd name="T42" fmla="*/ 1900 w 3419"/>
                <a:gd name="T43" fmla="*/ 2915 h 6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19" h="6383">
                  <a:moveTo>
                    <a:pt x="1900" y="2915"/>
                  </a:moveTo>
                  <a:cubicBezTo>
                    <a:pt x="1957" y="2777"/>
                    <a:pt x="2141" y="2214"/>
                    <a:pt x="2115" y="1691"/>
                  </a:cubicBezTo>
                  <a:cubicBezTo>
                    <a:pt x="2082" y="618"/>
                    <a:pt x="2082" y="618"/>
                    <a:pt x="2082" y="618"/>
                  </a:cubicBezTo>
                  <a:cubicBezTo>
                    <a:pt x="2082" y="618"/>
                    <a:pt x="2087" y="257"/>
                    <a:pt x="2420" y="99"/>
                  </a:cubicBezTo>
                  <a:cubicBezTo>
                    <a:pt x="2436" y="92"/>
                    <a:pt x="2452" y="86"/>
                    <a:pt x="2469" y="82"/>
                  </a:cubicBezTo>
                  <a:cubicBezTo>
                    <a:pt x="2564" y="59"/>
                    <a:pt x="2901" y="0"/>
                    <a:pt x="3160" y="236"/>
                  </a:cubicBezTo>
                  <a:cubicBezTo>
                    <a:pt x="3189" y="263"/>
                    <a:pt x="3211" y="296"/>
                    <a:pt x="3226" y="332"/>
                  </a:cubicBezTo>
                  <a:cubicBezTo>
                    <a:pt x="3258" y="415"/>
                    <a:pt x="3304" y="591"/>
                    <a:pt x="3304" y="932"/>
                  </a:cubicBezTo>
                  <a:cubicBezTo>
                    <a:pt x="3419" y="3851"/>
                    <a:pt x="3419" y="3851"/>
                    <a:pt x="3419" y="3851"/>
                  </a:cubicBezTo>
                  <a:cubicBezTo>
                    <a:pt x="3419" y="3851"/>
                    <a:pt x="3414" y="4587"/>
                    <a:pt x="3268" y="5086"/>
                  </a:cubicBezTo>
                  <a:cubicBezTo>
                    <a:pt x="3265" y="5094"/>
                    <a:pt x="3263" y="5102"/>
                    <a:pt x="3262" y="5109"/>
                  </a:cubicBezTo>
                  <a:cubicBezTo>
                    <a:pt x="3247" y="5186"/>
                    <a:pt x="3159" y="5622"/>
                    <a:pt x="3069" y="5824"/>
                  </a:cubicBezTo>
                  <a:cubicBezTo>
                    <a:pt x="3054" y="5857"/>
                    <a:pt x="3046" y="5893"/>
                    <a:pt x="3046" y="5929"/>
                  </a:cubicBezTo>
                  <a:cubicBezTo>
                    <a:pt x="3045" y="6369"/>
                    <a:pt x="3045" y="6369"/>
                    <a:pt x="3045" y="6369"/>
                  </a:cubicBezTo>
                  <a:cubicBezTo>
                    <a:pt x="3045" y="6377"/>
                    <a:pt x="3039" y="6383"/>
                    <a:pt x="3031" y="6383"/>
                  </a:cubicBezTo>
                  <a:cubicBezTo>
                    <a:pt x="686" y="6383"/>
                    <a:pt x="686" y="6383"/>
                    <a:pt x="686" y="6383"/>
                  </a:cubicBezTo>
                  <a:cubicBezTo>
                    <a:pt x="686" y="6124"/>
                    <a:pt x="686" y="6124"/>
                    <a:pt x="686" y="6124"/>
                  </a:cubicBezTo>
                  <a:cubicBezTo>
                    <a:pt x="686" y="6062"/>
                    <a:pt x="663" y="6002"/>
                    <a:pt x="623" y="5955"/>
                  </a:cubicBezTo>
                  <a:cubicBezTo>
                    <a:pt x="0" y="5235"/>
                    <a:pt x="0" y="5235"/>
                    <a:pt x="0" y="5235"/>
                  </a:cubicBezTo>
                  <a:cubicBezTo>
                    <a:pt x="1088" y="3765"/>
                    <a:pt x="1088" y="3765"/>
                    <a:pt x="1088" y="3765"/>
                  </a:cubicBezTo>
                  <a:cubicBezTo>
                    <a:pt x="1113" y="3731"/>
                    <a:pt x="1143" y="3687"/>
                    <a:pt x="1169" y="3654"/>
                  </a:cubicBezTo>
                  <a:cubicBezTo>
                    <a:pt x="1191" y="3624"/>
                    <a:pt x="1515" y="3854"/>
                    <a:pt x="1900" y="2915"/>
                  </a:cubicBezTo>
                  <a:close/>
                </a:path>
              </a:pathLst>
            </a:custGeom>
            <a:solidFill>
              <a:srgbClr val="ECB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ïṧ1ïdê">
              <a:extLst>
                <a:ext uri="{FF2B5EF4-FFF2-40B4-BE49-F238E27FC236}">
                  <a16:creationId xmlns="" xmlns:a16="http://schemas.microsoft.com/office/drawing/2014/main" id="{A11C3A81-068F-4F26-8B91-97FE6E76DC0B}"/>
                </a:ext>
              </a:extLst>
            </p:cNvPr>
            <p:cNvSpPr/>
            <p:nvPr/>
          </p:nvSpPr>
          <p:spPr bwMode="auto">
            <a:xfrm>
              <a:off x="4623793" y="3192106"/>
              <a:ext cx="219837" cy="203466"/>
            </a:xfrm>
            <a:custGeom>
              <a:avLst/>
              <a:gdLst>
                <a:gd name="T0" fmla="*/ 684 w 798"/>
                <a:gd name="T1" fmla="*/ 740 h 741"/>
                <a:gd name="T2" fmla="*/ 91 w 798"/>
                <a:gd name="T3" fmla="*/ 729 h 741"/>
                <a:gd name="T4" fmla="*/ 2 w 798"/>
                <a:gd name="T5" fmla="*/ 635 h 741"/>
                <a:gd name="T6" fmla="*/ 15 w 798"/>
                <a:gd name="T7" fmla="*/ 310 h 741"/>
                <a:gd name="T8" fmla="*/ 366 w 798"/>
                <a:gd name="T9" fmla="*/ 19 h 741"/>
                <a:gd name="T10" fmla="*/ 758 w 798"/>
                <a:gd name="T11" fmla="*/ 242 h 741"/>
                <a:gd name="T12" fmla="*/ 778 w 798"/>
                <a:gd name="T13" fmla="*/ 547 h 741"/>
                <a:gd name="T14" fmla="*/ 776 w 798"/>
                <a:gd name="T15" fmla="*/ 651 h 741"/>
                <a:gd name="T16" fmla="*/ 684 w 798"/>
                <a:gd name="T17" fmla="*/ 740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8" h="741">
                  <a:moveTo>
                    <a:pt x="684" y="740"/>
                  </a:moveTo>
                  <a:cubicBezTo>
                    <a:pt x="91" y="729"/>
                    <a:pt x="91" y="729"/>
                    <a:pt x="91" y="729"/>
                  </a:cubicBezTo>
                  <a:cubicBezTo>
                    <a:pt x="40" y="728"/>
                    <a:pt x="0" y="685"/>
                    <a:pt x="2" y="635"/>
                  </a:cubicBezTo>
                  <a:cubicBezTo>
                    <a:pt x="15" y="310"/>
                    <a:pt x="15" y="310"/>
                    <a:pt x="15" y="310"/>
                  </a:cubicBezTo>
                  <a:cubicBezTo>
                    <a:pt x="15" y="310"/>
                    <a:pt x="41" y="53"/>
                    <a:pt x="366" y="19"/>
                  </a:cubicBezTo>
                  <a:cubicBezTo>
                    <a:pt x="366" y="19"/>
                    <a:pt x="640" y="0"/>
                    <a:pt x="758" y="242"/>
                  </a:cubicBezTo>
                  <a:cubicBezTo>
                    <a:pt x="758" y="242"/>
                    <a:pt x="798" y="342"/>
                    <a:pt x="778" y="547"/>
                  </a:cubicBezTo>
                  <a:cubicBezTo>
                    <a:pt x="776" y="651"/>
                    <a:pt x="776" y="651"/>
                    <a:pt x="776" y="651"/>
                  </a:cubicBezTo>
                  <a:cubicBezTo>
                    <a:pt x="776" y="701"/>
                    <a:pt x="734" y="741"/>
                    <a:pt x="684" y="740"/>
                  </a:cubicBezTo>
                  <a:close/>
                </a:path>
              </a:pathLst>
            </a:custGeom>
            <a:solidFill>
              <a:srgbClr val="F6E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ṥlíďè">
              <a:extLst>
                <a:ext uri="{FF2B5EF4-FFF2-40B4-BE49-F238E27FC236}">
                  <a16:creationId xmlns="" xmlns:a16="http://schemas.microsoft.com/office/drawing/2014/main" id="{AE6CA1E8-83A8-4D12-9A59-B01BFD9575E4}"/>
                </a:ext>
              </a:extLst>
            </p:cNvPr>
            <p:cNvSpPr/>
            <p:nvPr/>
          </p:nvSpPr>
          <p:spPr bwMode="auto">
            <a:xfrm>
              <a:off x="3951419" y="4844392"/>
              <a:ext cx="1081646" cy="480602"/>
            </a:xfrm>
            <a:custGeom>
              <a:avLst/>
              <a:gdLst>
                <a:gd name="T0" fmla="*/ 375 w 3937"/>
                <a:gd name="T1" fmla="*/ 1749 h 1749"/>
                <a:gd name="T2" fmla="*/ 3563 w 3937"/>
                <a:gd name="T3" fmla="*/ 1745 h 1749"/>
                <a:gd name="T4" fmla="*/ 3937 w 3937"/>
                <a:gd name="T5" fmla="*/ 1371 h 1749"/>
                <a:gd name="T6" fmla="*/ 3936 w 3937"/>
                <a:gd name="T7" fmla="*/ 374 h 1749"/>
                <a:gd name="T8" fmla="*/ 3561 w 3937"/>
                <a:gd name="T9" fmla="*/ 0 h 1749"/>
                <a:gd name="T10" fmla="*/ 374 w 3937"/>
                <a:gd name="T11" fmla="*/ 3 h 1749"/>
                <a:gd name="T12" fmla="*/ 0 w 3937"/>
                <a:gd name="T13" fmla="*/ 378 h 1749"/>
                <a:gd name="T14" fmla="*/ 1 w 3937"/>
                <a:gd name="T15" fmla="*/ 1375 h 1749"/>
                <a:gd name="T16" fmla="*/ 375 w 3937"/>
                <a:gd name="T17" fmla="*/ 1749 h 1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37" h="1749">
                  <a:moveTo>
                    <a:pt x="375" y="1749"/>
                  </a:moveTo>
                  <a:cubicBezTo>
                    <a:pt x="3563" y="1745"/>
                    <a:pt x="3563" y="1745"/>
                    <a:pt x="3563" y="1745"/>
                  </a:cubicBezTo>
                  <a:cubicBezTo>
                    <a:pt x="3769" y="1745"/>
                    <a:pt x="3937" y="1576"/>
                    <a:pt x="3937" y="1371"/>
                  </a:cubicBezTo>
                  <a:cubicBezTo>
                    <a:pt x="3936" y="374"/>
                    <a:pt x="3936" y="374"/>
                    <a:pt x="3936" y="374"/>
                  </a:cubicBezTo>
                  <a:cubicBezTo>
                    <a:pt x="3936" y="168"/>
                    <a:pt x="3767" y="0"/>
                    <a:pt x="3561" y="0"/>
                  </a:cubicBezTo>
                  <a:cubicBezTo>
                    <a:pt x="374" y="3"/>
                    <a:pt x="374" y="3"/>
                    <a:pt x="374" y="3"/>
                  </a:cubicBezTo>
                  <a:cubicBezTo>
                    <a:pt x="168" y="3"/>
                    <a:pt x="0" y="172"/>
                    <a:pt x="0" y="378"/>
                  </a:cubicBezTo>
                  <a:cubicBezTo>
                    <a:pt x="1" y="1375"/>
                    <a:pt x="1" y="1375"/>
                    <a:pt x="1" y="1375"/>
                  </a:cubicBezTo>
                  <a:cubicBezTo>
                    <a:pt x="1" y="1581"/>
                    <a:pt x="170" y="1749"/>
                    <a:pt x="375" y="1749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iṡḷîďè">
              <a:extLst>
                <a:ext uri="{FF2B5EF4-FFF2-40B4-BE49-F238E27FC236}">
                  <a16:creationId xmlns="" xmlns:a16="http://schemas.microsoft.com/office/drawing/2014/main" id="{1C2D0409-411C-4862-B32F-D4588E748C32}"/>
                </a:ext>
              </a:extLst>
            </p:cNvPr>
            <p:cNvSpPr/>
            <p:nvPr/>
          </p:nvSpPr>
          <p:spPr bwMode="auto">
            <a:xfrm>
              <a:off x="5817696" y="2481144"/>
              <a:ext cx="373022" cy="299353"/>
            </a:xfrm>
            <a:custGeom>
              <a:avLst/>
              <a:gdLst>
                <a:gd name="T0" fmla="*/ 1359 w 1359"/>
                <a:gd name="T1" fmla="*/ 134 h 1093"/>
                <a:gd name="T2" fmla="*/ 29 w 1359"/>
                <a:gd name="T3" fmla="*/ 54 h 1093"/>
                <a:gd name="T4" fmla="*/ 903 w 1359"/>
                <a:gd name="T5" fmla="*/ 1093 h 1093"/>
                <a:gd name="T6" fmla="*/ 1283 w 1359"/>
                <a:gd name="T7" fmla="*/ 731 h 1093"/>
                <a:gd name="T8" fmla="*/ 1359 w 1359"/>
                <a:gd name="T9" fmla="*/ 134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1093">
                  <a:moveTo>
                    <a:pt x="1359" y="134"/>
                  </a:moveTo>
                  <a:cubicBezTo>
                    <a:pt x="1359" y="134"/>
                    <a:pt x="59" y="0"/>
                    <a:pt x="29" y="54"/>
                  </a:cubicBezTo>
                  <a:cubicBezTo>
                    <a:pt x="0" y="108"/>
                    <a:pt x="903" y="1093"/>
                    <a:pt x="903" y="1093"/>
                  </a:cubicBezTo>
                  <a:cubicBezTo>
                    <a:pt x="1283" y="731"/>
                    <a:pt x="1283" y="731"/>
                    <a:pt x="1283" y="731"/>
                  </a:cubicBezTo>
                  <a:lnTo>
                    <a:pt x="1359" y="134"/>
                  </a:lnTo>
                  <a:close/>
                </a:path>
              </a:pathLst>
            </a:custGeom>
            <a:solidFill>
              <a:srgbClr val="F9C6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ṡḷiḑè">
              <a:extLst>
                <a:ext uri="{FF2B5EF4-FFF2-40B4-BE49-F238E27FC236}">
                  <a16:creationId xmlns="" xmlns:a16="http://schemas.microsoft.com/office/drawing/2014/main" id="{BE1A768F-34F2-486A-A455-A822F44D6791}"/>
                </a:ext>
              </a:extLst>
            </p:cNvPr>
            <p:cNvSpPr/>
            <p:nvPr/>
          </p:nvSpPr>
          <p:spPr bwMode="auto">
            <a:xfrm>
              <a:off x="5820034" y="2485821"/>
              <a:ext cx="147338" cy="120443"/>
            </a:xfrm>
            <a:custGeom>
              <a:avLst/>
              <a:gdLst>
                <a:gd name="T0" fmla="*/ 537 w 537"/>
                <a:gd name="T1" fmla="*/ 43 h 440"/>
                <a:gd name="T2" fmla="*/ 13 w 537"/>
                <a:gd name="T3" fmla="*/ 30 h 440"/>
                <a:gd name="T4" fmla="*/ 330 w 537"/>
                <a:gd name="T5" fmla="*/ 440 h 440"/>
                <a:gd name="T6" fmla="*/ 537 w 537"/>
                <a:gd name="T7" fmla="*/ 4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7" h="440">
                  <a:moveTo>
                    <a:pt x="537" y="43"/>
                  </a:moveTo>
                  <a:cubicBezTo>
                    <a:pt x="537" y="43"/>
                    <a:pt x="24" y="0"/>
                    <a:pt x="13" y="30"/>
                  </a:cubicBezTo>
                  <a:cubicBezTo>
                    <a:pt x="0" y="67"/>
                    <a:pt x="330" y="440"/>
                    <a:pt x="330" y="440"/>
                  </a:cubicBezTo>
                  <a:lnTo>
                    <a:pt x="537" y="43"/>
                  </a:ln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ïṩļïḑé">
              <a:extLst>
                <a:ext uri="{FF2B5EF4-FFF2-40B4-BE49-F238E27FC236}">
                  <a16:creationId xmlns="" xmlns:a16="http://schemas.microsoft.com/office/drawing/2014/main" id="{9A86BBB3-F6E1-4FCB-A86E-4AB1E93F1038}"/>
                </a:ext>
              </a:extLst>
            </p:cNvPr>
            <p:cNvSpPr/>
            <p:nvPr/>
          </p:nvSpPr>
          <p:spPr bwMode="auto">
            <a:xfrm>
              <a:off x="6774221" y="2780496"/>
              <a:ext cx="691084" cy="512174"/>
            </a:xfrm>
            <a:custGeom>
              <a:avLst/>
              <a:gdLst>
                <a:gd name="T0" fmla="*/ 0 w 2513"/>
                <a:gd name="T1" fmla="*/ 743 h 1867"/>
                <a:gd name="T2" fmla="*/ 2513 w 2513"/>
                <a:gd name="T3" fmla="*/ 1867 h 1867"/>
                <a:gd name="T4" fmla="*/ 1536 w 2513"/>
                <a:gd name="T5" fmla="*/ 0 h 1867"/>
                <a:gd name="T6" fmla="*/ 0 w 2513"/>
                <a:gd name="T7" fmla="*/ 743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3" h="1867">
                  <a:moveTo>
                    <a:pt x="0" y="743"/>
                  </a:moveTo>
                  <a:cubicBezTo>
                    <a:pt x="47" y="751"/>
                    <a:pt x="1047" y="1608"/>
                    <a:pt x="2513" y="1867"/>
                  </a:cubicBezTo>
                  <a:cubicBezTo>
                    <a:pt x="1536" y="0"/>
                    <a:pt x="1536" y="0"/>
                    <a:pt x="1536" y="0"/>
                  </a:cubicBezTo>
                  <a:lnTo>
                    <a:pt x="0" y="743"/>
                  </a:lnTo>
                  <a:close/>
                </a:path>
              </a:pathLst>
            </a:custGeom>
            <a:solidFill>
              <a:srgbClr val="E0B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ṡḻíďe">
              <a:extLst>
                <a:ext uri="{FF2B5EF4-FFF2-40B4-BE49-F238E27FC236}">
                  <a16:creationId xmlns="" xmlns:a16="http://schemas.microsoft.com/office/drawing/2014/main" id="{92188F2F-60BE-4598-9FE5-A5A5BD896986}"/>
                </a:ext>
              </a:extLst>
            </p:cNvPr>
            <p:cNvSpPr/>
            <p:nvPr/>
          </p:nvSpPr>
          <p:spPr bwMode="auto">
            <a:xfrm>
              <a:off x="6415232" y="2629650"/>
              <a:ext cx="1493256" cy="1207935"/>
            </a:xfrm>
            <a:custGeom>
              <a:avLst/>
              <a:gdLst>
                <a:gd name="T0" fmla="*/ 5071 w 5430"/>
                <a:gd name="T1" fmla="*/ 2129 h 4397"/>
                <a:gd name="T2" fmla="*/ 3657 w 5430"/>
                <a:gd name="T3" fmla="*/ 408 h 4397"/>
                <a:gd name="T4" fmla="*/ 3372 w 5430"/>
                <a:gd name="T5" fmla="*/ 168 h 4397"/>
                <a:gd name="T6" fmla="*/ 2774 w 5430"/>
                <a:gd name="T7" fmla="*/ 25 h 4397"/>
                <a:gd name="T8" fmla="*/ 0 w 5430"/>
                <a:gd name="T9" fmla="*/ 356 h 4397"/>
                <a:gd name="T10" fmla="*/ 1193 w 5430"/>
                <a:gd name="T11" fmla="*/ 1297 h 4397"/>
                <a:gd name="T12" fmla="*/ 2567 w 5430"/>
                <a:gd name="T13" fmla="*/ 1066 h 4397"/>
                <a:gd name="T14" fmla="*/ 2917 w 5430"/>
                <a:gd name="T15" fmla="*/ 1412 h 4397"/>
                <a:gd name="T16" fmla="*/ 3424 w 5430"/>
                <a:gd name="T17" fmla="*/ 2368 h 4397"/>
                <a:gd name="T18" fmla="*/ 3286 w 5430"/>
                <a:gd name="T19" fmla="*/ 3392 h 4397"/>
                <a:gd name="T20" fmla="*/ 3126 w 5430"/>
                <a:gd name="T21" fmla="*/ 3518 h 4397"/>
                <a:gd name="T22" fmla="*/ 4855 w 5430"/>
                <a:gd name="T23" fmla="*/ 4397 h 4397"/>
                <a:gd name="T24" fmla="*/ 5217 w 5430"/>
                <a:gd name="T25" fmla="*/ 3178 h 4397"/>
                <a:gd name="T26" fmla="*/ 5071 w 5430"/>
                <a:gd name="T27" fmla="*/ 2129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30" h="4397">
                  <a:moveTo>
                    <a:pt x="5071" y="2129"/>
                  </a:moveTo>
                  <a:cubicBezTo>
                    <a:pt x="3657" y="408"/>
                    <a:pt x="3657" y="408"/>
                    <a:pt x="3657" y="408"/>
                  </a:cubicBezTo>
                  <a:cubicBezTo>
                    <a:pt x="3657" y="408"/>
                    <a:pt x="3541" y="281"/>
                    <a:pt x="3372" y="168"/>
                  </a:cubicBezTo>
                  <a:cubicBezTo>
                    <a:pt x="3196" y="50"/>
                    <a:pt x="2984" y="0"/>
                    <a:pt x="2774" y="25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1193" y="1297"/>
                    <a:pt x="1193" y="1297"/>
                    <a:pt x="1193" y="1297"/>
                  </a:cubicBezTo>
                  <a:cubicBezTo>
                    <a:pt x="2567" y="1066"/>
                    <a:pt x="2567" y="1066"/>
                    <a:pt x="2567" y="1066"/>
                  </a:cubicBezTo>
                  <a:cubicBezTo>
                    <a:pt x="2567" y="1066"/>
                    <a:pt x="2753" y="1037"/>
                    <a:pt x="2917" y="1412"/>
                  </a:cubicBezTo>
                  <a:cubicBezTo>
                    <a:pt x="3424" y="2368"/>
                    <a:pt x="3424" y="2368"/>
                    <a:pt x="3424" y="2368"/>
                  </a:cubicBezTo>
                  <a:cubicBezTo>
                    <a:pt x="3603" y="2704"/>
                    <a:pt x="3549" y="3119"/>
                    <a:pt x="3286" y="3392"/>
                  </a:cubicBezTo>
                  <a:cubicBezTo>
                    <a:pt x="3238" y="3442"/>
                    <a:pt x="3185" y="3485"/>
                    <a:pt x="3126" y="3518"/>
                  </a:cubicBezTo>
                  <a:cubicBezTo>
                    <a:pt x="4855" y="4397"/>
                    <a:pt x="4855" y="4397"/>
                    <a:pt x="4855" y="4397"/>
                  </a:cubicBezTo>
                  <a:cubicBezTo>
                    <a:pt x="5217" y="3178"/>
                    <a:pt x="5217" y="3178"/>
                    <a:pt x="5217" y="3178"/>
                  </a:cubicBezTo>
                  <a:cubicBezTo>
                    <a:pt x="5217" y="3178"/>
                    <a:pt x="5430" y="2574"/>
                    <a:pt x="5071" y="2129"/>
                  </a:cubicBezTo>
                  <a:close/>
                </a:path>
              </a:pathLst>
            </a:custGeom>
            <a:solidFill>
              <a:srgbClr val="ECB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îšḷïḑè">
              <a:extLst>
                <a:ext uri="{FF2B5EF4-FFF2-40B4-BE49-F238E27FC236}">
                  <a16:creationId xmlns="" xmlns:a16="http://schemas.microsoft.com/office/drawing/2014/main" id="{CA56131C-E2F4-4951-8E47-40043D368CD2}"/>
                </a:ext>
              </a:extLst>
            </p:cNvPr>
            <p:cNvSpPr/>
            <p:nvPr/>
          </p:nvSpPr>
          <p:spPr bwMode="auto">
            <a:xfrm>
              <a:off x="7203372" y="4500604"/>
              <a:ext cx="1373982" cy="1648778"/>
            </a:xfrm>
            <a:custGeom>
              <a:avLst/>
              <a:gdLst>
                <a:gd name="T0" fmla="*/ 1175 w 1175"/>
                <a:gd name="T1" fmla="*/ 891 h 1410"/>
                <a:gd name="T2" fmla="*/ 1175 w 1175"/>
                <a:gd name="T3" fmla="*/ 1410 h 1410"/>
                <a:gd name="T4" fmla="*/ 524 w 1175"/>
                <a:gd name="T5" fmla="*/ 1410 h 1410"/>
                <a:gd name="T6" fmla="*/ 0 w 1175"/>
                <a:gd name="T7" fmla="*/ 363 h 1410"/>
                <a:gd name="T8" fmla="*/ 2 w 1175"/>
                <a:gd name="T9" fmla="*/ 362 h 1410"/>
                <a:gd name="T10" fmla="*/ 391 w 1175"/>
                <a:gd name="T11" fmla="*/ 168 h 1410"/>
                <a:gd name="T12" fmla="*/ 729 w 1175"/>
                <a:gd name="T13" fmla="*/ 0 h 1410"/>
                <a:gd name="T14" fmla="*/ 1175 w 1175"/>
                <a:gd name="T15" fmla="*/ 891 h 1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5" h="1410">
                  <a:moveTo>
                    <a:pt x="1175" y="891"/>
                  </a:moveTo>
                  <a:lnTo>
                    <a:pt x="1175" y="1410"/>
                  </a:lnTo>
                  <a:lnTo>
                    <a:pt x="524" y="1410"/>
                  </a:lnTo>
                  <a:lnTo>
                    <a:pt x="0" y="363"/>
                  </a:lnTo>
                  <a:lnTo>
                    <a:pt x="2" y="362"/>
                  </a:lnTo>
                  <a:lnTo>
                    <a:pt x="391" y="168"/>
                  </a:lnTo>
                  <a:lnTo>
                    <a:pt x="729" y="0"/>
                  </a:lnTo>
                  <a:lnTo>
                    <a:pt x="1175" y="891"/>
                  </a:lnTo>
                  <a:close/>
                </a:path>
              </a:pathLst>
            </a:custGeom>
            <a:solidFill>
              <a:srgbClr val="4142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iṡľíďê">
              <a:extLst>
                <a:ext uri="{FF2B5EF4-FFF2-40B4-BE49-F238E27FC236}">
                  <a16:creationId xmlns="" xmlns:a16="http://schemas.microsoft.com/office/drawing/2014/main" id="{9CF3544C-F303-4A01-B376-AD61767DF300}"/>
                </a:ext>
              </a:extLst>
            </p:cNvPr>
            <p:cNvSpPr/>
            <p:nvPr/>
          </p:nvSpPr>
          <p:spPr bwMode="auto">
            <a:xfrm>
              <a:off x="7205710" y="4697054"/>
              <a:ext cx="1181040" cy="1452328"/>
            </a:xfrm>
            <a:custGeom>
              <a:avLst/>
              <a:gdLst>
                <a:gd name="T0" fmla="*/ 1010 w 1010"/>
                <a:gd name="T1" fmla="*/ 1242 h 1242"/>
                <a:gd name="T2" fmla="*/ 523 w 1010"/>
                <a:gd name="T3" fmla="*/ 1242 h 1242"/>
                <a:gd name="T4" fmla="*/ 0 w 1010"/>
                <a:gd name="T5" fmla="*/ 194 h 1242"/>
                <a:gd name="T6" fmla="*/ 389 w 1010"/>
                <a:gd name="T7" fmla="*/ 0 h 1242"/>
                <a:gd name="T8" fmla="*/ 1010 w 1010"/>
                <a:gd name="T9" fmla="*/ 1242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0" h="1242">
                  <a:moveTo>
                    <a:pt x="1010" y="1242"/>
                  </a:moveTo>
                  <a:lnTo>
                    <a:pt x="523" y="1242"/>
                  </a:lnTo>
                  <a:lnTo>
                    <a:pt x="0" y="194"/>
                  </a:lnTo>
                  <a:lnTo>
                    <a:pt x="389" y="0"/>
                  </a:lnTo>
                  <a:lnTo>
                    <a:pt x="1010" y="1242"/>
                  </a:lnTo>
                  <a:close/>
                </a:path>
              </a:pathLst>
            </a:custGeom>
            <a:solidFill>
              <a:srgbClr val="35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îsḻiďê">
              <a:extLst>
                <a:ext uri="{FF2B5EF4-FFF2-40B4-BE49-F238E27FC236}">
                  <a16:creationId xmlns="" xmlns:a16="http://schemas.microsoft.com/office/drawing/2014/main" id="{55FE466E-9386-470E-B2E4-B780AE1D1727}"/>
                </a:ext>
              </a:extLst>
            </p:cNvPr>
            <p:cNvSpPr/>
            <p:nvPr/>
          </p:nvSpPr>
          <p:spPr bwMode="auto">
            <a:xfrm>
              <a:off x="6052735" y="2517393"/>
              <a:ext cx="1679181" cy="996283"/>
            </a:xfrm>
            <a:custGeom>
              <a:avLst/>
              <a:gdLst>
                <a:gd name="T0" fmla="*/ 501 w 6104"/>
                <a:gd name="T1" fmla="*/ 0 h 3631"/>
                <a:gd name="T2" fmla="*/ 6104 w 6104"/>
                <a:gd name="T3" fmla="*/ 2699 h 3631"/>
                <a:gd name="T4" fmla="*/ 5653 w 6104"/>
                <a:gd name="T5" fmla="*/ 3631 h 3631"/>
                <a:gd name="T6" fmla="*/ 46 w 6104"/>
                <a:gd name="T7" fmla="*/ 960 h 3631"/>
                <a:gd name="T8" fmla="*/ 143 w 6104"/>
                <a:gd name="T9" fmla="*/ 778 h 3631"/>
                <a:gd name="T10" fmla="*/ 240 w 6104"/>
                <a:gd name="T11" fmla="*/ 593 h 3631"/>
                <a:gd name="T12" fmla="*/ 337 w 6104"/>
                <a:gd name="T13" fmla="*/ 377 h 3631"/>
                <a:gd name="T14" fmla="*/ 411 w 6104"/>
                <a:gd name="T15" fmla="*/ 197 h 3631"/>
                <a:gd name="T16" fmla="*/ 501 w 6104"/>
                <a:gd name="T17" fmla="*/ 0 h 3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04" h="3631">
                  <a:moveTo>
                    <a:pt x="501" y="0"/>
                  </a:moveTo>
                  <a:cubicBezTo>
                    <a:pt x="6104" y="2699"/>
                    <a:pt x="6104" y="2699"/>
                    <a:pt x="6104" y="2699"/>
                  </a:cubicBezTo>
                  <a:cubicBezTo>
                    <a:pt x="5653" y="3631"/>
                    <a:pt x="5653" y="3631"/>
                    <a:pt x="5653" y="3631"/>
                  </a:cubicBezTo>
                  <a:cubicBezTo>
                    <a:pt x="46" y="960"/>
                    <a:pt x="46" y="960"/>
                    <a:pt x="46" y="960"/>
                  </a:cubicBezTo>
                  <a:cubicBezTo>
                    <a:pt x="46" y="960"/>
                    <a:pt x="0" y="801"/>
                    <a:pt x="143" y="778"/>
                  </a:cubicBezTo>
                  <a:cubicBezTo>
                    <a:pt x="143" y="778"/>
                    <a:pt x="63" y="638"/>
                    <a:pt x="240" y="593"/>
                  </a:cubicBezTo>
                  <a:cubicBezTo>
                    <a:pt x="240" y="593"/>
                    <a:pt x="164" y="459"/>
                    <a:pt x="337" y="377"/>
                  </a:cubicBezTo>
                  <a:cubicBezTo>
                    <a:pt x="337" y="377"/>
                    <a:pt x="261" y="245"/>
                    <a:pt x="411" y="197"/>
                  </a:cubicBezTo>
                  <a:cubicBezTo>
                    <a:pt x="411" y="197"/>
                    <a:pt x="343" y="102"/>
                    <a:pt x="501" y="0"/>
                  </a:cubicBezTo>
                  <a:close/>
                </a:path>
              </a:pathLst>
            </a:custGeom>
            <a:solidFill>
              <a:srgbClr val="FB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îṣlîdé">
              <a:extLst>
                <a:ext uri="{FF2B5EF4-FFF2-40B4-BE49-F238E27FC236}">
                  <a16:creationId xmlns="" xmlns:a16="http://schemas.microsoft.com/office/drawing/2014/main" id="{E552BBD9-E895-413F-B506-6AE319A7B8C8}"/>
                </a:ext>
              </a:extLst>
            </p:cNvPr>
            <p:cNvSpPr/>
            <p:nvPr/>
          </p:nvSpPr>
          <p:spPr bwMode="auto">
            <a:xfrm>
              <a:off x="6052735" y="2644852"/>
              <a:ext cx="1614868" cy="868825"/>
            </a:xfrm>
            <a:custGeom>
              <a:avLst/>
              <a:gdLst>
                <a:gd name="T0" fmla="*/ 237 w 5872"/>
                <a:gd name="T1" fmla="*/ 0 h 3165"/>
                <a:gd name="T2" fmla="*/ 240 w 5872"/>
                <a:gd name="T3" fmla="*/ 127 h 3165"/>
                <a:gd name="T4" fmla="*/ 143 w 5872"/>
                <a:gd name="T5" fmla="*/ 312 h 3165"/>
                <a:gd name="T6" fmla="*/ 46 w 5872"/>
                <a:gd name="T7" fmla="*/ 494 h 3165"/>
                <a:gd name="T8" fmla="*/ 5653 w 5872"/>
                <a:gd name="T9" fmla="*/ 3165 h 3165"/>
                <a:gd name="T10" fmla="*/ 5872 w 5872"/>
                <a:gd name="T11" fmla="*/ 2711 h 3165"/>
                <a:gd name="T12" fmla="*/ 237 w 5872"/>
                <a:gd name="T13" fmla="*/ 0 h 3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72" h="3165">
                  <a:moveTo>
                    <a:pt x="237" y="0"/>
                  </a:moveTo>
                  <a:cubicBezTo>
                    <a:pt x="205" y="65"/>
                    <a:pt x="240" y="127"/>
                    <a:pt x="240" y="127"/>
                  </a:cubicBezTo>
                  <a:cubicBezTo>
                    <a:pt x="63" y="172"/>
                    <a:pt x="143" y="312"/>
                    <a:pt x="143" y="312"/>
                  </a:cubicBezTo>
                  <a:cubicBezTo>
                    <a:pt x="0" y="335"/>
                    <a:pt x="46" y="494"/>
                    <a:pt x="46" y="494"/>
                  </a:cubicBezTo>
                  <a:cubicBezTo>
                    <a:pt x="5653" y="3165"/>
                    <a:pt x="5653" y="3165"/>
                    <a:pt x="5653" y="3165"/>
                  </a:cubicBezTo>
                  <a:cubicBezTo>
                    <a:pt x="5872" y="2711"/>
                    <a:pt x="5872" y="2711"/>
                    <a:pt x="5872" y="2711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F9A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íşḻîḍé">
              <a:extLst>
                <a:ext uri="{FF2B5EF4-FFF2-40B4-BE49-F238E27FC236}">
                  <a16:creationId xmlns="" xmlns:a16="http://schemas.microsoft.com/office/drawing/2014/main" id="{83B236D7-D834-4B4E-9502-4D19C737EE46}"/>
                </a:ext>
              </a:extLst>
            </p:cNvPr>
            <p:cNvSpPr/>
            <p:nvPr/>
          </p:nvSpPr>
          <p:spPr bwMode="auto">
            <a:xfrm>
              <a:off x="6373136" y="2884568"/>
              <a:ext cx="1378660" cy="1599666"/>
            </a:xfrm>
            <a:custGeom>
              <a:avLst/>
              <a:gdLst>
                <a:gd name="T0" fmla="*/ 2313 w 5014"/>
                <a:gd name="T1" fmla="*/ 2263 h 5824"/>
                <a:gd name="T2" fmla="*/ 1584 w 5014"/>
                <a:gd name="T3" fmla="*/ 1277 h 5824"/>
                <a:gd name="T4" fmla="*/ 1139 w 5014"/>
                <a:gd name="T5" fmla="*/ 316 h 5824"/>
                <a:gd name="T6" fmla="*/ 611 w 5014"/>
                <a:gd name="T7" fmla="*/ 8 h 5824"/>
                <a:gd name="T8" fmla="*/ 561 w 5014"/>
                <a:gd name="T9" fmla="*/ 15 h 5824"/>
                <a:gd name="T10" fmla="*/ 19 w 5014"/>
                <a:gd name="T11" fmla="*/ 456 h 5824"/>
                <a:gd name="T12" fmla="*/ 4 w 5014"/>
                <a:gd name="T13" fmla="*/ 570 h 5824"/>
                <a:gd name="T14" fmla="*/ 199 w 5014"/>
                <a:gd name="T15" fmla="*/ 1134 h 5824"/>
                <a:gd name="T16" fmla="*/ 1387 w 5014"/>
                <a:gd name="T17" fmla="*/ 3758 h 5824"/>
                <a:gd name="T18" fmla="*/ 2066 w 5014"/>
                <a:gd name="T19" fmla="*/ 4781 h 5824"/>
                <a:gd name="T20" fmla="*/ 2081 w 5014"/>
                <a:gd name="T21" fmla="*/ 4799 h 5824"/>
                <a:gd name="T22" fmla="*/ 2567 w 5014"/>
                <a:gd name="T23" fmla="*/ 5344 h 5824"/>
                <a:gd name="T24" fmla="*/ 2634 w 5014"/>
                <a:gd name="T25" fmla="*/ 5427 h 5824"/>
                <a:gd name="T26" fmla="*/ 2829 w 5014"/>
                <a:gd name="T27" fmla="*/ 5815 h 5824"/>
                <a:gd name="T28" fmla="*/ 2847 w 5014"/>
                <a:gd name="T29" fmla="*/ 5820 h 5824"/>
                <a:gd name="T30" fmla="*/ 4916 w 5014"/>
                <a:gd name="T31" fmla="*/ 4785 h 5824"/>
                <a:gd name="T32" fmla="*/ 4802 w 5014"/>
                <a:gd name="T33" fmla="*/ 4557 h 5824"/>
                <a:gd name="T34" fmla="*/ 4782 w 5014"/>
                <a:gd name="T35" fmla="*/ 4380 h 5824"/>
                <a:gd name="T36" fmla="*/ 5014 w 5014"/>
                <a:gd name="T37" fmla="*/ 3470 h 5824"/>
                <a:gd name="T38" fmla="*/ 3405 w 5014"/>
                <a:gd name="T39" fmla="*/ 2653 h 5824"/>
                <a:gd name="T40" fmla="*/ 3285 w 5014"/>
                <a:gd name="T41" fmla="*/ 2591 h 5824"/>
                <a:gd name="T42" fmla="*/ 2313 w 5014"/>
                <a:gd name="T43" fmla="*/ 2263 h 5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14" h="5824">
                  <a:moveTo>
                    <a:pt x="2313" y="2263"/>
                  </a:moveTo>
                  <a:cubicBezTo>
                    <a:pt x="2202" y="2166"/>
                    <a:pt x="1792" y="1751"/>
                    <a:pt x="1584" y="1277"/>
                  </a:cubicBezTo>
                  <a:cubicBezTo>
                    <a:pt x="1139" y="316"/>
                    <a:pt x="1139" y="316"/>
                    <a:pt x="1139" y="316"/>
                  </a:cubicBezTo>
                  <a:cubicBezTo>
                    <a:pt x="1139" y="316"/>
                    <a:pt x="975" y="0"/>
                    <a:pt x="611" y="8"/>
                  </a:cubicBezTo>
                  <a:cubicBezTo>
                    <a:pt x="594" y="9"/>
                    <a:pt x="577" y="11"/>
                    <a:pt x="561" y="15"/>
                  </a:cubicBezTo>
                  <a:cubicBezTo>
                    <a:pt x="466" y="37"/>
                    <a:pt x="143" y="133"/>
                    <a:pt x="19" y="456"/>
                  </a:cubicBezTo>
                  <a:cubicBezTo>
                    <a:pt x="5" y="492"/>
                    <a:pt x="0" y="531"/>
                    <a:pt x="4" y="570"/>
                  </a:cubicBezTo>
                  <a:cubicBezTo>
                    <a:pt x="12" y="657"/>
                    <a:pt x="49" y="833"/>
                    <a:pt x="199" y="1134"/>
                  </a:cubicBezTo>
                  <a:cubicBezTo>
                    <a:pt x="1387" y="3758"/>
                    <a:pt x="1387" y="3758"/>
                    <a:pt x="1387" y="3758"/>
                  </a:cubicBezTo>
                  <a:cubicBezTo>
                    <a:pt x="1387" y="3758"/>
                    <a:pt x="1716" y="4406"/>
                    <a:pt x="2066" y="4781"/>
                  </a:cubicBezTo>
                  <a:cubicBezTo>
                    <a:pt x="2071" y="4787"/>
                    <a:pt x="2076" y="4793"/>
                    <a:pt x="2081" y="4799"/>
                  </a:cubicBezTo>
                  <a:cubicBezTo>
                    <a:pt x="2128" y="4860"/>
                    <a:pt x="2398" y="5205"/>
                    <a:pt x="2567" y="5344"/>
                  </a:cubicBezTo>
                  <a:cubicBezTo>
                    <a:pt x="2595" y="5367"/>
                    <a:pt x="2618" y="5395"/>
                    <a:pt x="2634" y="5427"/>
                  </a:cubicBezTo>
                  <a:cubicBezTo>
                    <a:pt x="2829" y="5815"/>
                    <a:pt x="2829" y="5815"/>
                    <a:pt x="2829" y="5815"/>
                  </a:cubicBezTo>
                  <a:cubicBezTo>
                    <a:pt x="2832" y="5821"/>
                    <a:pt x="2840" y="5824"/>
                    <a:pt x="2847" y="5820"/>
                  </a:cubicBezTo>
                  <a:cubicBezTo>
                    <a:pt x="4916" y="4785"/>
                    <a:pt x="4916" y="4785"/>
                    <a:pt x="4916" y="4785"/>
                  </a:cubicBezTo>
                  <a:cubicBezTo>
                    <a:pt x="4802" y="4557"/>
                    <a:pt x="4802" y="4557"/>
                    <a:pt x="4802" y="4557"/>
                  </a:cubicBezTo>
                  <a:cubicBezTo>
                    <a:pt x="4774" y="4502"/>
                    <a:pt x="4767" y="4439"/>
                    <a:pt x="4782" y="4380"/>
                  </a:cubicBezTo>
                  <a:cubicBezTo>
                    <a:pt x="5014" y="3470"/>
                    <a:pt x="5014" y="3470"/>
                    <a:pt x="5014" y="3470"/>
                  </a:cubicBezTo>
                  <a:cubicBezTo>
                    <a:pt x="3405" y="2653"/>
                    <a:pt x="3405" y="2653"/>
                    <a:pt x="3405" y="2653"/>
                  </a:cubicBezTo>
                  <a:cubicBezTo>
                    <a:pt x="3368" y="2634"/>
                    <a:pt x="3322" y="2609"/>
                    <a:pt x="3285" y="2591"/>
                  </a:cubicBezTo>
                  <a:cubicBezTo>
                    <a:pt x="3252" y="2575"/>
                    <a:pt x="3067" y="2921"/>
                    <a:pt x="2313" y="2263"/>
                  </a:cubicBezTo>
                  <a:close/>
                </a:path>
              </a:pathLst>
            </a:custGeom>
            <a:solidFill>
              <a:srgbClr val="ECB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íŝľîde">
              <a:extLst>
                <a:ext uri="{FF2B5EF4-FFF2-40B4-BE49-F238E27FC236}">
                  <a16:creationId xmlns="" xmlns:a16="http://schemas.microsoft.com/office/drawing/2014/main" id="{43FE2E06-1563-421F-B9DE-C0E2571CC6A1}"/>
                </a:ext>
              </a:extLst>
            </p:cNvPr>
            <p:cNvSpPr/>
            <p:nvPr/>
          </p:nvSpPr>
          <p:spPr bwMode="auto">
            <a:xfrm>
              <a:off x="6426926" y="2929003"/>
              <a:ext cx="238547" cy="250240"/>
            </a:xfrm>
            <a:custGeom>
              <a:avLst/>
              <a:gdLst>
                <a:gd name="T0" fmla="*/ 288 w 867"/>
                <a:gd name="T1" fmla="*/ 890 h 913"/>
                <a:gd name="T2" fmla="*/ 806 w 867"/>
                <a:gd name="T3" fmla="*/ 618 h 913"/>
                <a:gd name="T4" fmla="*/ 843 w 867"/>
                <a:gd name="T5" fmla="*/ 496 h 913"/>
                <a:gd name="T6" fmla="*/ 688 w 867"/>
                <a:gd name="T7" fmla="*/ 216 h 913"/>
                <a:gd name="T8" fmla="*/ 250 w 867"/>
                <a:gd name="T9" fmla="*/ 114 h 913"/>
                <a:gd name="T10" fmla="*/ 2 w 867"/>
                <a:gd name="T11" fmla="*/ 484 h 913"/>
                <a:gd name="T12" fmla="*/ 120 w 867"/>
                <a:gd name="T13" fmla="*/ 761 h 913"/>
                <a:gd name="T14" fmla="*/ 167 w 867"/>
                <a:gd name="T15" fmla="*/ 852 h 913"/>
                <a:gd name="T16" fmla="*/ 288 w 867"/>
                <a:gd name="T17" fmla="*/ 89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7" h="913">
                  <a:moveTo>
                    <a:pt x="288" y="890"/>
                  </a:moveTo>
                  <a:cubicBezTo>
                    <a:pt x="806" y="618"/>
                    <a:pt x="806" y="618"/>
                    <a:pt x="806" y="618"/>
                  </a:cubicBezTo>
                  <a:cubicBezTo>
                    <a:pt x="850" y="595"/>
                    <a:pt x="867" y="540"/>
                    <a:pt x="843" y="496"/>
                  </a:cubicBezTo>
                  <a:cubicBezTo>
                    <a:pt x="688" y="216"/>
                    <a:pt x="688" y="216"/>
                    <a:pt x="688" y="216"/>
                  </a:cubicBezTo>
                  <a:cubicBezTo>
                    <a:pt x="688" y="216"/>
                    <a:pt x="552" y="0"/>
                    <a:pt x="250" y="114"/>
                  </a:cubicBezTo>
                  <a:cubicBezTo>
                    <a:pt x="250" y="114"/>
                    <a:pt x="0" y="218"/>
                    <a:pt x="2" y="484"/>
                  </a:cubicBezTo>
                  <a:cubicBezTo>
                    <a:pt x="2" y="484"/>
                    <a:pt x="11" y="590"/>
                    <a:pt x="120" y="761"/>
                  </a:cubicBezTo>
                  <a:cubicBezTo>
                    <a:pt x="167" y="852"/>
                    <a:pt x="167" y="852"/>
                    <a:pt x="167" y="852"/>
                  </a:cubicBezTo>
                  <a:cubicBezTo>
                    <a:pt x="190" y="896"/>
                    <a:pt x="244" y="913"/>
                    <a:pt x="288" y="890"/>
                  </a:cubicBezTo>
                  <a:close/>
                </a:path>
              </a:pathLst>
            </a:custGeom>
            <a:solidFill>
              <a:srgbClr val="F6E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îŝḷide">
              <a:extLst>
                <a:ext uri="{FF2B5EF4-FFF2-40B4-BE49-F238E27FC236}">
                  <a16:creationId xmlns="" xmlns:a16="http://schemas.microsoft.com/office/drawing/2014/main" id="{987674FF-467E-4CD3-B89B-1A012FBF7DFA}"/>
                </a:ext>
              </a:extLst>
            </p:cNvPr>
            <p:cNvSpPr/>
            <p:nvPr/>
          </p:nvSpPr>
          <p:spPr bwMode="auto">
            <a:xfrm>
              <a:off x="6971841" y="4093672"/>
              <a:ext cx="1126081" cy="858300"/>
            </a:xfrm>
            <a:custGeom>
              <a:avLst/>
              <a:gdLst>
                <a:gd name="T0" fmla="*/ 3838 w 4094"/>
                <a:gd name="T1" fmla="*/ 1631 h 3126"/>
                <a:gd name="T2" fmla="*/ 1025 w 4094"/>
                <a:gd name="T3" fmla="*/ 3035 h 3126"/>
                <a:gd name="T4" fmla="*/ 530 w 4094"/>
                <a:gd name="T5" fmla="*/ 2870 h 3126"/>
                <a:gd name="T6" fmla="*/ 90 w 4094"/>
                <a:gd name="T7" fmla="*/ 1990 h 3126"/>
                <a:gd name="T8" fmla="*/ 256 w 4094"/>
                <a:gd name="T9" fmla="*/ 1495 h 3126"/>
                <a:gd name="T10" fmla="*/ 3069 w 4094"/>
                <a:gd name="T11" fmla="*/ 91 h 3126"/>
                <a:gd name="T12" fmla="*/ 3564 w 4094"/>
                <a:gd name="T13" fmla="*/ 256 h 3126"/>
                <a:gd name="T14" fmla="*/ 4003 w 4094"/>
                <a:gd name="T15" fmla="*/ 1136 h 3126"/>
                <a:gd name="T16" fmla="*/ 3838 w 4094"/>
                <a:gd name="T17" fmla="*/ 1631 h 3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4" h="3126">
                  <a:moveTo>
                    <a:pt x="3838" y="1631"/>
                  </a:moveTo>
                  <a:cubicBezTo>
                    <a:pt x="1025" y="3035"/>
                    <a:pt x="1025" y="3035"/>
                    <a:pt x="1025" y="3035"/>
                  </a:cubicBezTo>
                  <a:cubicBezTo>
                    <a:pt x="843" y="3126"/>
                    <a:pt x="620" y="3052"/>
                    <a:pt x="530" y="2870"/>
                  </a:cubicBezTo>
                  <a:cubicBezTo>
                    <a:pt x="90" y="1990"/>
                    <a:pt x="90" y="1990"/>
                    <a:pt x="90" y="1990"/>
                  </a:cubicBezTo>
                  <a:cubicBezTo>
                    <a:pt x="0" y="1809"/>
                    <a:pt x="74" y="1586"/>
                    <a:pt x="256" y="1495"/>
                  </a:cubicBezTo>
                  <a:cubicBezTo>
                    <a:pt x="3069" y="91"/>
                    <a:pt x="3069" y="91"/>
                    <a:pt x="3069" y="91"/>
                  </a:cubicBezTo>
                  <a:cubicBezTo>
                    <a:pt x="3251" y="0"/>
                    <a:pt x="3473" y="74"/>
                    <a:pt x="3564" y="256"/>
                  </a:cubicBezTo>
                  <a:cubicBezTo>
                    <a:pt x="4003" y="1136"/>
                    <a:pt x="4003" y="1136"/>
                    <a:pt x="4003" y="1136"/>
                  </a:cubicBezTo>
                  <a:cubicBezTo>
                    <a:pt x="4094" y="1317"/>
                    <a:pt x="4020" y="1540"/>
                    <a:pt x="3838" y="163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iṡľïḋè">
              <a:extLst>
                <a:ext uri="{FF2B5EF4-FFF2-40B4-BE49-F238E27FC236}">
                  <a16:creationId xmlns="" xmlns:a16="http://schemas.microsoft.com/office/drawing/2014/main" id="{80D6F83F-6CCE-4226-9BB5-11AC21D9B390}"/>
                </a:ext>
              </a:extLst>
            </p:cNvPr>
            <p:cNvSpPr/>
            <p:nvPr/>
          </p:nvSpPr>
          <p:spPr bwMode="auto">
            <a:xfrm>
              <a:off x="7605627" y="3256420"/>
              <a:ext cx="198789" cy="292337"/>
            </a:xfrm>
            <a:custGeom>
              <a:avLst/>
              <a:gdLst>
                <a:gd name="T0" fmla="*/ 0 w 170"/>
                <a:gd name="T1" fmla="*/ 220 h 250"/>
                <a:gd name="T2" fmla="*/ 64 w 170"/>
                <a:gd name="T3" fmla="*/ 250 h 250"/>
                <a:gd name="T4" fmla="*/ 170 w 170"/>
                <a:gd name="T5" fmla="*/ 31 h 250"/>
                <a:gd name="T6" fmla="*/ 104 w 170"/>
                <a:gd name="T7" fmla="*/ 0 h 250"/>
                <a:gd name="T8" fmla="*/ 0 w 170"/>
                <a:gd name="T9" fmla="*/ 22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250">
                  <a:moveTo>
                    <a:pt x="0" y="220"/>
                  </a:moveTo>
                  <a:lnTo>
                    <a:pt x="64" y="250"/>
                  </a:lnTo>
                  <a:lnTo>
                    <a:pt x="170" y="31"/>
                  </a:lnTo>
                  <a:lnTo>
                    <a:pt x="104" y="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E5E5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ïšľiḓè">
              <a:extLst>
                <a:ext uri="{FF2B5EF4-FFF2-40B4-BE49-F238E27FC236}">
                  <a16:creationId xmlns="" xmlns:a16="http://schemas.microsoft.com/office/drawing/2014/main" id="{57DACA5A-A0F7-4D1D-8FAF-7951A32DABBE}"/>
                </a:ext>
              </a:extLst>
            </p:cNvPr>
            <p:cNvSpPr/>
            <p:nvPr/>
          </p:nvSpPr>
          <p:spPr bwMode="auto">
            <a:xfrm>
              <a:off x="7680465" y="3291500"/>
              <a:ext cx="246732" cy="309877"/>
            </a:xfrm>
            <a:custGeom>
              <a:avLst/>
              <a:gdLst>
                <a:gd name="T0" fmla="*/ 0 w 900"/>
                <a:gd name="T1" fmla="*/ 937 h 1129"/>
                <a:gd name="T2" fmla="*/ 277 w 900"/>
                <a:gd name="T3" fmla="*/ 1069 h 1129"/>
                <a:gd name="T4" fmla="*/ 611 w 900"/>
                <a:gd name="T5" fmla="*/ 951 h 1129"/>
                <a:gd name="T6" fmla="*/ 841 w 900"/>
                <a:gd name="T7" fmla="*/ 469 h 1129"/>
                <a:gd name="T8" fmla="*/ 723 w 900"/>
                <a:gd name="T9" fmla="*/ 136 h 1129"/>
                <a:gd name="T10" fmla="*/ 442 w 900"/>
                <a:gd name="T11" fmla="*/ 0 h 1129"/>
                <a:gd name="T12" fmla="*/ 0 w 900"/>
                <a:gd name="T13" fmla="*/ 937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0" h="1129">
                  <a:moveTo>
                    <a:pt x="0" y="937"/>
                  </a:moveTo>
                  <a:cubicBezTo>
                    <a:pt x="277" y="1069"/>
                    <a:pt x="277" y="1069"/>
                    <a:pt x="277" y="1069"/>
                  </a:cubicBezTo>
                  <a:cubicBezTo>
                    <a:pt x="402" y="1129"/>
                    <a:pt x="552" y="1076"/>
                    <a:pt x="611" y="951"/>
                  </a:cubicBezTo>
                  <a:cubicBezTo>
                    <a:pt x="841" y="469"/>
                    <a:pt x="841" y="469"/>
                    <a:pt x="841" y="469"/>
                  </a:cubicBezTo>
                  <a:cubicBezTo>
                    <a:pt x="900" y="345"/>
                    <a:pt x="848" y="195"/>
                    <a:pt x="723" y="136"/>
                  </a:cubicBezTo>
                  <a:cubicBezTo>
                    <a:pt x="442" y="0"/>
                    <a:pt x="442" y="0"/>
                    <a:pt x="442" y="0"/>
                  </a:cubicBezTo>
                  <a:lnTo>
                    <a:pt x="0" y="937"/>
                  </a:lnTo>
                  <a:close/>
                </a:path>
              </a:pathLst>
            </a:custGeom>
            <a:solidFill>
              <a:srgbClr val="CE58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1" name="ccb15553-6e70-4539-a6ee-d65d9960fb9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641883" y="4136880"/>
            <a:ext cx="766797" cy="349670"/>
            <a:chOff x="2583009" y="1827028"/>
            <a:chExt cx="7025983" cy="3203944"/>
          </a:xfrm>
        </p:grpSpPr>
        <p:sp>
          <p:nvSpPr>
            <p:cNvPr id="122" name="ïslïḑê">
              <a:extLst>
                <a:ext uri="{FF2B5EF4-FFF2-40B4-BE49-F238E27FC236}">
                  <a16:creationId xmlns="" xmlns:a16="http://schemas.microsoft.com/office/drawing/2014/main" id="{768894A0-FEB8-4CF7-8D13-27BE4AA93890}"/>
                </a:ext>
              </a:extLst>
            </p:cNvPr>
            <p:cNvSpPr/>
            <p:nvPr/>
          </p:nvSpPr>
          <p:spPr bwMode="auto">
            <a:xfrm>
              <a:off x="6912663" y="1894212"/>
              <a:ext cx="2208124" cy="2572412"/>
            </a:xfrm>
            <a:custGeom>
              <a:avLst/>
              <a:gdLst>
                <a:gd name="T0" fmla="*/ 543 w 1250"/>
                <a:gd name="T1" fmla="*/ 2 h 1457"/>
                <a:gd name="T2" fmla="*/ 391 w 1250"/>
                <a:gd name="T3" fmla="*/ 47 h 1457"/>
                <a:gd name="T4" fmla="*/ 328 w 1250"/>
                <a:gd name="T5" fmla="*/ 154 h 1457"/>
                <a:gd name="T6" fmla="*/ 186 w 1250"/>
                <a:gd name="T7" fmla="*/ 259 h 1457"/>
                <a:gd name="T8" fmla="*/ 152 w 1250"/>
                <a:gd name="T9" fmla="*/ 403 h 1457"/>
                <a:gd name="T10" fmla="*/ 173 w 1250"/>
                <a:gd name="T11" fmla="*/ 456 h 1457"/>
                <a:gd name="T12" fmla="*/ 145 w 1250"/>
                <a:gd name="T13" fmla="*/ 690 h 1457"/>
                <a:gd name="T14" fmla="*/ 144 w 1250"/>
                <a:gd name="T15" fmla="*/ 710 h 1457"/>
                <a:gd name="T16" fmla="*/ 165 w 1250"/>
                <a:gd name="T17" fmla="*/ 730 h 1457"/>
                <a:gd name="T18" fmla="*/ 208 w 1250"/>
                <a:gd name="T19" fmla="*/ 814 h 1457"/>
                <a:gd name="T20" fmla="*/ 196 w 1250"/>
                <a:gd name="T21" fmla="*/ 911 h 1457"/>
                <a:gd name="T22" fmla="*/ 84 w 1250"/>
                <a:gd name="T23" fmla="*/ 1138 h 1457"/>
                <a:gd name="T24" fmla="*/ 9 w 1250"/>
                <a:gd name="T25" fmla="*/ 1215 h 1457"/>
                <a:gd name="T26" fmla="*/ 79 w 1250"/>
                <a:gd name="T27" fmla="*/ 1312 h 1457"/>
                <a:gd name="T28" fmla="*/ 448 w 1250"/>
                <a:gd name="T29" fmla="*/ 1394 h 1457"/>
                <a:gd name="T30" fmla="*/ 776 w 1250"/>
                <a:gd name="T31" fmla="*/ 1443 h 1457"/>
                <a:gd name="T32" fmla="*/ 919 w 1250"/>
                <a:gd name="T33" fmla="*/ 1402 h 1457"/>
                <a:gd name="T34" fmla="*/ 1209 w 1250"/>
                <a:gd name="T35" fmla="*/ 1296 h 1457"/>
                <a:gd name="T36" fmla="*/ 1232 w 1250"/>
                <a:gd name="T37" fmla="*/ 1284 h 1457"/>
                <a:gd name="T38" fmla="*/ 1241 w 1250"/>
                <a:gd name="T39" fmla="*/ 1221 h 1457"/>
                <a:gd name="T40" fmla="*/ 1199 w 1250"/>
                <a:gd name="T41" fmla="*/ 1168 h 1457"/>
                <a:gd name="T42" fmla="*/ 1158 w 1250"/>
                <a:gd name="T43" fmla="*/ 1032 h 1457"/>
                <a:gd name="T44" fmla="*/ 1209 w 1250"/>
                <a:gd name="T45" fmla="*/ 948 h 1457"/>
                <a:gd name="T46" fmla="*/ 1146 w 1250"/>
                <a:gd name="T47" fmla="*/ 783 h 1457"/>
                <a:gd name="T48" fmla="*/ 1109 w 1250"/>
                <a:gd name="T49" fmla="*/ 622 h 1457"/>
                <a:gd name="T50" fmla="*/ 1141 w 1250"/>
                <a:gd name="T51" fmla="*/ 443 h 1457"/>
                <a:gd name="T52" fmla="*/ 1106 w 1250"/>
                <a:gd name="T53" fmla="*/ 278 h 1457"/>
                <a:gd name="T54" fmla="*/ 1051 w 1250"/>
                <a:gd name="T55" fmla="*/ 149 h 1457"/>
                <a:gd name="T56" fmla="*/ 831 w 1250"/>
                <a:gd name="T57" fmla="*/ 21 h 1457"/>
                <a:gd name="T58" fmla="*/ 772 w 1250"/>
                <a:gd name="T59" fmla="*/ 23 h 1457"/>
                <a:gd name="T60" fmla="*/ 709 w 1250"/>
                <a:gd name="T61" fmla="*/ 25 h 1457"/>
                <a:gd name="T62" fmla="*/ 543 w 1250"/>
                <a:gd name="T63" fmla="*/ 2 h 1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0" h="1457">
                  <a:moveTo>
                    <a:pt x="543" y="2"/>
                  </a:moveTo>
                  <a:cubicBezTo>
                    <a:pt x="488" y="0"/>
                    <a:pt x="428" y="7"/>
                    <a:pt x="391" y="47"/>
                  </a:cubicBezTo>
                  <a:cubicBezTo>
                    <a:pt x="363" y="78"/>
                    <a:pt x="354" y="122"/>
                    <a:pt x="328" y="154"/>
                  </a:cubicBezTo>
                  <a:cubicBezTo>
                    <a:pt x="291" y="201"/>
                    <a:pt x="227" y="216"/>
                    <a:pt x="186" y="259"/>
                  </a:cubicBezTo>
                  <a:cubicBezTo>
                    <a:pt x="150" y="298"/>
                    <a:pt x="137" y="352"/>
                    <a:pt x="152" y="403"/>
                  </a:cubicBezTo>
                  <a:cubicBezTo>
                    <a:pt x="158" y="421"/>
                    <a:pt x="167" y="438"/>
                    <a:pt x="173" y="456"/>
                  </a:cubicBezTo>
                  <a:cubicBezTo>
                    <a:pt x="198" y="532"/>
                    <a:pt x="166" y="613"/>
                    <a:pt x="145" y="690"/>
                  </a:cubicBezTo>
                  <a:cubicBezTo>
                    <a:pt x="143" y="697"/>
                    <a:pt x="143" y="704"/>
                    <a:pt x="144" y="710"/>
                  </a:cubicBezTo>
                  <a:cubicBezTo>
                    <a:pt x="147" y="720"/>
                    <a:pt x="157" y="725"/>
                    <a:pt x="165" y="730"/>
                  </a:cubicBezTo>
                  <a:cubicBezTo>
                    <a:pt x="192" y="748"/>
                    <a:pt x="206" y="782"/>
                    <a:pt x="208" y="814"/>
                  </a:cubicBezTo>
                  <a:cubicBezTo>
                    <a:pt x="211" y="847"/>
                    <a:pt x="204" y="879"/>
                    <a:pt x="196" y="911"/>
                  </a:cubicBezTo>
                  <a:cubicBezTo>
                    <a:pt x="177" y="995"/>
                    <a:pt x="152" y="1085"/>
                    <a:pt x="84" y="1138"/>
                  </a:cubicBezTo>
                  <a:cubicBezTo>
                    <a:pt x="55" y="1161"/>
                    <a:pt x="16" y="1179"/>
                    <a:pt x="9" y="1215"/>
                  </a:cubicBezTo>
                  <a:cubicBezTo>
                    <a:pt x="0" y="1257"/>
                    <a:pt x="40" y="1293"/>
                    <a:pt x="79" y="1312"/>
                  </a:cubicBezTo>
                  <a:cubicBezTo>
                    <a:pt x="192" y="1368"/>
                    <a:pt x="324" y="1369"/>
                    <a:pt x="448" y="1394"/>
                  </a:cubicBezTo>
                  <a:cubicBezTo>
                    <a:pt x="557" y="1416"/>
                    <a:pt x="666" y="1457"/>
                    <a:pt x="776" y="1443"/>
                  </a:cubicBezTo>
                  <a:cubicBezTo>
                    <a:pt x="825" y="1437"/>
                    <a:pt x="872" y="1420"/>
                    <a:pt x="919" y="1402"/>
                  </a:cubicBezTo>
                  <a:cubicBezTo>
                    <a:pt x="1209" y="1296"/>
                    <a:pt x="1209" y="1296"/>
                    <a:pt x="1209" y="1296"/>
                  </a:cubicBezTo>
                  <a:cubicBezTo>
                    <a:pt x="1217" y="1293"/>
                    <a:pt x="1225" y="1289"/>
                    <a:pt x="1232" y="1284"/>
                  </a:cubicBezTo>
                  <a:cubicBezTo>
                    <a:pt x="1249" y="1269"/>
                    <a:pt x="1250" y="1242"/>
                    <a:pt x="1241" y="1221"/>
                  </a:cubicBezTo>
                  <a:cubicBezTo>
                    <a:pt x="1231" y="1200"/>
                    <a:pt x="1214" y="1185"/>
                    <a:pt x="1199" y="1168"/>
                  </a:cubicBezTo>
                  <a:cubicBezTo>
                    <a:pt x="1165" y="1131"/>
                    <a:pt x="1140" y="1078"/>
                    <a:pt x="1158" y="1032"/>
                  </a:cubicBezTo>
                  <a:cubicBezTo>
                    <a:pt x="1170" y="1001"/>
                    <a:pt x="1199" y="979"/>
                    <a:pt x="1209" y="948"/>
                  </a:cubicBezTo>
                  <a:cubicBezTo>
                    <a:pt x="1228" y="890"/>
                    <a:pt x="1177" y="836"/>
                    <a:pt x="1146" y="783"/>
                  </a:cubicBezTo>
                  <a:cubicBezTo>
                    <a:pt x="1118" y="734"/>
                    <a:pt x="1105" y="678"/>
                    <a:pt x="1109" y="622"/>
                  </a:cubicBezTo>
                  <a:cubicBezTo>
                    <a:pt x="1114" y="561"/>
                    <a:pt x="1139" y="503"/>
                    <a:pt x="1141" y="443"/>
                  </a:cubicBezTo>
                  <a:cubicBezTo>
                    <a:pt x="1142" y="386"/>
                    <a:pt x="1124" y="331"/>
                    <a:pt x="1106" y="278"/>
                  </a:cubicBezTo>
                  <a:cubicBezTo>
                    <a:pt x="1091" y="234"/>
                    <a:pt x="1076" y="189"/>
                    <a:pt x="1051" y="149"/>
                  </a:cubicBezTo>
                  <a:cubicBezTo>
                    <a:pt x="1003" y="75"/>
                    <a:pt x="918" y="29"/>
                    <a:pt x="831" y="21"/>
                  </a:cubicBezTo>
                  <a:cubicBezTo>
                    <a:pt x="811" y="19"/>
                    <a:pt x="792" y="21"/>
                    <a:pt x="772" y="23"/>
                  </a:cubicBezTo>
                  <a:cubicBezTo>
                    <a:pt x="751" y="26"/>
                    <a:pt x="730" y="28"/>
                    <a:pt x="709" y="25"/>
                  </a:cubicBezTo>
                  <a:cubicBezTo>
                    <a:pt x="653" y="18"/>
                    <a:pt x="600" y="4"/>
                    <a:pt x="543" y="2"/>
                  </a:cubicBezTo>
                </a:path>
              </a:pathLst>
            </a:custGeom>
            <a:solidFill>
              <a:srgbClr val="F7D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ïŝlïdê">
              <a:extLst>
                <a:ext uri="{FF2B5EF4-FFF2-40B4-BE49-F238E27FC236}">
                  <a16:creationId xmlns="" xmlns:a16="http://schemas.microsoft.com/office/drawing/2014/main" id="{C525A5B3-7345-4883-B745-47533B79886D}"/>
                </a:ext>
              </a:extLst>
            </p:cNvPr>
            <p:cNvSpPr/>
            <p:nvPr/>
          </p:nvSpPr>
          <p:spPr bwMode="auto">
            <a:xfrm>
              <a:off x="7433714" y="2893019"/>
              <a:ext cx="1157063" cy="1806511"/>
            </a:xfrm>
            <a:custGeom>
              <a:avLst/>
              <a:gdLst>
                <a:gd name="T0" fmla="*/ 329 w 655"/>
                <a:gd name="T1" fmla="*/ 1023 h 1023"/>
                <a:gd name="T2" fmla="*/ 128 w 655"/>
                <a:gd name="T3" fmla="*/ 579 h 1023"/>
                <a:gd name="T4" fmla="*/ 173 w 655"/>
                <a:gd name="T5" fmla="*/ 425 h 1023"/>
                <a:gd name="T6" fmla="*/ 173 w 655"/>
                <a:gd name="T7" fmla="*/ 387 h 1023"/>
                <a:gd name="T8" fmla="*/ 173 w 655"/>
                <a:gd name="T9" fmla="*/ 386 h 1023"/>
                <a:gd name="T10" fmla="*/ 171 w 655"/>
                <a:gd name="T11" fmla="*/ 366 h 1023"/>
                <a:gd name="T12" fmla="*/ 75 w 655"/>
                <a:gd name="T13" fmla="*/ 159 h 1023"/>
                <a:gd name="T14" fmla="*/ 530 w 655"/>
                <a:gd name="T15" fmla="*/ 143 h 1023"/>
                <a:gd name="T16" fmla="*/ 528 w 655"/>
                <a:gd name="T17" fmla="*/ 343 h 1023"/>
                <a:gd name="T18" fmla="*/ 538 w 655"/>
                <a:gd name="T19" fmla="*/ 365 h 1023"/>
                <a:gd name="T20" fmla="*/ 629 w 655"/>
                <a:gd name="T21" fmla="*/ 590 h 1023"/>
                <a:gd name="T22" fmla="*/ 329 w 655"/>
                <a:gd name="T23" fmla="*/ 1023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5" h="1023">
                  <a:moveTo>
                    <a:pt x="329" y="1023"/>
                  </a:moveTo>
                  <a:cubicBezTo>
                    <a:pt x="329" y="1023"/>
                    <a:pt x="0" y="817"/>
                    <a:pt x="128" y="579"/>
                  </a:cubicBezTo>
                  <a:cubicBezTo>
                    <a:pt x="157" y="524"/>
                    <a:pt x="170" y="472"/>
                    <a:pt x="173" y="425"/>
                  </a:cubicBezTo>
                  <a:cubicBezTo>
                    <a:pt x="174" y="412"/>
                    <a:pt x="174" y="400"/>
                    <a:pt x="173" y="387"/>
                  </a:cubicBezTo>
                  <a:cubicBezTo>
                    <a:pt x="173" y="387"/>
                    <a:pt x="173" y="386"/>
                    <a:pt x="173" y="386"/>
                  </a:cubicBezTo>
                  <a:cubicBezTo>
                    <a:pt x="173" y="379"/>
                    <a:pt x="172" y="373"/>
                    <a:pt x="171" y="366"/>
                  </a:cubicBezTo>
                  <a:cubicBezTo>
                    <a:pt x="156" y="241"/>
                    <a:pt x="75" y="159"/>
                    <a:pt x="75" y="159"/>
                  </a:cubicBezTo>
                  <a:cubicBezTo>
                    <a:pt x="75" y="159"/>
                    <a:pt x="621" y="0"/>
                    <a:pt x="530" y="143"/>
                  </a:cubicBezTo>
                  <a:cubicBezTo>
                    <a:pt x="487" y="210"/>
                    <a:pt x="500" y="275"/>
                    <a:pt x="528" y="343"/>
                  </a:cubicBezTo>
                  <a:cubicBezTo>
                    <a:pt x="531" y="350"/>
                    <a:pt x="535" y="357"/>
                    <a:pt x="538" y="365"/>
                  </a:cubicBezTo>
                  <a:cubicBezTo>
                    <a:pt x="571" y="436"/>
                    <a:pt x="616" y="510"/>
                    <a:pt x="629" y="590"/>
                  </a:cubicBezTo>
                  <a:cubicBezTo>
                    <a:pt x="655" y="754"/>
                    <a:pt x="329" y="1023"/>
                    <a:pt x="329" y="1023"/>
                  </a:cubicBezTo>
                </a:path>
              </a:pathLst>
            </a:custGeom>
            <a:solidFill>
              <a:srgbClr val="EF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íŝḷïḓé">
              <a:extLst>
                <a:ext uri="{FF2B5EF4-FFF2-40B4-BE49-F238E27FC236}">
                  <a16:creationId xmlns="" xmlns:a16="http://schemas.microsoft.com/office/drawing/2014/main" id="{5047D4EC-F5EE-4044-9C0B-7316DB27BDE9}"/>
                </a:ext>
              </a:extLst>
            </p:cNvPr>
            <p:cNvSpPr/>
            <p:nvPr/>
          </p:nvSpPr>
          <p:spPr bwMode="auto">
            <a:xfrm>
              <a:off x="7733804" y="3526044"/>
              <a:ext cx="2986" cy="14930"/>
            </a:xfrm>
            <a:custGeom>
              <a:avLst/>
              <a:gdLst>
                <a:gd name="T0" fmla="*/ 0 w 1"/>
                <a:gd name="T1" fmla="*/ 0 h 9"/>
                <a:gd name="T2" fmla="*/ 1 w 1"/>
                <a:gd name="T3" fmla="*/ 9 h 9"/>
                <a:gd name="T4" fmla="*/ 1 w 1"/>
                <a:gd name="T5" fmla="*/ 9 h 9"/>
                <a:gd name="T6" fmla="*/ 1 w 1"/>
                <a:gd name="T7" fmla="*/ 8 h 9"/>
                <a:gd name="T8" fmla="*/ 0 w 1"/>
                <a:gd name="T9" fmla="*/ 0 h 9"/>
                <a:gd name="T10" fmla="*/ 0 w 1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cubicBezTo>
                    <a:pt x="0" y="3"/>
                    <a:pt x="1" y="6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1" y="6"/>
                    <a:pt x="1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iṥḻîḑe">
              <a:extLst>
                <a:ext uri="{FF2B5EF4-FFF2-40B4-BE49-F238E27FC236}">
                  <a16:creationId xmlns="" xmlns:a16="http://schemas.microsoft.com/office/drawing/2014/main" id="{6CF26508-AB6C-4755-AD60-3DB71914BDC1}"/>
                </a:ext>
              </a:extLst>
            </p:cNvPr>
            <p:cNvSpPr/>
            <p:nvPr/>
          </p:nvSpPr>
          <p:spPr bwMode="auto">
            <a:xfrm>
              <a:off x="7733804" y="3488719"/>
              <a:ext cx="633025" cy="114960"/>
            </a:xfrm>
            <a:custGeom>
              <a:avLst/>
              <a:gdLst>
                <a:gd name="T0" fmla="*/ 356 w 358"/>
                <a:gd name="T1" fmla="*/ 0 h 65"/>
                <a:gd name="T2" fmla="*/ 159 w 358"/>
                <a:gd name="T3" fmla="*/ 57 h 65"/>
                <a:gd name="T4" fmla="*/ 0 w 358"/>
                <a:gd name="T5" fmla="*/ 21 h 65"/>
                <a:gd name="T6" fmla="*/ 1 w 358"/>
                <a:gd name="T7" fmla="*/ 29 h 65"/>
                <a:gd name="T8" fmla="*/ 1 w 358"/>
                <a:gd name="T9" fmla="*/ 30 h 65"/>
                <a:gd name="T10" fmla="*/ 159 w 358"/>
                <a:gd name="T11" fmla="*/ 65 h 65"/>
                <a:gd name="T12" fmla="*/ 358 w 358"/>
                <a:gd name="T13" fmla="*/ 6 h 65"/>
                <a:gd name="T14" fmla="*/ 356 w 358"/>
                <a:gd name="T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8" h="65">
                  <a:moveTo>
                    <a:pt x="356" y="0"/>
                  </a:moveTo>
                  <a:cubicBezTo>
                    <a:pt x="299" y="36"/>
                    <a:pt x="231" y="57"/>
                    <a:pt x="159" y="57"/>
                  </a:cubicBezTo>
                  <a:cubicBezTo>
                    <a:pt x="102" y="57"/>
                    <a:pt x="48" y="44"/>
                    <a:pt x="0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1" y="53"/>
                    <a:pt x="105" y="65"/>
                    <a:pt x="159" y="65"/>
                  </a:cubicBezTo>
                  <a:cubicBezTo>
                    <a:pt x="228" y="65"/>
                    <a:pt x="298" y="45"/>
                    <a:pt x="358" y="6"/>
                  </a:cubicBezTo>
                  <a:cubicBezTo>
                    <a:pt x="357" y="4"/>
                    <a:pt x="357" y="2"/>
                    <a:pt x="356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îs1îḑé">
              <a:extLst>
                <a:ext uri="{FF2B5EF4-FFF2-40B4-BE49-F238E27FC236}">
                  <a16:creationId xmlns="" xmlns:a16="http://schemas.microsoft.com/office/drawing/2014/main" id="{CD42A4A4-C99E-43FD-8E4D-77C58F52B6F7}"/>
                </a:ext>
              </a:extLst>
            </p:cNvPr>
            <p:cNvSpPr/>
            <p:nvPr/>
          </p:nvSpPr>
          <p:spPr bwMode="auto">
            <a:xfrm>
              <a:off x="7365036" y="2289853"/>
              <a:ext cx="1300390" cy="1298896"/>
            </a:xfrm>
            <a:prstGeom prst="ellipse">
              <a:avLst/>
            </a:prstGeom>
            <a:solidFill>
              <a:srgbClr val="EF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îśḻïdé">
              <a:extLst>
                <a:ext uri="{FF2B5EF4-FFF2-40B4-BE49-F238E27FC236}">
                  <a16:creationId xmlns="" xmlns:a16="http://schemas.microsoft.com/office/drawing/2014/main" id="{DED71A63-0E52-4D11-B7EC-8999DAEC0DA7}"/>
                </a:ext>
              </a:extLst>
            </p:cNvPr>
            <p:cNvSpPr/>
            <p:nvPr/>
          </p:nvSpPr>
          <p:spPr bwMode="auto">
            <a:xfrm>
              <a:off x="7739776" y="35768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iṣ1íďe">
              <a:extLst>
                <a:ext uri="{FF2B5EF4-FFF2-40B4-BE49-F238E27FC236}">
                  <a16:creationId xmlns="" xmlns:a16="http://schemas.microsoft.com/office/drawing/2014/main" id="{CA7DC4FA-76A9-40AB-911A-D7CA5A05412B}"/>
                </a:ext>
              </a:extLst>
            </p:cNvPr>
            <p:cNvSpPr/>
            <p:nvPr/>
          </p:nvSpPr>
          <p:spPr bwMode="auto">
            <a:xfrm>
              <a:off x="7739776" y="3573819"/>
              <a:ext cx="0" cy="2986"/>
            </a:xfrm>
            <a:custGeom>
              <a:avLst/>
              <a:gdLst>
                <a:gd name="T0" fmla="*/ 0 h 2"/>
                <a:gd name="T1" fmla="*/ 1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îṧ1ïďé">
              <a:extLst>
                <a:ext uri="{FF2B5EF4-FFF2-40B4-BE49-F238E27FC236}">
                  <a16:creationId xmlns="" xmlns:a16="http://schemas.microsoft.com/office/drawing/2014/main" id="{EE275200-DA76-4B5D-ACF6-47A61F602218}"/>
                </a:ext>
              </a:extLst>
            </p:cNvPr>
            <p:cNvSpPr/>
            <p:nvPr/>
          </p:nvSpPr>
          <p:spPr bwMode="auto">
            <a:xfrm>
              <a:off x="7738282" y="3597707"/>
              <a:ext cx="647955" cy="780831"/>
            </a:xfrm>
            <a:custGeom>
              <a:avLst/>
              <a:gdLst>
                <a:gd name="T0" fmla="*/ 367 w 367"/>
                <a:gd name="T1" fmla="*/ 0 h 442"/>
                <a:gd name="T2" fmla="*/ 267 w 367"/>
                <a:gd name="T3" fmla="*/ 224 h 442"/>
                <a:gd name="T4" fmla="*/ 216 w 367"/>
                <a:gd name="T5" fmla="*/ 409 h 442"/>
                <a:gd name="T6" fmla="*/ 180 w 367"/>
                <a:gd name="T7" fmla="*/ 431 h 442"/>
                <a:gd name="T8" fmla="*/ 173 w 367"/>
                <a:gd name="T9" fmla="*/ 426 h 442"/>
                <a:gd name="T10" fmla="*/ 123 w 367"/>
                <a:gd name="T11" fmla="*/ 259 h 442"/>
                <a:gd name="T12" fmla="*/ 1 w 367"/>
                <a:gd name="T13" fmla="*/ 26 h 442"/>
                <a:gd name="T14" fmla="*/ 1 w 367"/>
                <a:gd name="T15" fmla="*/ 26 h 442"/>
                <a:gd name="T16" fmla="*/ 0 w 367"/>
                <a:gd name="T17" fmla="*/ 34 h 442"/>
                <a:gd name="T18" fmla="*/ 123 w 367"/>
                <a:gd name="T19" fmla="*/ 269 h 442"/>
                <a:gd name="T20" fmla="*/ 173 w 367"/>
                <a:gd name="T21" fmla="*/ 436 h 442"/>
                <a:gd name="T22" fmla="*/ 180 w 367"/>
                <a:gd name="T23" fmla="*/ 442 h 442"/>
                <a:gd name="T24" fmla="*/ 216 w 367"/>
                <a:gd name="T25" fmla="*/ 420 h 442"/>
                <a:gd name="T26" fmla="*/ 266 w 367"/>
                <a:gd name="T27" fmla="*/ 235 h 442"/>
                <a:gd name="T28" fmla="*/ 367 w 367"/>
                <a:gd name="T29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7" h="442">
                  <a:moveTo>
                    <a:pt x="367" y="0"/>
                  </a:moveTo>
                  <a:cubicBezTo>
                    <a:pt x="363" y="56"/>
                    <a:pt x="337" y="118"/>
                    <a:pt x="267" y="224"/>
                  </a:cubicBezTo>
                  <a:cubicBezTo>
                    <a:pt x="234" y="272"/>
                    <a:pt x="220" y="341"/>
                    <a:pt x="216" y="409"/>
                  </a:cubicBezTo>
                  <a:cubicBezTo>
                    <a:pt x="180" y="431"/>
                    <a:pt x="180" y="431"/>
                    <a:pt x="180" y="431"/>
                  </a:cubicBezTo>
                  <a:cubicBezTo>
                    <a:pt x="173" y="426"/>
                    <a:pt x="173" y="426"/>
                    <a:pt x="173" y="426"/>
                  </a:cubicBezTo>
                  <a:cubicBezTo>
                    <a:pt x="169" y="364"/>
                    <a:pt x="155" y="303"/>
                    <a:pt x="123" y="259"/>
                  </a:cubicBezTo>
                  <a:cubicBezTo>
                    <a:pt x="49" y="158"/>
                    <a:pt x="8" y="85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8"/>
                    <a:pt x="1" y="31"/>
                    <a:pt x="0" y="34"/>
                  </a:cubicBezTo>
                  <a:cubicBezTo>
                    <a:pt x="7" y="93"/>
                    <a:pt x="48" y="167"/>
                    <a:pt x="123" y="269"/>
                  </a:cubicBezTo>
                  <a:cubicBezTo>
                    <a:pt x="155" y="313"/>
                    <a:pt x="168" y="375"/>
                    <a:pt x="173" y="43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20" y="352"/>
                    <a:pt x="234" y="283"/>
                    <a:pt x="266" y="235"/>
                  </a:cubicBezTo>
                  <a:cubicBezTo>
                    <a:pt x="341" y="122"/>
                    <a:pt x="366" y="59"/>
                    <a:pt x="367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îŝliḋé">
              <a:extLst>
                <a:ext uri="{FF2B5EF4-FFF2-40B4-BE49-F238E27FC236}">
                  <a16:creationId xmlns="" xmlns:a16="http://schemas.microsoft.com/office/drawing/2014/main" id="{0CF0FD0A-CF16-4A60-996F-218222CAA33E}"/>
                </a:ext>
              </a:extLst>
            </p:cNvPr>
            <p:cNvSpPr/>
            <p:nvPr/>
          </p:nvSpPr>
          <p:spPr bwMode="auto">
            <a:xfrm>
              <a:off x="6552853" y="3532016"/>
              <a:ext cx="3056139" cy="1240670"/>
            </a:xfrm>
            <a:custGeom>
              <a:avLst/>
              <a:gdLst>
                <a:gd name="T0" fmla="*/ 1355 w 1731"/>
                <a:gd name="T1" fmla="*/ 166 h 702"/>
                <a:gd name="T2" fmla="*/ 1035 w 1731"/>
                <a:gd name="T3" fmla="*/ 0 h 702"/>
                <a:gd name="T4" fmla="*/ 937 w 1731"/>
                <a:gd name="T5" fmla="*/ 272 h 702"/>
                <a:gd name="T6" fmla="*/ 887 w 1731"/>
                <a:gd name="T7" fmla="*/ 457 h 702"/>
                <a:gd name="T8" fmla="*/ 851 w 1731"/>
                <a:gd name="T9" fmla="*/ 479 h 702"/>
                <a:gd name="T10" fmla="*/ 844 w 1731"/>
                <a:gd name="T11" fmla="*/ 473 h 702"/>
                <a:gd name="T12" fmla="*/ 794 w 1731"/>
                <a:gd name="T13" fmla="*/ 306 h 702"/>
                <a:gd name="T14" fmla="*/ 672 w 1731"/>
                <a:gd name="T15" fmla="*/ 33 h 702"/>
                <a:gd name="T16" fmla="*/ 376 w 1731"/>
                <a:gd name="T17" fmla="*/ 210 h 702"/>
                <a:gd name="T18" fmla="*/ 0 w 1731"/>
                <a:gd name="T19" fmla="*/ 614 h 702"/>
                <a:gd name="T20" fmla="*/ 63 w 1731"/>
                <a:gd name="T21" fmla="*/ 701 h 702"/>
                <a:gd name="T22" fmla="*/ 680 w 1731"/>
                <a:gd name="T23" fmla="*/ 701 h 702"/>
                <a:gd name="T24" fmla="*/ 680 w 1731"/>
                <a:gd name="T25" fmla="*/ 702 h 702"/>
                <a:gd name="T26" fmla="*/ 1668 w 1731"/>
                <a:gd name="T27" fmla="*/ 702 h 702"/>
                <a:gd name="T28" fmla="*/ 1731 w 1731"/>
                <a:gd name="T29" fmla="*/ 608 h 702"/>
                <a:gd name="T30" fmla="*/ 1355 w 1731"/>
                <a:gd name="T31" fmla="*/ 166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1" h="702">
                  <a:moveTo>
                    <a:pt x="1355" y="166"/>
                  </a:moveTo>
                  <a:cubicBezTo>
                    <a:pt x="1159" y="152"/>
                    <a:pt x="1035" y="0"/>
                    <a:pt x="1035" y="0"/>
                  </a:cubicBezTo>
                  <a:cubicBezTo>
                    <a:pt x="1045" y="71"/>
                    <a:pt x="1029" y="135"/>
                    <a:pt x="937" y="272"/>
                  </a:cubicBezTo>
                  <a:cubicBezTo>
                    <a:pt x="905" y="320"/>
                    <a:pt x="891" y="389"/>
                    <a:pt x="887" y="457"/>
                  </a:cubicBezTo>
                  <a:cubicBezTo>
                    <a:pt x="851" y="479"/>
                    <a:pt x="851" y="479"/>
                    <a:pt x="851" y="479"/>
                  </a:cubicBezTo>
                  <a:cubicBezTo>
                    <a:pt x="844" y="473"/>
                    <a:pt x="844" y="473"/>
                    <a:pt x="844" y="473"/>
                  </a:cubicBezTo>
                  <a:cubicBezTo>
                    <a:pt x="839" y="412"/>
                    <a:pt x="826" y="350"/>
                    <a:pt x="794" y="306"/>
                  </a:cubicBezTo>
                  <a:cubicBezTo>
                    <a:pt x="702" y="181"/>
                    <a:pt x="662" y="99"/>
                    <a:pt x="672" y="33"/>
                  </a:cubicBezTo>
                  <a:cubicBezTo>
                    <a:pt x="672" y="33"/>
                    <a:pt x="572" y="197"/>
                    <a:pt x="376" y="210"/>
                  </a:cubicBezTo>
                  <a:cubicBezTo>
                    <a:pt x="180" y="223"/>
                    <a:pt x="16" y="361"/>
                    <a:pt x="0" y="614"/>
                  </a:cubicBezTo>
                  <a:cubicBezTo>
                    <a:pt x="63" y="701"/>
                    <a:pt x="63" y="701"/>
                    <a:pt x="63" y="701"/>
                  </a:cubicBezTo>
                  <a:cubicBezTo>
                    <a:pt x="680" y="701"/>
                    <a:pt x="680" y="701"/>
                    <a:pt x="680" y="701"/>
                  </a:cubicBezTo>
                  <a:cubicBezTo>
                    <a:pt x="680" y="702"/>
                    <a:pt x="680" y="702"/>
                    <a:pt x="680" y="702"/>
                  </a:cubicBezTo>
                  <a:cubicBezTo>
                    <a:pt x="1668" y="702"/>
                    <a:pt x="1668" y="702"/>
                    <a:pt x="1668" y="702"/>
                  </a:cubicBezTo>
                  <a:cubicBezTo>
                    <a:pt x="1731" y="608"/>
                    <a:pt x="1731" y="608"/>
                    <a:pt x="1731" y="608"/>
                  </a:cubicBezTo>
                  <a:cubicBezTo>
                    <a:pt x="1715" y="331"/>
                    <a:pt x="1551" y="180"/>
                    <a:pt x="1355" y="166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í$ļiḍè">
              <a:extLst>
                <a:ext uri="{FF2B5EF4-FFF2-40B4-BE49-F238E27FC236}">
                  <a16:creationId xmlns="" xmlns:a16="http://schemas.microsoft.com/office/drawing/2014/main" id="{A422F875-C462-49BD-BA39-ED79DFEE00FC}"/>
                </a:ext>
              </a:extLst>
            </p:cNvPr>
            <p:cNvSpPr/>
            <p:nvPr/>
          </p:nvSpPr>
          <p:spPr bwMode="auto">
            <a:xfrm>
              <a:off x="7084355" y="3532016"/>
              <a:ext cx="2524637" cy="1240670"/>
            </a:xfrm>
            <a:custGeom>
              <a:avLst/>
              <a:gdLst>
                <a:gd name="T0" fmla="*/ 734 w 1430"/>
                <a:gd name="T1" fmla="*/ 0 h 702"/>
                <a:gd name="T2" fmla="*/ 737 w 1430"/>
                <a:gd name="T3" fmla="*/ 35 h 702"/>
                <a:gd name="T4" fmla="*/ 737 w 1430"/>
                <a:gd name="T5" fmla="*/ 37 h 702"/>
                <a:gd name="T6" fmla="*/ 636 w 1430"/>
                <a:gd name="T7" fmla="*/ 272 h 702"/>
                <a:gd name="T8" fmla="*/ 586 w 1430"/>
                <a:gd name="T9" fmla="*/ 457 h 702"/>
                <a:gd name="T10" fmla="*/ 550 w 1430"/>
                <a:gd name="T11" fmla="*/ 479 h 702"/>
                <a:gd name="T12" fmla="*/ 543 w 1430"/>
                <a:gd name="T13" fmla="*/ 473 h 702"/>
                <a:gd name="T14" fmla="*/ 493 w 1430"/>
                <a:gd name="T15" fmla="*/ 306 h 702"/>
                <a:gd name="T16" fmla="*/ 370 w 1430"/>
                <a:gd name="T17" fmla="*/ 71 h 702"/>
                <a:gd name="T18" fmla="*/ 370 w 1430"/>
                <a:gd name="T19" fmla="*/ 54 h 702"/>
                <a:gd name="T20" fmla="*/ 371 w 1430"/>
                <a:gd name="T21" fmla="*/ 33 h 702"/>
                <a:gd name="T22" fmla="*/ 75 w 1430"/>
                <a:gd name="T23" fmla="*/ 210 h 702"/>
                <a:gd name="T24" fmla="*/ 0 w 1430"/>
                <a:gd name="T25" fmla="*/ 221 h 702"/>
                <a:gd name="T26" fmla="*/ 40 w 1430"/>
                <a:gd name="T27" fmla="*/ 431 h 702"/>
                <a:gd name="T28" fmla="*/ 39 w 1430"/>
                <a:gd name="T29" fmla="*/ 467 h 702"/>
                <a:gd name="T30" fmla="*/ 38 w 1430"/>
                <a:gd name="T31" fmla="*/ 485 h 702"/>
                <a:gd name="T32" fmla="*/ 37 w 1430"/>
                <a:gd name="T33" fmla="*/ 497 h 702"/>
                <a:gd name="T34" fmla="*/ 84 w 1430"/>
                <a:gd name="T35" fmla="*/ 521 h 702"/>
                <a:gd name="T36" fmla="*/ 139 w 1430"/>
                <a:gd name="T37" fmla="*/ 558 h 702"/>
                <a:gd name="T38" fmla="*/ 146 w 1430"/>
                <a:gd name="T39" fmla="*/ 566 h 702"/>
                <a:gd name="T40" fmla="*/ 158 w 1430"/>
                <a:gd name="T41" fmla="*/ 634 h 702"/>
                <a:gd name="T42" fmla="*/ 165 w 1430"/>
                <a:gd name="T43" fmla="*/ 701 h 702"/>
                <a:gd name="T44" fmla="*/ 379 w 1430"/>
                <a:gd name="T45" fmla="*/ 701 h 702"/>
                <a:gd name="T46" fmla="*/ 379 w 1430"/>
                <a:gd name="T47" fmla="*/ 702 h 702"/>
                <a:gd name="T48" fmla="*/ 1367 w 1430"/>
                <a:gd name="T49" fmla="*/ 702 h 702"/>
                <a:gd name="T50" fmla="*/ 1430 w 1430"/>
                <a:gd name="T51" fmla="*/ 608 h 702"/>
                <a:gd name="T52" fmla="*/ 1054 w 1430"/>
                <a:gd name="T53" fmla="*/ 166 h 702"/>
                <a:gd name="T54" fmla="*/ 734 w 1430"/>
                <a:gd name="T55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0" h="702">
                  <a:moveTo>
                    <a:pt x="734" y="0"/>
                  </a:moveTo>
                  <a:cubicBezTo>
                    <a:pt x="736" y="11"/>
                    <a:pt x="737" y="23"/>
                    <a:pt x="737" y="35"/>
                  </a:cubicBezTo>
                  <a:cubicBezTo>
                    <a:pt x="737" y="36"/>
                    <a:pt x="737" y="37"/>
                    <a:pt x="737" y="37"/>
                  </a:cubicBezTo>
                  <a:cubicBezTo>
                    <a:pt x="736" y="96"/>
                    <a:pt x="711" y="159"/>
                    <a:pt x="636" y="272"/>
                  </a:cubicBezTo>
                  <a:cubicBezTo>
                    <a:pt x="604" y="320"/>
                    <a:pt x="590" y="389"/>
                    <a:pt x="586" y="457"/>
                  </a:cubicBezTo>
                  <a:cubicBezTo>
                    <a:pt x="550" y="479"/>
                    <a:pt x="550" y="479"/>
                    <a:pt x="550" y="479"/>
                  </a:cubicBezTo>
                  <a:cubicBezTo>
                    <a:pt x="543" y="473"/>
                    <a:pt x="543" y="473"/>
                    <a:pt x="543" y="473"/>
                  </a:cubicBezTo>
                  <a:cubicBezTo>
                    <a:pt x="538" y="412"/>
                    <a:pt x="525" y="350"/>
                    <a:pt x="493" y="306"/>
                  </a:cubicBezTo>
                  <a:cubicBezTo>
                    <a:pt x="418" y="204"/>
                    <a:pt x="377" y="130"/>
                    <a:pt x="370" y="71"/>
                  </a:cubicBezTo>
                  <a:cubicBezTo>
                    <a:pt x="370" y="65"/>
                    <a:pt x="370" y="60"/>
                    <a:pt x="370" y="54"/>
                  </a:cubicBezTo>
                  <a:cubicBezTo>
                    <a:pt x="370" y="47"/>
                    <a:pt x="370" y="40"/>
                    <a:pt x="371" y="33"/>
                  </a:cubicBezTo>
                  <a:cubicBezTo>
                    <a:pt x="371" y="33"/>
                    <a:pt x="271" y="197"/>
                    <a:pt x="75" y="210"/>
                  </a:cubicBezTo>
                  <a:cubicBezTo>
                    <a:pt x="49" y="211"/>
                    <a:pt x="24" y="215"/>
                    <a:pt x="0" y="221"/>
                  </a:cubicBezTo>
                  <a:cubicBezTo>
                    <a:pt x="26" y="288"/>
                    <a:pt x="40" y="359"/>
                    <a:pt x="40" y="431"/>
                  </a:cubicBezTo>
                  <a:cubicBezTo>
                    <a:pt x="40" y="443"/>
                    <a:pt x="40" y="455"/>
                    <a:pt x="39" y="467"/>
                  </a:cubicBezTo>
                  <a:cubicBezTo>
                    <a:pt x="39" y="473"/>
                    <a:pt x="39" y="479"/>
                    <a:pt x="38" y="485"/>
                  </a:cubicBezTo>
                  <a:cubicBezTo>
                    <a:pt x="38" y="489"/>
                    <a:pt x="37" y="493"/>
                    <a:pt x="37" y="497"/>
                  </a:cubicBezTo>
                  <a:cubicBezTo>
                    <a:pt x="54" y="505"/>
                    <a:pt x="70" y="513"/>
                    <a:pt x="84" y="521"/>
                  </a:cubicBezTo>
                  <a:cubicBezTo>
                    <a:pt x="109" y="535"/>
                    <a:pt x="128" y="548"/>
                    <a:pt x="139" y="558"/>
                  </a:cubicBezTo>
                  <a:cubicBezTo>
                    <a:pt x="141" y="561"/>
                    <a:pt x="144" y="564"/>
                    <a:pt x="146" y="566"/>
                  </a:cubicBezTo>
                  <a:cubicBezTo>
                    <a:pt x="149" y="572"/>
                    <a:pt x="154" y="596"/>
                    <a:pt x="158" y="634"/>
                  </a:cubicBezTo>
                  <a:cubicBezTo>
                    <a:pt x="160" y="653"/>
                    <a:pt x="163" y="676"/>
                    <a:pt x="165" y="701"/>
                  </a:cubicBezTo>
                  <a:cubicBezTo>
                    <a:pt x="379" y="701"/>
                    <a:pt x="379" y="701"/>
                    <a:pt x="379" y="701"/>
                  </a:cubicBezTo>
                  <a:cubicBezTo>
                    <a:pt x="379" y="702"/>
                    <a:pt x="379" y="702"/>
                    <a:pt x="379" y="702"/>
                  </a:cubicBezTo>
                  <a:cubicBezTo>
                    <a:pt x="1367" y="702"/>
                    <a:pt x="1367" y="702"/>
                    <a:pt x="1367" y="702"/>
                  </a:cubicBezTo>
                  <a:cubicBezTo>
                    <a:pt x="1430" y="608"/>
                    <a:pt x="1430" y="608"/>
                    <a:pt x="1430" y="608"/>
                  </a:cubicBezTo>
                  <a:cubicBezTo>
                    <a:pt x="1414" y="331"/>
                    <a:pt x="1250" y="180"/>
                    <a:pt x="1054" y="166"/>
                  </a:cubicBezTo>
                  <a:cubicBezTo>
                    <a:pt x="858" y="152"/>
                    <a:pt x="734" y="0"/>
                    <a:pt x="734" y="0"/>
                  </a:cubicBezTo>
                </a:path>
              </a:pathLst>
            </a:custGeom>
            <a:solidFill>
              <a:srgbClr val="3F7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ïś1îḋê">
              <a:extLst>
                <a:ext uri="{FF2B5EF4-FFF2-40B4-BE49-F238E27FC236}">
                  <a16:creationId xmlns="" xmlns:a16="http://schemas.microsoft.com/office/drawing/2014/main" id="{99EF4BEE-9119-4B9E-9141-965430DC7B83}"/>
                </a:ext>
              </a:extLst>
            </p:cNvPr>
            <p:cNvSpPr/>
            <p:nvPr/>
          </p:nvSpPr>
          <p:spPr bwMode="auto">
            <a:xfrm>
              <a:off x="7311289" y="2165935"/>
              <a:ext cx="1167514" cy="788296"/>
            </a:xfrm>
            <a:custGeom>
              <a:avLst/>
              <a:gdLst>
                <a:gd name="T0" fmla="*/ 360 w 662"/>
                <a:gd name="T1" fmla="*/ 0 h 446"/>
                <a:gd name="T2" fmla="*/ 337 w 662"/>
                <a:gd name="T3" fmla="*/ 1 h 446"/>
                <a:gd name="T4" fmla="*/ 260 w 662"/>
                <a:gd name="T5" fmla="*/ 29 h 446"/>
                <a:gd name="T6" fmla="*/ 79 w 662"/>
                <a:gd name="T7" fmla="*/ 170 h 446"/>
                <a:gd name="T8" fmla="*/ 2 w 662"/>
                <a:gd name="T9" fmla="*/ 381 h 446"/>
                <a:gd name="T10" fmla="*/ 14 w 662"/>
                <a:gd name="T11" fmla="*/ 430 h 446"/>
                <a:gd name="T12" fmla="*/ 31 w 662"/>
                <a:gd name="T13" fmla="*/ 446 h 446"/>
                <a:gd name="T14" fmla="*/ 31 w 662"/>
                <a:gd name="T15" fmla="*/ 438 h 446"/>
                <a:gd name="T16" fmla="*/ 399 w 662"/>
                <a:gd name="T17" fmla="*/ 70 h 446"/>
                <a:gd name="T18" fmla="*/ 662 w 662"/>
                <a:gd name="T19" fmla="*/ 180 h 446"/>
                <a:gd name="T20" fmla="*/ 563 w 662"/>
                <a:gd name="T21" fmla="*/ 51 h 446"/>
                <a:gd name="T22" fmla="*/ 438 w 662"/>
                <a:gd name="T23" fmla="*/ 11 h 446"/>
                <a:gd name="T24" fmla="*/ 360 w 662"/>
                <a:gd name="T25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2" h="446">
                  <a:moveTo>
                    <a:pt x="360" y="0"/>
                  </a:moveTo>
                  <a:cubicBezTo>
                    <a:pt x="352" y="0"/>
                    <a:pt x="344" y="0"/>
                    <a:pt x="337" y="1"/>
                  </a:cubicBezTo>
                  <a:cubicBezTo>
                    <a:pt x="309" y="5"/>
                    <a:pt x="284" y="17"/>
                    <a:pt x="260" y="29"/>
                  </a:cubicBezTo>
                  <a:cubicBezTo>
                    <a:pt x="191" y="65"/>
                    <a:pt x="128" y="110"/>
                    <a:pt x="79" y="170"/>
                  </a:cubicBezTo>
                  <a:cubicBezTo>
                    <a:pt x="31" y="229"/>
                    <a:pt x="0" y="305"/>
                    <a:pt x="2" y="381"/>
                  </a:cubicBezTo>
                  <a:cubicBezTo>
                    <a:pt x="2" y="398"/>
                    <a:pt x="4" y="416"/>
                    <a:pt x="14" y="430"/>
                  </a:cubicBezTo>
                  <a:cubicBezTo>
                    <a:pt x="18" y="437"/>
                    <a:pt x="24" y="442"/>
                    <a:pt x="31" y="446"/>
                  </a:cubicBezTo>
                  <a:cubicBezTo>
                    <a:pt x="31" y="443"/>
                    <a:pt x="31" y="441"/>
                    <a:pt x="31" y="438"/>
                  </a:cubicBezTo>
                  <a:cubicBezTo>
                    <a:pt x="31" y="235"/>
                    <a:pt x="195" y="70"/>
                    <a:pt x="399" y="70"/>
                  </a:cubicBezTo>
                  <a:cubicBezTo>
                    <a:pt x="502" y="70"/>
                    <a:pt x="595" y="112"/>
                    <a:pt x="662" y="180"/>
                  </a:cubicBezTo>
                  <a:cubicBezTo>
                    <a:pt x="657" y="125"/>
                    <a:pt x="622" y="80"/>
                    <a:pt x="563" y="51"/>
                  </a:cubicBezTo>
                  <a:cubicBezTo>
                    <a:pt x="524" y="32"/>
                    <a:pt x="481" y="21"/>
                    <a:pt x="438" y="11"/>
                  </a:cubicBezTo>
                  <a:cubicBezTo>
                    <a:pt x="412" y="5"/>
                    <a:pt x="386" y="0"/>
                    <a:pt x="36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iṡļiḓe">
              <a:extLst>
                <a:ext uri="{FF2B5EF4-FFF2-40B4-BE49-F238E27FC236}">
                  <a16:creationId xmlns="" xmlns:a16="http://schemas.microsoft.com/office/drawing/2014/main" id="{D17F7F8F-3C2A-415E-AD19-9AC19903FBE9}"/>
                </a:ext>
              </a:extLst>
            </p:cNvPr>
            <p:cNvSpPr/>
            <p:nvPr/>
          </p:nvSpPr>
          <p:spPr bwMode="auto">
            <a:xfrm>
              <a:off x="7365036" y="2289853"/>
              <a:ext cx="1116752" cy="689759"/>
            </a:xfrm>
            <a:custGeom>
              <a:avLst/>
              <a:gdLst>
                <a:gd name="T0" fmla="*/ 368 w 632"/>
                <a:gd name="T1" fmla="*/ 0 h 391"/>
                <a:gd name="T2" fmla="*/ 0 w 632"/>
                <a:gd name="T3" fmla="*/ 368 h 391"/>
                <a:gd name="T4" fmla="*/ 0 w 632"/>
                <a:gd name="T5" fmla="*/ 376 h 391"/>
                <a:gd name="T6" fmla="*/ 60 w 632"/>
                <a:gd name="T7" fmla="*/ 391 h 391"/>
                <a:gd name="T8" fmla="*/ 67 w 632"/>
                <a:gd name="T9" fmla="*/ 391 h 391"/>
                <a:gd name="T10" fmla="*/ 178 w 632"/>
                <a:gd name="T11" fmla="*/ 365 h 391"/>
                <a:gd name="T12" fmla="*/ 382 w 632"/>
                <a:gd name="T13" fmla="*/ 205 h 391"/>
                <a:gd name="T14" fmla="*/ 231 w 632"/>
                <a:gd name="T15" fmla="*/ 348 h 391"/>
                <a:gd name="T16" fmla="*/ 277 w 632"/>
                <a:gd name="T17" fmla="*/ 362 h 391"/>
                <a:gd name="T18" fmla="*/ 352 w 632"/>
                <a:gd name="T19" fmla="*/ 336 h 391"/>
                <a:gd name="T20" fmla="*/ 453 w 632"/>
                <a:gd name="T21" fmla="*/ 256 h 391"/>
                <a:gd name="T22" fmla="*/ 385 w 632"/>
                <a:gd name="T23" fmla="*/ 366 h 391"/>
                <a:gd name="T24" fmla="*/ 392 w 632"/>
                <a:gd name="T25" fmla="*/ 366 h 391"/>
                <a:gd name="T26" fmla="*/ 541 w 632"/>
                <a:gd name="T27" fmla="*/ 292 h 391"/>
                <a:gd name="T28" fmla="*/ 617 w 632"/>
                <a:gd name="T29" fmla="*/ 190 h 391"/>
                <a:gd name="T30" fmla="*/ 631 w 632"/>
                <a:gd name="T31" fmla="*/ 110 h 391"/>
                <a:gd name="T32" fmla="*/ 368 w 632"/>
                <a:gd name="T33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2" h="391">
                  <a:moveTo>
                    <a:pt x="368" y="0"/>
                  </a:moveTo>
                  <a:cubicBezTo>
                    <a:pt x="164" y="0"/>
                    <a:pt x="0" y="165"/>
                    <a:pt x="0" y="368"/>
                  </a:cubicBezTo>
                  <a:cubicBezTo>
                    <a:pt x="0" y="371"/>
                    <a:pt x="0" y="373"/>
                    <a:pt x="0" y="376"/>
                  </a:cubicBezTo>
                  <a:cubicBezTo>
                    <a:pt x="17" y="387"/>
                    <a:pt x="39" y="391"/>
                    <a:pt x="60" y="391"/>
                  </a:cubicBezTo>
                  <a:cubicBezTo>
                    <a:pt x="62" y="391"/>
                    <a:pt x="65" y="391"/>
                    <a:pt x="67" y="391"/>
                  </a:cubicBezTo>
                  <a:cubicBezTo>
                    <a:pt x="105" y="391"/>
                    <a:pt x="145" y="384"/>
                    <a:pt x="178" y="365"/>
                  </a:cubicBezTo>
                  <a:cubicBezTo>
                    <a:pt x="254" y="322"/>
                    <a:pt x="298" y="227"/>
                    <a:pt x="382" y="205"/>
                  </a:cubicBezTo>
                  <a:cubicBezTo>
                    <a:pt x="347" y="266"/>
                    <a:pt x="294" y="316"/>
                    <a:pt x="231" y="348"/>
                  </a:cubicBezTo>
                  <a:cubicBezTo>
                    <a:pt x="245" y="357"/>
                    <a:pt x="260" y="362"/>
                    <a:pt x="277" y="362"/>
                  </a:cubicBezTo>
                  <a:cubicBezTo>
                    <a:pt x="303" y="362"/>
                    <a:pt x="330" y="351"/>
                    <a:pt x="352" y="336"/>
                  </a:cubicBezTo>
                  <a:cubicBezTo>
                    <a:pt x="387" y="312"/>
                    <a:pt x="415" y="277"/>
                    <a:pt x="453" y="256"/>
                  </a:cubicBezTo>
                  <a:cubicBezTo>
                    <a:pt x="441" y="298"/>
                    <a:pt x="417" y="336"/>
                    <a:pt x="385" y="366"/>
                  </a:cubicBezTo>
                  <a:cubicBezTo>
                    <a:pt x="387" y="366"/>
                    <a:pt x="390" y="366"/>
                    <a:pt x="392" y="366"/>
                  </a:cubicBezTo>
                  <a:cubicBezTo>
                    <a:pt x="448" y="366"/>
                    <a:pt x="500" y="332"/>
                    <a:pt x="541" y="292"/>
                  </a:cubicBezTo>
                  <a:cubicBezTo>
                    <a:pt x="572" y="263"/>
                    <a:pt x="601" y="230"/>
                    <a:pt x="617" y="190"/>
                  </a:cubicBezTo>
                  <a:cubicBezTo>
                    <a:pt x="628" y="162"/>
                    <a:pt x="632" y="135"/>
                    <a:pt x="631" y="110"/>
                  </a:cubicBezTo>
                  <a:cubicBezTo>
                    <a:pt x="564" y="42"/>
                    <a:pt x="471" y="0"/>
                    <a:pt x="368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îŝļïďê">
              <a:extLst>
                <a:ext uri="{FF2B5EF4-FFF2-40B4-BE49-F238E27FC236}">
                  <a16:creationId xmlns="" xmlns:a16="http://schemas.microsoft.com/office/drawing/2014/main" id="{B8DF7308-09C7-45DE-8C5A-C13822AB9C93}"/>
                </a:ext>
              </a:extLst>
            </p:cNvPr>
            <p:cNvSpPr/>
            <p:nvPr/>
          </p:nvSpPr>
          <p:spPr bwMode="auto">
            <a:xfrm>
              <a:off x="7311289" y="2151005"/>
              <a:ext cx="1209317" cy="822635"/>
            </a:xfrm>
            <a:custGeom>
              <a:avLst/>
              <a:gdLst>
                <a:gd name="T0" fmla="*/ 648 w 685"/>
                <a:gd name="T1" fmla="*/ 264 h 466"/>
                <a:gd name="T2" fmla="*/ 572 w 685"/>
                <a:gd name="T3" fmla="*/ 366 h 466"/>
                <a:gd name="T4" fmla="*/ 416 w 685"/>
                <a:gd name="T5" fmla="*/ 440 h 466"/>
                <a:gd name="T6" fmla="*/ 484 w 685"/>
                <a:gd name="T7" fmla="*/ 329 h 466"/>
                <a:gd name="T8" fmla="*/ 383 w 685"/>
                <a:gd name="T9" fmla="*/ 410 h 466"/>
                <a:gd name="T10" fmla="*/ 262 w 685"/>
                <a:gd name="T11" fmla="*/ 421 h 466"/>
                <a:gd name="T12" fmla="*/ 413 w 685"/>
                <a:gd name="T13" fmla="*/ 279 h 466"/>
                <a:gd name="T14" fmla="*/ 209 w 685"/>
                <a:gd name="T15" fmla="*/ 438 h 466"/>
                <a:gd name="T16" fmla="*/ 91 w 685"/>
                <a:gd name="T17" fmla="*/ 465 h 466"/>
                <a:gd name="T18" fmla="*/ 14 w 685"/>
                <a:gd name="T19" fmla="*/ 434 h 466"/>
                <a:gd name="T20" fmla="*/ 2 w 685"/>
                <a:gd name="T21" fmla="*/ 385 h 466"/>
                <a:gd name="T22" fmla="*/ 79 w 685"/>
                <a:gd name="T23" fmla="*/ 173 h 466"/>
                <a:gd name="T24" fmla="*/ 260 w 685"/>
                <a:gd name="T25" fmla="*/ 33 h 466"/>
                <a:gd name="T26" fmla="*/ 337 w 685"/>
                <a:gd name="T27" fmla="*/ 5 h 466"/>
                <a:gd name="T28" fmla="*/ 438 w 685"/>
                <a:gd name="T29" fmla="*/ 15 h 466"/>
                <a:gd name="T30" fmla="*/ 563 w 685"/>
                <a:gd name="T31" fmla="*/ 55 h 466"/>
                <a:gd name="T32" fmla="*/ 648 w 685"/>
                <a:gd name="T33" fmla="*/ 264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466">
                  <a:moveTo>
                    <a:pt x="648" y="264"/>
                  </a:moveTo>
                  <a:cubicBezTo>
                    <a:pt x="632" y="303"/>
                    <a:pt x="603" y="337"/>
                    <a:pt x="572" y="366"/>
                  </a:cubicBezTo>
                  <a:cubicBezTo>
                    <a:pt x="529" y="407"/>
                    <a:pt x="475" y="443"/>
                    <a:pt x="416" y="440"/>
                  </a:cubicBezTo>
                  <a:cubicBezTo>
                    <a:pt x="448" y="410"/>
                    <a:pt x="472" y="372"/>
                    <a:pt x="484" y="329"/>
                  </a:cubicBezTo>
                  <a:cubicBezTo>
                    <a:pt x="446" y="351"/>
                    <a:pt x="418" y="385"/>
                    <a:pt x="383" y="410"/>
                  </a:cubicBezTo>
                  <a:cubicBezTo>
                    <a:pt x="347" y="434"/>
                    <a:pt x="297" y="447"/>
                    <a:pt x="262" y="421"/>
                  </a:cubicBezTo>
                  <a:cubicBezTo>
                    <a:pt x="325" y="390"/>
                    <a:pt x="378" y="340"/>
                    <a:pt x="413" y="279"/>
                  </a:cubicBezTo>
                  <a:cubicBezTo>
                    <a:pt x="329" y="301"/>
                    <a:pt x="285" y="396"/>
                    <a:pt x="209" y="438"/>
                  </a:cubicBezTo>
                  <a:cubicBezTo>
                    <a:pt x="174" y="458"/>
                    <a:pt x="132" y="466"/>
                    <a:pt x="91" y="465"/>
                  </a:cubicBezTo>
                  <a:cubicBezTo>
                    <a:pt x="62" y="464"/>
                    <a:pt x="30" y="458"/>
                    <a:pt x="14" y="434"/>
                  </a:cubicBezTo>
                  <a:cubicBezTo>
                    <a:pt x="4" y="420"/>
                    <a:pt x="2" y="402"/>
                    <a:pt x="2" y="385"/>
                  </a:cubicBezTo>
                  <a:cubicBezTo>
                    <a:pt x="0" y="308"/>
                    <a:pt x="31" y="233"/>
                    <a:pt x="79" y="173"/>
                  </a:cubicBezTo>
                  <a:cubicBezTo>
                    <a:pt x="128" y="114"/>
                    <a:pt x="191" y="68"/>
                    <a:pt x="260" y="33"/>
                  </a:cubicBezTo>
                  <a:cubicBezTo>
                    <a:pt x="284" y="20"/>
                    <a:pt x="309" y="9"/>
                    <a:pt x="337" y="5"/>
                  </a:cubicBezTo>
                  <a:cubicBezTo>
                    <a:pt x="370" y="0"/>
                    <a:pt x="405" y="7"/>
                    <a:pt x="438" y="15"/>
                  </a:cubicBezTo>
                  <a:cubicBezTo>
                    <a:pt x="481" y="25"/>
                    <a:pt x="524" y="36"/>
                    <a:pt x="563" y="55"/>
                  </a:cubicBezTo>
                  <a:cubicBezTo>
                    <a:pt x="648" y="97"/>
                    <a:pt x="685" y="172"/>
                    <a:pt x="648" y="264"/>
                  </a:cubicBezTo>
                  <a:close/>
                </a:path>
              </a:pathLst>
            </a:custGeom>
            <a:solidFill>
              <a:srgbClr val="F7D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iŝlíďê">
              <a:extLst>
                <a:ext uri="{FF2B5EF4-FFF2-40B4-BE49-F238E27FC236}">
                  <a16:creationId xmlns="" xmlns:a16="http://schemas.microsoft.com/office/drawing/2014/main" id="{4093A81E-B291-496F-A2BB-3D84B766A6AE}"/>
                </a:ext>
              </a:extLst>
            </p:cNvPr>
            <p:cNvSpPr/>
            <p:nvPr/>
          </p:nvSpPr>
          <p:spPr bwMode="auto">
            <a:xfrm>
              <a:off x="3147357" y="1827028"/>
              <a:ext cx="1651240" cy="1649748"/>
            </a:xfrm>
            <a:prstGeom prst="ellipse">
              <a:avLst/>
            </a:prstGeom>
            <a:solidFill>
              <a:srgbClr val="C3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íṩ1íḑê">
              <a:extLst>
                <a:ext uri="{FF2B5EF4-FFF2-40B4-BE49-F238E27FC236}">
                  <a16:creationId xmlns="" xmlns:a16="http://schemas.microsoft.com/office/drawing/2014/main" id="{60EB7F37-2D7C-4C61-BDE1-C2C34ACAF3BB}"/>
                </a:ext>
              </a:extLst>
            </p:cNvPr>
            <p:cNvSpPr/>
            <p:nvPr/>
          </p:nvSpPr>
          <p:spPr bwMode="auto">
            <a:xfrm>
              <a:off x="3301134" y="2654141"/>
              <a:ext cx="1410870" cy="1848314"/>
            </a:xfrm>
            <a:custGeom>
              <a:avLst/>
              <a:gdLst>
                <a:gd name="T0" fmla="*/ 799 w 799"/>
                <a:gd name="T1" fmla="*/ 899 h 1047"/>
                <a:gd name="T2" fmla="*/ 361 w 799"/>
                <a:gd name="T3" fmla="*/ 1019 h 1047"/>
                <a:gd name="T4" fmla="*/ 102 w 799"/>
                <a:gd name="T5" fmla="*/ 833 h 1047"/>
                <a:gd name="T6" fmla="*/ 160 w 799"/>
                <a:gd name="T7" fmla="*/ 544 h 1047"/>
                <a:gd name="T8" fmla="*/ 160 w 799"/>
                <a:gd name="T9" fmla="*/ 531 h 1047"/>
                <a:gd name="T10" fmla="*/ 144 w 799"/>
                <a:gd name="T11" fmla="*/ 196 h 1047"/>
                <a:gd name="T12" fmla="*/ 604 w 799"/>
                <a:gd name="T13" fmla="*/ 298 h 1047"/>
                <a:gd name="T14" fmla="*/ 619 w 799"/>
                <a:gd name="T15" fmla="*/ 516 h 1047"/>
                <a:gd name="T16" fmla="*/ 638 w 799"/>
                <a:gd name="T17" fmla="*/ 585 h 1047"/>
                <a:gd name="T18" fmla="*/ 799 w 799"/>
                <a:gd name="T19" fmla="*/ 899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9" h="1047">
                  <a:moveTo>
                    <a:pt x="799" y="899"/>
                  </a:moveTo>
                  <a:cubicBezTo>
                    <a:pt x="799" y="899"/>
                    <a:pt x="371" y="1008"/>
                    <a:pt x="361" y="1019"/>
                  </a:cubicBezTo>
                  <a:cubicBezTo>
                    <a:pt x="350" y="1029"/>
                    <a:pt x="0" y="1047"/>
                    <a:pt x="102" y="833"/>
                  </a:cubicBezTo>
                  <a:cubicBezTo>
                    <a:pt x="140" y="755"/>
                    <a:pt x="155" y="648"/>
                    <a:pt x="160" y="544"/>
                  </a:cubicBezTo>
                  <a:cubicBezTo>
                    <a:pt x="160" y="540"/>
                    <a:pt x="160" y="535"/>
                    <a:pt x="160" y="531"/>
                  </a:cubicBezTo>
                  <a:cubicBezTo>
                    <a:pt x="167" y="357"/>
                    <a:pt x="144" y="196"/>
                    <a:pt x="144" y="196"/>
                  </a:cubicBezTo>
                  <a:cubicBezTo>
                    <a:pt x="144" y="196"/>
                    <a:pt x="640" y="0"/>
                    <a:pt x="604" y="298"/>
                  </a:cubicBezTo>
                  <a:cubicBezTo>
                    <a:pt x="594" y="372"/>
                    <a:pt x="602" y="446"/>
                    <a:pt x="619" y="516"/>
                  </a:cubicBezTo>
                  <a:cubicBezTo>
                    <a:pt x="624" y="540"/>
                    <a:pt x="631" y="563"/>
                    <a:pt x="638" y="585"/>
                  </a:cubicBezTo>
                  <a:cubicBezTo>
                    <a:pt x="696" y="763"/>
                    <a:pt x="799" y="899"/>
                    <a:pt x="799" y="899"/>
                  </a:cubicBezTo>
                </a:path>
              </a:pathLst>
            </a:custGeom>
            <a:solidFill>
              <a:srgbClr val="EC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iş1îḍé">
              <a:extLst>
                <a:ext uri="{FF2B5EF4-FFF2-40B4-BE49-F238E27FC236}">
                  <a16:creationId xmlns="" xmlns:a16="http://schemas.microsoft.com/office/drawing/2014/main" id="{21DB5CF3-4873-4A71-8ED5-926A77ABAC49}"/>
                </a:ext>
              </a:extLst>
            </p:cNvPr>
            <p:cNvSpPr/>
            <p:nvPr/>
          </p:nvSpPr>
          <p:spPr bwMode="auto">
            <a:xfrm>
              <a:off x="3583308" y="3576805"/>
              <a:ext cx="2986" cy="13437"/>
            </a:xfrm>
            <a:custGeom>
              <a:avLst/>
              <a:gdLst>
                <a:gd name="T0" fmla="*/ 1 w 1"/>
                <a:gd name="T1" fmla="*/ 0 h 8"/>
                <a:gd name="T2" fmla="*/ 0 w 1"/>
                <a:gd name="T3" fmla="*/ 8 h 8"/>
                <a:gd name="T4" fmla="*/ 0 w 1"/>
                <a:gd name="T5" fmla="*/ 8 h 8"/>
                <a:gd name="T6" fmla="*/ 0 w 1"/>
                <a:gd name="T7" fmla="*/ 8 h 8"/>
                <a:gd name="T8" fmla="*/ 1 w 1"/>
                <a:gd name="T9" fmla="*/ 0 h 8"/>
                <a:gd name="T10" fmla="*/ 1 w 1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cubicBezTo>
                    <a:pt x="1" y="3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ïṧļíḓè">
              <a:extLst>
                <a:ext uri="{FF2B5EF4-FFF2-40B4-BE49-F238E27FC236}">
                  <a16:creationId xmlns="" xmlns:a16="http://schemas.microsoft.com/office/drawing/2014/main" id="{93C237BA-B345-4023-9ABD-D01FC0DEC3DA}"/>
                </a:ext>
              </a:extLst>
            </p:cNvPr>
            <p:cNvSpPr/>
            <p:nvPr/>
          </p:nvSpPr>
          <p:spPr bwMode="auto">
            <a:xfrm>
              <a:off x="3583308" y="3554410"/>
              <a:ext cx="809197" cy="150792"/>
            </a:xfrm>
            <a:custGeom>
              <a:avLst/>
              <a:gdLst>
                <a:gd name="T0" fmla="*/ 457 w 458"/>
                <a:gd name="T1" fmla="*/ 0 h 86"/>
                <a:gd name="T2" fmla="*/ 219 w 458"/>
                <a:gd name="T3" fmla="*/ 78 h 86"/>
                <a:gd name="T4" fmla="*/ 1 w 458"/>
                <a:gd name="T5" fmla="*/ 13 h 86"/>
                <a:gd name="T6" fmla="*/ 0 w 458"/>
                <a:gd name="T7" fmla="*/ 21 h 86"/>
                <a:gd name="T8" fmla="*/ 0 w 458"/>
                <a:gd name="T9" fmla="*/ 21 h 86"/>
                <a:gd name="T10" fmla="*/ 219 w 458"/>
                <a:gd name="T11" fmla="*/ 86 h 86"/>
                <a:gd name="T12" fmla="*/ 458 w 458"/>
                <a:gd name="T13" fmla="*/ 7 h 86"/>
                <a:gd name="T14" fmla="*/ 457 w 458"/>
                <a:gd name="T1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86">
                  <a:moveTo>
                    <a:pt x="457" y="0"/>
                  </a:moveTo>
                  <a:cubicBezTo>
                    <a:pt x="390" y="49"/>
                    <a:pt x="308" y="78"/>
                    <a:pt x="219" y="78"/>
                  </a:cubicBezTo>
                  <a:cubicBezTo>
                    <a:pt x="139" y="78"/>
                    <a:pt x="64" y="54"/>
                    <a:pt x="1" y="13"/>
                  </a:cubicBezTo>
                  <a:cubicBezTo>
                    <a:pt x="1" y="16"/>
                    <a:pt x="1" y="1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7" y="64"/>
                    <a:pt x="143" y="86"/>
                    <a:pt x="219" y="86"/>
                  </a:cubicBezTo>
                  <a:cubicBezTo>
                    <a:pt x="303" y="86"/>
                    <a:pt x="388" y="59"/>
                    <a:pt x="458" y="7"/>
                  </a:cubicBezTo>
                  <a:cubicBezTo>
                    <a:pt x="458" y="4"/>
                    <a:pt x="457" y="2"/>
                    <a:pt x="457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ïṡḻiḑè">
              <a:extLst>
                <a:ext uri="{FF2B5EF4-FFF2-40B4-BE49-F238E27FC236}">
                  <a16:creationId xmlns="" xmlns:a16="http://schemas.microsoft.com/office/drawing/2014/main" id="{0542762A-0B5E-4005-9027-AA946E93FBFB}"/>
                </a:ext>
              </a:extLst>
            </p:cNvPr>
            <p:cNvSpPr/>
            <p:nvPr/>
          </p:nvSpPr>
          <p:spPr bwMode="auto">
            <a:xfrm>
              <a:off x="3260824" y="2271937"/>
              <a:ext cx="1419828" cy="1419828"/>
            </a:xfrm>
            <a:prstGeom prst="ellipse">
              <a:avLst/>
            </a:prstGeom>
            <a:solidFill>
              <a:srgbClr val="EC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ïṩlïḋê">
              <a:extLst>
                <a:ext uri="{FF2B5EF4-FFF2-40B4-BE49-F238E27FC236}">
                  <a16:creationId xmlns="" xmlns:a16="http://schemas.microsoft.com/office/drawing/2014/main" id="{1694AF3E-80B6-425B-86C1-04797A451E1F}"/>
                </a:ext>
              </a:extLst>
            </p:cNvPr>
            <p:cNvSpPr/>
            <p:nvPr/>
          </p:nvSpPr>
          <p:spPr bwMode="auto">
            <a:xfrm>
              <a:off x="3583308" y="3614130"/>
              <a:ext cx="852494" cy="619589"/>
            </a:xfrm>
            <a:custGeom>
              <a:avLst/>
              <a:gdLst>
                <a:gd name="T0" fmla="*/ 0 w 483"/>
                <a:gd name="T1" fmla="*/ 0 h 351"/>
                <a:gd name="T2" fmla="*/ 0 w 483"/>
                <a:gd name="T3" fmla="*/ 0 h 351"/>
                <a:gd name="T4" fmla="*/ 0 w 483"/>
                <a:gd name="T5" fmla="*/ 4 h 351"/>
                <a:gd name="T6" fmla="*/ 39 w 483"/>
                <a:gd name="T7" fmla="*/ 234 h 351"/>
                <a:gd name="T8" fmla="*/ 40 w 483"/>
                <a:gd name="T9" fmla="*/ 242 h 351"/>
                <a:gd name="T10" fmla="*/ 92 w 483"/>
                <a:gd name="T11" fmla="*/ 305 h 351"/>
                <a:gd name="T12" fmla="*/ 93 w 483"/>
                <a:gd name="T13" fmla="*/ 306 h 351"/>
                <a:gd name="T14" fmla="*/ 216 w 483"/>
                <a:gd name="T15" fmla="*/ 351 h 351"/>
                <a:gd name="T16" fmla="*/ 318 w 483"/>
                <a:gd name="T17" fmla="*/ 321 h 351"/>
                <a:gd name="T18" fmla="*/ 420 w 483"/>
                <a:gd name="T19" fmla="*/ 248 h 351"/>
                <a:gd name="T20" fmla="*/ 483 w 483"/>
                <a:gd name="T21" fmla="*/ 112 h 351"/>
                <a:gd name="T22" fmla="*/ 483 w 483"/>
                <a:gd name="T23" fmla="*/ 106 h 351"/>
                <a:gd name="T24" fmla="*/ 420 w 483"/>
                <a:gd name="T25" fmla="*/ 242 h 351"/>
                <a:gd name="T26" fmla="*/ 318 w 483"/>
                <a:gd name="T27" fmla="*/ 316 h 351"/>
                <a:gd name="T28" fmla="*/ 216 w 483"/>
                <a:gd name="T29" fmla="*/ 345 h 351"/>
                <a:gd name="T30" fmla="*/ 93 w 483"/>
                <a:gd name="T31" fmla="*/ 301 h 351"/>
                <a:gd name="T32" fmla="*/ 92 w 483"/>
                <a:gd name="T33" fmla="*/ 300 h 351"/>
                <a:gd name="T34" fmla="*/ 40 w 483"/>
                <a:gd name="T35" fmla="*/ 237 h 351"/>
                <a:gd name="T36" fmla="*/ 39 w 483"/>
                <a:gd name="T37" fmla="*/ 229 h 351"/>
                <a:gd name="T38" fmla="*/ 0 w 483"/>
                <a:gd name="T3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3" h="35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58"/>
                    <a:pt x="35" y="191"/>
                    <a:pt x="39" y="234"/>
                  </a:cubicBezTo>
                  <a:cubicBezTo>
                    <a:pt x="39" y="237"/>
                    <a:pt x="39" y="240"/>
                    <a:pt x="40" y="242"/>
                  </a:cubicBezTo>
                  <a:cubicBezTo>
                    <a:pt x="46" y="261"/>
                    <a:pt x="67" y="284"/>
                    <a:pt x="92" y="305"/>
                  </a:cubicBezTo>
                  <a:cubicBezTo>
                    <a:pt x="93" y="306"/>
                    <a:pt x="93" y="306"/>
                    <a:pt x="93" y="306"/>
                  </a:cubicBezTo>
                  <a:cubicBezTo>
                    <a:pt x="128" y="336"/>
                    <a:pt x="172" y="351"/>
                    <a:pt x="216" y="351"/>
                  </a:cubicBezTo>
                  <a:cubicBezTo>
                    <a:pt x="251" y="351"/>
                    <a:pt x="286" y="341"/>
                    <a:pt x="318" y="321"/>
                  </a:cubicBezTo>
                  <a:cubicBezTo>
                    <a:pt x="353" y="299"/>
                    <a:pt x="387" y="274"/>
                    <a:pt x="420" y="248"/>
                  </a:cubicBezTo>
                  <a:cubicBezTo>
                    <a:pt x="466" y="209"/>
                    <a:pt x="481" y="157"/>
                    <a:pt x="483" y="112"/>
                  </a:cubicBezTo>
                  <a:cubicBezTo>
                    <a:pt x="483" y="110"/>
                    <a:pt x="483" y="108"/>
                    <a:pt x="483" y="106"/>
                  </a:cubicBezTo>
                  <a:cubicBezTo>
                    <a:pt x="481" y="152"/>
                    <a:pt x="467" y="204"/>
                    <a:pt x="420" y="242"/>
                  </a:cubicBezTo>
                  <a:cubicBezTo>
                    <a:pt x="388" y="269"/>
                    <a:pt x="353" y="293"/>
                    <a:pt x="318" y="316"/>
                  </a:cubicBezTo>
                  <a:cubicBezTo>
                    <a:pt x="287" y="336"/>
                    <a:pt x="251" y="345"/>
                    <a:pt x="216" y="345"/>
                  </a:cubicBezTo>
                  <a:cubicBezTo>
                    <a:pt x="172" y="345"/>
                    <a:pt x="128" y="330"/>
                    <a:pt x="93" y="301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67" y="278"/>
                    <a:pt x="46" y="256"/>
                    <a:pt x="40" y="237"/>
                  </a:cubicBezTo>
                  <a:cubicBezTo>
                    <a:pt x="40" y="234"/>
                    <a:pt x="39" y="232"/>
                    <a:pt x="39" y="229"/>
                  </a:cubicBezTo>
                  <a:cubicBezTo>
                    <a:pt x="35" y="185"/>
                    <a:pt x="4" y="54"/>
                    <a:pt x="0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iṡľiḍê">
              <a:extLst>
                <a:ext uri="{FF2B5EF4-FFF2-40B4-BE49-F238E27FC236}">
                  <a16:creationId xmlns="" xmlns:a16="http://schemas.microsoft.com/office/drawing/2014/main" id="{50C9E9DE-9A20-463D-AB85-3D3281CBB399}"/>
                </a:ext>
              </a:extLst>
            </p:cNvPr>
            <p:cNvSpPr/>
            <p:nvPr/>
          </p:nvSpPr>
          <p:spPr bwMode="auto">
            <a:xfrm>
              <a:off x="2583009" y="3617116"/>
              <a:ext cx="3084505" cy="1157063"/>
            </a:xfrm>
            <a:custGeom>
              <a:avLst/>
              <a:gdLst>
                <a:gd name="T0" fmla="*/ 1747 w 1747"/>
                <a:gd name="T1" fmla="*/ 655 h 655"/>
                <a:gd name="T2" fmla="*/ 0 w 1747"/>
                <a:gd name="T3" fmla="*/ 655 h 655"/>
                <a:gd name="T4" fmla="*/ 42 w 1747"/>
                <a:gd name="T5" fmla="*/ 441 h 655"/>
                <a:gd name="T6" fmla="*/ 132 w 1747"/>
                <a:gd name="T7" fmla="*/ 287 h 655"/>
                <a:gd name="T8" fmla="*/ 303 w 1747"/>
                <a:gd name="T9" fmla="*/ 185 h 655"/>
                <a:gd name="T10" fmla="*/ 567 w 1747"/>
                <a:gd name="T11" fmla="*/ 0 h 655"/>
                <a:gd name="T12" fmla="*/ 606 w 1747"/>
                <a:gd name="T13" fmla="*/ 232 h 655"/>
                <a:gd name="T14" fmla="*/ 607 w 1747"/>
                <a:gd name="T15" fmla="*/ 240 h 655"/>
                <a:gd name="T16" fmla="*/ 659 w 1747"/>
                <a:gd name="T17" fmla="*/ 303 h 655"/>
                <a:gd name="T18" fmla="*/ 660 w 1747"/>
                <a:gd name="T19" fmla="*/ 304 h 655"/>
                <a:gd name="T20" fmla="*/ 885 w 1747"/>
                <a:gd name="T21" fmla="*/ 319 h 655"/>
                <a:gd name="T22" fmla="*/ 987 w 1747"/>
                <a:gd name="T23" fmla="*/ 246 h 655"/>
                <a:gd name="T24" fmla="*/ 1050 w 1747"/>
                <a:gd name="T25" fmla="*/ 110 h 655"/>
                <a:gd name="T26" fmla="*/ 1039 w 1747"/>
                <a:gd name="T27" fmla="*/ 20 h 655"/>
                <a:gd name="T28" fmla="*/ 1035 w 1747"/>
                <a:gd name="T29" fmla="*/ 6 h 655"/>
                <a:gd name="T30" fmla="*/ 1040 w 1747"/>
                <a:gd name="T31" fmla="*/ 8 h 655"/>
                <a:gd name="T32" fmla="*/ 1493 w 1747"/>
                <a:gd name="T33" fmla="*/ 251 h 655"/>
                <a:gd name="T34" fmla="*/ 1564 w 1747"/>
                <a:gd name="T35" fmla="*/ 287 h 655"/>
                <a:gd name="T36" fmla="*/ 1613 w 1747"/>
                <a:gd name="T37" fmla="*/ 330 h 655"/>
                <a:gd name="T38" fmla="*/ 1685 w 1747"/>
                <a:gd name="T39" fmla="*/ 441 h 655"/>
                <a:gd name="T40" fmla="*/ 1747 w 1747"/>
                <a:gd name="T41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7" h="655">
                  <a:moveTo>
                    <a:pt x="1747" y="655"/>
                  </a:moveTo>
                  <a:cubicBezTo>
                    <a:pt x="0" y="655"/>
                    <a:pt x="0" y="655"/>
                    <a:pt x="0" y="655"/>
                  </a:cubicBezTo>
                  <a:cubicBezTo>
                    <a:pt x="0" y="655"/>
                    <a:pt x="37" y="478"/>
                    <a:pt x="42" y="441"/>
                  </a:cubicBezTo>
                  <a:cubicBezTo>
                    <a:pt x="45" y="421"/>
                    <a:pt x="78" y="349"/>
                    <a:pt x="132" y="287"/>
                  </a:cubicBezTo>
                  <a:cubicBezTo>
                    <a:pt x="176" y="235"/>
                    <a:pt x="235" y="189"/>
                    <a:pt x="303" y="185"/>
                  </a:cubicBezTo>
                  <a:cubicBezTo>
                    <a:pt x="429" y="179"/>
                    <a:pt x="567" y="0"/>
                    <a:pt x="567" y="0"/>
                  </a:cubicBezTo>
                  <a:cubicBezTo>
                    <a:pt x="570" y="52"/>
                    <a:pt x="602" y="188"/>
                    <a:pt x="606" y="232"/>
                  </a:cubicBezTo>
                  <a:cubicBezTo>
                    <a:pt x="606" y="235"/>
                    <a:pt x="606" y="238"/>
                    <a:pt x="607" y="240"/>
                  </a:cubicBezTo>
                  <a:cubicBezTo>
                    <a:pt x="613" y="259"/>
                    <a:pt x="634" y="282"/>
                    <a:pt x="659" y="303"/>
                  </a:cubicBezTo>
                  <a:cubicBezTo>
                    <a:pt x="660" y="304"/>
                    <a:pt x="660" y="304"/>
                    <a:pt x="660" y="304"/>
                  </a:cubicBezTo>
                  <a:cubicBezTo>
                    <a:pt x="724" y="358"/>
                    <a:pt x="815" y="364"/>
                    <a:pt x="885" y="319"/>
                  </a:cubicBezTo>
                  <a:cubicBezTo>
                    <a:pt x="920" y="297"/>
                    <a:pt x="954" y="272"/>
                    <a:pt x="987" y="246"/>
                  </a:cubicBezTo>
                  <a:cubicBezTo>
                    <a:pt x="1033" y="207"/>
                    <a:pt x="1048" y="155"/>
                    <a:pt x="1050" y="110"/>
                  </a:cubicBezTo>
                  <a:cubicBezTo>
                    <a:pt x="1051" y="79"/>
                    <a:pt x="1047" y="49"/>
                    <a:pt x="1039" y="20"/>
                  </a:cubicBezTo>
                  <a:cubicBezTo>
                    <a:pt x="1037" y="11"/>
                    <a:pt x="1035" y="6"/>
                    <a:pt x="1035" y="6"/>
                  </a:cubicBezTo>
                  <a:cubicBezTo>
                    <a:pt x="1040" y="8"/>
                    <a:pt x="1040" y="8"/>
                    <a:pt x="1040" y="8"/>
                  </a:cubicBezTo>
                  <a:cubicBezTo>
                    <a:pt x="1040" y="8"/>
                    <a:pt x="1277" y="180"/>
                    <a:pt x="1493" y="251"/>
                  </a:cubicBezTo>
                  <a:cubicBezTo>
                    <a:pt x="1519" y="259"/>
                    <a:pt x="1543" y="271"/>
                    <a:pt x="1564" y="287"/>
                  </a:cubicBezTo>
                  <a:cubicBezTo>
                    <a:pt x="1582" y="299"/>
                    <a:pt x="1598" y="314"/>
                    <a:pt x="1613" y="330"/>
                  </a:cubicBezTo>
                  <a:cubicBezTo>
                    <a:pt x="1642" y="363"/>
                    <a:pt x="1666" y="400"/>
                    <a:pt x="1685" y="441"/>
                  </a:cubicBezTo>
                  <a:cubicBezTo>
                    <a:pt x="1735" y="547"/>
                    <a:pt x="1747" y="655"/>
                    <a:pt x="1747" y="655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îŝḷïdê">
              <a:extLst>
                <a:ext uri="{FF2B5EF4-FFF2-40B4-BE49-F238E27FC236}">
                  <a16:creationId xmlns="" xmlns:a16="http://schemas.microsoft.com/office/drawing/2014/main" id="{6E88ED45-77A5-4726-9AA0-7DFAF2C7E1A8}"/>
                </a:ext>
              </a:extLst>
            </p:cNvPr>
            <p:cNvSpPr/>
            <p:nvPr/>
          </p:nvSpPr>
          <p:spPr bwMode="auto">
            <a:xfrm>
              <a:off x="2583009" y="3617116"/>
              <a:ext cx="2293224" cy="1157063"/>
            </a:xfrm>
            <a:custGeom>
              <a:avLst/>
              <a:gdLst>
                <a:gd name="T0" fmla="*/ 567 w 1299"/>
                <a:gd name="T1" fmla="*/ 0 h 655"/>
                <a:gd name="T2" fmla="*/ 303 w 1299"/>
                <a:gd name="T3" fmla="*/ 185 h 655"/>
                <a:gd name="T4" fmla="*/ 132 w 1299"/>
                <a:gd name="T5" fmla="*/ 287 h 655"/>
                <a:gd name="T6" fmla="*/ 42 w 1299"/>
                <a:gd name="T7" fmla="*/ 441 h 655"/>
                <a:gd name="T8" fmla="*/ 0 w 1299"/>
                <a:gd name="T9" fmla="*/ 655 h 655"/>
                <a:gd name="T10" fmla="*/ 1053 w 1299"/>
                <a:gd name="T11" fmla="*/ 655 h 655"/>
                <a:gd name="T12" fmla="*/ 1065 w 1299"/>
                <a:gd name="T13" fmla="*/ 587 h 655"/>
                <a:gd name="T14" fmla="*/ 1142 w 1299"/>
                <a:gd name="T15" fmla="*/ 449 h 655"/>
                <a:gd name="T16" fmla="*/ 1055 w 1299"/>
                <a:gd name="T17" fmla="*/ 548 h 655"/>
                <a:gd name="T18" fmla="*/ 1059 w 1299"/>
                <a:gd name="T19" fmla="*/ 537 h 655"/>
                <a:gd name="T20" fmla="*/ 1082 w 1299"/>
                <a:gd name="T21" fmla="*/ 473 h 655"/>
                <a:gd name="T22" fmla="*/ 1178 w 1299"/>
                <a:gd name="T23" fmla="*/ 302 h 655"/>
                <a:gd name="T24" fmla="*/ 1261 w 1299"/>
                <a:gd name="T25" fmla="*/ 228 h 655"/>
                <a:gd name="T26" fmla="*/ 1299 w 1299"/>
                <a:gd name="T27" fmla="*/ 167 h 655"/>
                <a:gd name="T28" fmla="*/ 1040 w 1299"/>
                <a:gd name="T29" fmla="*/ 8 h 655"/>
                <a:gd name="T30" fmla="*/ 1035 w 1299"/>
                <a:gd name="T31" fmla="*/ 6 h 655"/>
                <a:gd name="T32" fmla="*/ 1039 w 1299"/>
                <a:gd name="T33" fmla="*/ 20 h 655"/>
                <a:gd name="T34" fmla="*/ 1050 w 1299"/>
                <a:gd name="T35" fmla="*/ 100 h 655"/>
                <a:gd name="T36" fmla="*/ 1050 w 1299"/>
                <a:gd name="T37" fmla="*/ 104 h 655"/>
                <a:gd name="T38" fmla="*/ 1050 w 1299"/>
                <a:gd name="T39" fmla="*/ 110 h 655"/>
                <a:gd name="T40" fmla="*/ 987 w 1299"/>
                <a:gd name="T41" fmla="*/ 246 h 655"/>
                <a:gd name="T42" fmla="*/ 885 w 1299"/>
                <a:gd name="T43" fmla="*/ 319 h 655"/>
                <a:gd name="T44" fmla="*/ 783 w 1299"/>
                <a:gd name="T45" fmla="*/ 349 h 655"/>
                <a:gd name="T46" fmla="*/ 660 w 1299"/>
                <a:gd name="T47" fmla="*/ 304 h 655"/>
                <a:gd name="T48" fmla="*/ 659 w 1299"/>
                <a:gd name="T49" fmla="*/ 303 h 655"/>
                <a:gd name="T50" fmla="*/ 607 w 1299"/>
                <a:gd name="T51" fmla="*/ 240 h 655"/>
                <a:gd name="T52" fmla="*/ 606 w 1299"/>
                <a:gd name="T53" fmla="*/ 232 h 655"/>
                <a:gd name="T54" fmla="*/ 567 w 1299"/>
                <a:gd name="T55" fmla="*/ 2 h 655"/>
                <a:gd name="T56" fmla="*/ 567 w 1299"/>
                <a:gd name="T57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9" h="655">
                  <a:moveTo>
                    <a:pt x="567" y="0"/>
                  </a:moveTo>
                  <a:cubicBezTo>
                    <a:pt x="567" y="0"/>
                    <a:pt x="429" y="179"/>
                    <a:pt x="303" y="185"/>
                  </a:cubicBezTo>
                  <a:cubicBezTo>
                    <a:pt x="235" y="189"/>
                    <a:pt x="176" y="235"/>
                    <a:pt x="132" y="287"/>
                  </a:cubicBezTo>
                  <a:cubicBezTo>
                    <a:pt x="78" y="349"/>
                    <a:pt x="45" y="421"/>
                    <a:pt x="42" y="441"/>
                  </a:cubicBezTo>
                  <a:cubicBezTo>
                    <a:pt x="37" y="478"/>
                    <a:pt x="0" y="655"/>
                    <a:pt x="0" y="655"/>
                  </a:cubicBezTo>
                  <a:cubicBezTo>
                    <a:pt x="1053" y="655"/>
                    <a:pt x="1053" y="655"/>
                    <a:pt x="1053" y="655"/>
                  </a:cubicBezTo>
                  <a:cubicBezTo>
                    <a:pt x="1059" y="625"/>
                    <a:pt x="1064" y="598"/>
                    <a:pt x="1065" y="587"/>
                  </a:cubicBezTo>
                  <a:cubicBezTo>
                    <a:pt x="1068" y="568"/>
                    <a:pt x="1096" y="507"/>
                    <a:pt x="1142" y="449"/>
                  </a:cubicBezTo>
                  <a:cubicBezTo>
                    <a:pt x="1108" y="477"/>
                    <a:pt x="1079" y="511"/>
                    <a:pt x="1055" y="548"/>
                  </a:cubicBezTo>
                  <a:cubicBezTo>
                    <a:pt x="1056" y="545"/>
                    <a:pt x="1057" y="541"/>
                    <a:pt x="1059" y="537"/>
                  </a:cubicBezTo>
                  <a:cubicBezTo>
                    <a:pt x="1066" y="516"/>
                    <a:pt x="1074" y="494"/>
                    <a:pt x="1082" y="473"/>
                  </a:cubicBezTo>
                  <a:cubicBezTo>
                    <a:pt x="1105" y="411"/>
                    <a:pt x="1131" y="348"/>
                    <a:pt x="1178" y="302"/>
                  </a:cubicBezTo>
                  <a:cubicBezTo>
                    <a:pt x="1204" y="275"/>
                    <a:pt x="1236" y="255"/>
                    <a:pt x="1261" y="228"/>
                  </a:cubicBezTo>
                  <a:cubicBezTo>
                    <a:pt x="1277" y="210"/>
                    <a:pt x="1290" y="189"/>
                    <a:pt x="1299" y="167"/>
                  </a:cubicBezTo>
                  <a:cubicBezTo>
                    <a:pt x="1156" y="92"/>
                    <a:pt x="1040" y="8"/>
                    <a:pt x="1040" y="8"/>
                  </a:cubicBezTo>
                  <a:cubicBezTo>
                    <a:pt x="1035" y="6"/>
                    <a:pt x="1035" y="6"/>
                    <a:pt x="1035" y="6"/>
                  </a:cubicBezTo>
                  <a:cubicBezTo>
                    <a:pt x="1035" y="6"/>
                    <a:pt x="1037" y="11"/>
                    <a:pt x="1039" y="20"/>
                  </a:cubicBezTo>
                  <a:cubicBezTo>
                    <a:pt x="1046" y="46"/>
                    <a:pt x="1050" y="73"/>
                    <a:pt x="1050" y="100"/>
                  </a:cubicBezTo>
                  <a:cubicBezTo>
                    <a:pt x="1050" y="102"/>
                    <a:pt x="1050" y="103"/>
                    <a:pt x="1050" y="104"/>
                  </a:cubicBezTo>
                  <a:cubicBezTo>
                    <a:pt x="1050" y="106"/>
                    <a:pt x="1050" y="108"/>
                    <a:pt x="1050" y="110"/>
                  </a:cubicBezTo>
                  <a:cubicBezTo>
                    <a:pt x="1048" y="155"/>
                    <a:pt x="1033" y="207"/>
                    <a:pt x="987" y="246"/>
                  </a:cubicBezTo>
                  <a:cubicBezTo>
                    <a:pt x="954" y="272"/>
                    <a:pt x="920" y="297"/>
                    <a:pt x="885" y="319"/>
                  </a:cubicBezTo>
                  <a:cubicBezTo>
                    <a:pt x="853" y="339"/>
                    <a:pt x="818" y="349"/>
                    <a:pt x="783" y="349"/>
                  </a:cubicBezTo>
                  <a:cubicBezTo>
                    <a:pt x="739" y="349"/>
                    <a:pt x="695" y="334"/>
                    <a:pt x="660" y="304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34" y="282"/>
                    <a:pt x="613" y="259"/>
                    <a:pt x="607" y="240"/>
                  </a:cubicBezTo>
                  <a:cubicBezTo>
                    <a:pt x="606" y="238"/>
                    <a:pt x="606" y="235"/>
                    <a:pt x="606" y="232"/>
                  </a:cubicBezTo>
                  <a:cubicBezTo>
                    <a:pt x="602" y="189"/>
                    <a:pt x="571" y="56"/>
                    <a:pt x="567" y="2"/>
                  </a:cubicBezTo>
                  <a:cubicBezTo>
                    <a:pt x="567" y="2"/>
                    <a:pt x="567" y="1"/>
                    <a:pt x="567" y="0"/>
                  </a:cubicBezTo>
                </a:path>
              </a:pathLst>
            </a:custGeom>
            <a:solidFill>
              <a:srgbClr val="3F7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ïşľïde">
              <a:extLst>
                <a:ext uri="{FF2B5EF4-FFF2-40B4-BE49-F238E27FC236}">
                  <a16:creationId xmlns="" xmlns:a16="http://schemas.microsoft.com/office/drawing/2014/main" id="{270BC8CB-5595-416A-BE40-C8322A521A6E}"/>
                </a:ext>
              </a:extLst>
            </p:cNvPr>
            <p:cNvSpPr/>
            <p:nvPr/>
          </p:nvSpPr>
          <p:spPr bwMode="auto">
            <a:xfrm>
              <a:off x="4782174" y="2418250"/>
              <a:ext cx="7465" cy="83607"/>
            </a:xfrm>
            <a:custGeom>
              <a:avLst/>
              <a:gdLst>
                <a:gd name="T0" fmla="*/ 3 w 4"/>
                <a:gd name="T1" fmla="*/ 0 h 47"/>
                <a:gd name="T2" fmla="*/ 0 w 4"/>
                <a:gd name="T3" fmla="*/ 44 h 47"/>
                <a:gd name="T4" fmla="*/ 1 w 4"/>
                <a:gd name="T5" fmla="*/ 47 h 47"/>
                <a:gd name="T6" fmla="*/ 3 w 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3" y="0"/>
                  </a:moveTo>
                  <a:cubicBezTo>
                    <a:pt x="4" y="14"/>
                    <a:pt x="2" y="29"/>
                    <a:pt x="0" y="44"/>
                  </a:cubicBezTo>
                  <a:cubicBezTo>
                    <a:pt x="0" y="45"/>
                    <a:pt x="1" y="46"/>
                    <a:pt x="1" y="47"/>
                  </a:cubicBezTo>
                  <a:cubicBezTo>
                    <a:pt x="3" y="31"/>
                    <a:pt x="4" y="15"/>
                    <a:pt x="3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iŝḻîḑé">
              <a:extLst>
                <a:ext uri="{FF2B5EF4-FFF2-40B4-BE49-F238E27FC236}">
                  <a16:creationId xmlns="" xmlns:a16="http://schemas.microsoft.com/office/drawing/2014/main" id="{636662AA-5290-425D-993E-EF7BC9607FB3}"/>
                </a:ext>
              </a:extLst>
            </p:cNvPr>
            <p:cNvSpPr/>
            <p:nvPr/>
          </p:nvSpPr>
          <p:spPr bwMode="auto">
            <a:xfrm>
              <a:off x="4735892" y="2495885"/>
              <a:ext cx="47775" cy="346372"/>
            </a:xfrm>
            <a:custGeom>
              <a:avLst/>
              <a:gdLst>
                <a:gd name="T0" fmla="*/ 26 w 27"/>
                <a:gd name="T1" fmla="*/ 0 h 196"/>
                <a:gd name="T2" fmla="*/ 26 w 27"/>
                <a:gd name="T3" fmla="*/ 1 h 196"/>
                <a:gd name="T4" fmla="*/ 3 w 27"/>
                <a:gd name="T5" fmla="*/ 196 h 196"/>
                <a:gd name="T6" fmla="*/ 26 w 27"/>
                <a:gd name="T7" fmla="*/ 7 h 196"/>
                <a:gd name="T8" fmla="*/ 27 w 27"/>
                <a:gd name="T9" fmla="*/ 3 h 196"/>
                <a:gd name="T10" fmla="*/ 26 w 27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6">
                  <a:moveTo>
                    <a:pt x="26" y="0"/>
                  </a:moveTo>
                  <a:cubicBezTo>
                    <a:pt x="26" y="0"/>
                    <a:pt x="26" y="1"/>
                    <a:pt x="26" y="1"/>
                  </a:cubicBezTo>
                  <a:cubicBezTo>
                    <a:pt x="17" y="66"/>
                    <a:pt x="0" y="131"/>
                    <a:pt x="3" y="196"/>
                  </a:cubicBezTo>
                  <a:cubicBezTo>
                    <a:pt x="1" y="133"/>
                    <a:pt x="18" y="70"/>
                    <a:pt x="26" y="7"/>
                  </a:cubicBezTo>
                  <a:cubicBezTo>
                    <a:pt x="26" y="5"/>
                    <a:pt x="27" y="4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ïsḻîḍe">
              <a:extLst>
                <a:ext uri="{FF2B5EF4-FFF2-40B4-BE49-F238E27FC236}">
                  <a16:creationId xmlns="" xmlns:a16="http://schemas.microsoft.com/office/drawing/2014/main" id="{1B206784-8EA5-45AE-A151-CC775B546FEA}"/>
                </a:ext>
              </a:extLst>
            </p:cNvPr>
            <p:cNvSpPr/>
            <p:nvPr/>
          </p:nvSpPr>
          <p:spPr bwMode="auto">
            <a:xfrm>
              <a:off x="3507166" y="2503349"/>
              <a:ext cx="943566" cy="467305"/>
            </a:xfrm>
            <a:custGeom>
              <a:avLst/>
              <a:gdLst>
                <a:gd name="T0" fmla="*/ 194 w 534"/>
                <a:gd name="T1" fmla="*/ 0 h 265"/>
                <a:gd name="T2" fmla="*/ 111 w 534"/>
                <a:gd name="T3" fmla="*/ 25 h 265"/>
                <a:gd name="T4" fmla="*/ 110 w 534"/>
                <a:gd name="T5" fmla="*/ 25 h 265"/>
                <a:gd name="T6" fmla="*/ 88 w 534"/>
                <a:gd name="T7" fmla="*/ 24 h 265"/>
                <a:gd name="T8" fmla="*/ 66 w 534"/>
                <a:gd name="T9" fmla="*/ 22 h 265"/>
                <a:gd name="T10" fmla="*/ 48 w 534"/>
                <a:gd name="T11" fmla="*/ 24 h 265"/>
                <a:gd name="T12" fmla="*/ 1 w 534"/>
                <a:gd name="T13" fmla="*/ 88 h 265"/>
                <a:gd name="T14" fmla="*/ 0 w 534"/>
                <a:gd name="T15" fmla="*/ 103 h 265"/>
                <a:gd name="T16" fmla="*/ 1 w 534"/>
                <a:gd name="T17" fmla="*/ 94 h 265"/>
                <a:gd name="T18" fmla="*/ 48 w 534"/>
                <a:gd name="T19" fmla="*/ 30 h 265"/>
                <a:gd name="T20" fmla="*/ 66 w 534"/>
                <a:gd name="T21" fmla="*/ 28 h 265"/>
                <a:gd name="T22" fmla="*/ 88 w 534"/>
                <a:gd name="T23" fmla="*/ 29 h 265"/>
                <a:gd name="T24" fmla="*/ 109 w 534"/>
                <a:gd name="T25" fmla="*/ 31 h 265"/>
                <a:gd name="T26" fmla="*/ 110 w 534"/>
                <a:gd name="T27" fmla="*/ 31 h 265"/>
                <a:gd name="T28" fmla="*/ 194 w 534"/>
                <a:gd name="T29" fmla="*/ 5 h 265"/>
                <a:gd name="T30" fmla="*/ 205 w 534"/>
                <a:gd name="T31" fmla="*/ 7 h 265"/>
                <a:gd name="T32" fmla="*/ 268 w 534"/>
                <a:gd name="T33" fmla="*/ 79 h 265"/>
                <a:gd name="T34" fmla="*/ 421 w 534"/>
                <a:gd name="T35" fmla="*/ 139 h 265"/>
                <a:gd name="T36" fmla="*/ 455 w 534"/>
                <a:gd name="T37" fmla="*/ 136 h 265"/>
                <a:gd name="T38" fmla="*/ 515 w 534"/>
                <a:gd name="T39" fmla="*/ 241 h 265"/>
                <a:gd name="T40" fmla="*/ 528 w 534"/>
                <a:gd name="T41" fmla="*/ 250 h 265"/>
                <a:gd name="T42" fmla="*/ 534 w 534"/>
                <a:gd name="T43" fmla="*/ 265 h 265"/>
                <a:gd name="T44" fmla="*/ 528 w 534"/>
                <a:gd name="T45" fmla="*/ 245 h 265"/>
                <a:gd name="T46" fmla="*/ 515 w 534"/>
                <a:gd name="T47" fmla="*/ 236 h 265"/>
                <a:gd name="T48" fmla="*/ 455 w 534"/>
                <a:gd name="T49" fmla="*/ 131 h 265"/>
                <a:gd name="T50" fmla="*/ 421 w 534"/>
                <a:gd name="T51" fmla="*/ 133 h 265"/>
                <a:gd name="T52" fmla="*/ 268 w 534"/>
                <a:gd name="T53" fmla="*/ 74 h 265"/>
                <a:gd name="T54" fmla="*/ 205 w 534"/>
                <a:gd name="T55" fmla="*/ 2 h 265"/>
                <a:gd name="T56" fmla="*/ 194 w 534"/>
                <a:gd name="T5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4" h="265">
                  <a:moveTo>
                    <a:pt x="194" y="0"/>
                  </a:moveTo>
                  <a:cubicBezTo>
                    <a:pt x="168" y="0"/>
                    <a:pt x="137" y="25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2" y="25"/>
                    <a:pt x="95" y="25"/>
                    <a:pt x="88" y="24"/>
                  </a:cubicBezTo>
                  <a:cubicBezTo>
                    <a:pt x="81" y="23"/>
                    <a:pt x="73" y="22"/>
                    <a:pt x="66" y="22"/>
                  </a:cubicBezTo>
                  <a:cubicBezTo>
                    <a:pt x="60" y="22"/>
                    <a:pt x="54" y="23"/>
                    <a:pt x="48" y="24"/>
                  </a:cubicBezTo>
                  <a:cubicBezTo>
                    <a:pt x="21" y="32"/>
                    <a:pt x="5" y="61"/>
                    <a:pt x="1" y="88"/>
                  </a:cubicBezTo>
                  <a:cubicBezTo>
                    <a:pt x="0" y="93"/>
                    <a:pt x="0" y="98"/>
                    <a:pt x="0" y="103"/>
                  </a:cubicBezTo>
                  <a:cubicBezTo>
                    <a:pt x="0" y="100"/>
                    <a:pt x="0" y="97"/>
                    <a:pt x="1" y="94"/>
                  </a:cubicBezTo>
                  <a:cubicBezTo>
                    <a:pt x="5" y="66"/>
                    <a:pt x="21" y="37"/>
                    <a:pt x="48" y="30"/>
                  </a:cubicBezTo>
                  <a:cubicBezTo>
                    <a:pt x="54" y="28"/>
                    <a:pt x="60" y="28"/>
                    <a:pt x="66" y="28"/>
                  </a:cubicBezTo>
                  <a:cubicBezTo>
                    <a:pt x="73" y="28"/>
                    <a:pt x="80" y="28"/>
                    <a:pt x="88" y="29"/>
                  </a:cubicBezTo>
                  <a:cubicBezTo>
                    <a:pt x="95" y="30"/>
                    <a:pt x="102" y="31"/>
                    <a:pt x="109" y="31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37" y="31"/>
                    <a:pt x="168" y="5"/>
                    <a:pt x="194" y="5"/>
                  </a:cubicBezTo>
                  <a:cubicBezTo>
                    <a:pt x="198" y="5"/>
                    <a:pt x="202" y="6"/>
                    <a:pt x="205" y="7"/>
                  </a:cubicBezTo>
                  <a:cubicBezTo>
                    <a:pt x="229" y="15"/>
                    <a:pt x="248" y="61"/>
                    <a:pt x="268" y="79"/>
                  </a:cubicBezTo>
                  <a:cubicBezTo>
                    <a:pt x="310" y="116"/>
                    <a:pt x="365" y="139"/>
                    <a:pt x="421" y="139"/>
                  </a:cubicBezTo>
                  <a:cubicBezTo>
                    <a:pt x="432" y="139"/>
                    <a:pt x="444" y="138"/>
                    <a:pt x="455" y="136"/>
                  </a:cubicBezTo>
                  <a:cubicBezTo>
                    <a:pt x="466" y="176"/>
                    <a:pt x="479" y="220"/>
                    <a:pt x="515" y="241"/>
                  </a:cubicBezTo>
                  <a:cubicBezTo>
                    <a:pt x="520" y="243"/>
                    <a:pt x="524" y="246"/>
                    <a:pt x="528" y="250"/>
                  </a:cubicBezTo>
                  <a:cubicBezTo>
                    <a:pt x="532" y="254"/>
                    <a:pt x="534" y="260"/>
                    <a:pt x="534" y="265"/>
                  </a:cubicBezTo>
                  <a:cubicBezTo>
                    <a:pt x="534" y="258"/>
                    <a:pt x="533" y="250"/>
                    <a:pt x="528" y="245"/>
                  </a:cubicBezTo>
                  <a:cubicBezTo>
                    <a:pt x="524" y="241"/>
                    <a:pt x="520" y="238"/>
                    <a:pt x="515" y="236"/>
                  </a:cubicBezTo>
                  <a:cubicBezTo>
                    <a:pt x="479" y="215"/>
                    <a:pt x="466" y="171"/>
                    <a:pt x="455" y="131"/>
                  </a:cubicBezTo>
                  <a:cubicBezTo>
                    <a:pt x="444" y="133"/>
                    <a:pt x="432" y="133"/>
                    <a:pt x="421" y="133"/>
                  </a:cubicBezTo>
                  <a:cubicBezTo>
                    <a:pt x="365" y="133"/>
                    <a:pt x="310" y="111"/>
                    <a:pt x="268" y="74"/>
                  </a:cubicBezTo>
                  <a:cubicBezTo>
                    <a:pt x="248" y="56"/>
                    <a:pt x="229" y="10"/>
                    <a:pt x="205" y="2"/>
                  </a:cubicBezTo>
                  <a:cubicBezTo>
                    <a:pt x="202" y="0"/>
                    <a:pt x="198" y="0"/>
                    <a:pt x="194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îśḷíḍê">
              <a:extLst>
                <a:ext uri="{FF2B5EF4-FFF2-40B4-BE49-F238E27FC236}">
                  <a16:creationId xmlns="" xmlns:a16="http://schemas.microsoft.com/office/drawing/2014/main" id="{28C060DB-9673-455C-B966-6581A66723A6}"/>
                </a:ext>
              </a:extLst>
            </p:cNvPr>
            <p:cNvSpPr/>
            <p:nvPr/>
          </p:nvSpPr>
          <p:spPr bwMode="auto">
            <a:xfrm>
              <a:off x="3160793" y="2688479"/>
              <a:ext cx="44790" cy="243357"/>
            </a:xfrm>
            <a:custGeom>
              <a:avLst/>
              <a:gdLst>
                <a:gd name="T0" fmla="*/ 2 w 26"/>
                <a:gd name="T1" fmla="*/ 0 h 138"/>
                <a:gd name="T2" fmla="*/ 8 w 26"/>
                <a:gd name="T3" fmla="*/ 39 h 138"/>
                <a:gd name="T4" fmla="*/ 25 w 26"/>
                <a:gd name="T5" fmla="*/ 135 h 138"/>
                <a:gd name="T6" fmla="*/ 25 w 26"/>
                <a:gd name="T7" fmla="*/ 138 h 138"/>
                <a:gd name="T8" fmla="*/ 25 w 26"/>
                <a:gd name="T9" fmla="*/ 129 h 138"/>
                <a:gd name="T10" fmla="*/ 9 w 26"/>
                <a:gd name="T11" fmla="*/ 33 h 138"/>
                <a:gd name="T12" fmla="*/ 2 w 26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38">
                  <a:moveTo>
                    <a:pt x="2" y="0"/>
                  </a:moveTo>
                  <a:cubicBezTo>
                    <a:pt x="0" y="13"/>
                    <a:pt x="5" y="26"/>
                    <a:pt x="8" y="39"/>
                  </a:cubicBezTo>
                  <a:cubicBezTo>
                    <a:pt x="18" y="70"/>
                    <a:pt x="26" y="102"/>
                    <a:pt x="25" y="135"/>
                  </a:cubicBezTo>
                  <a:cubicBezTo>
                    <a:pt x="25" y="136"/>
                    <a:pt x="25" y="137"/>
                    <a:pt x="25" y="138"/>
                  </a:cubicBezTo>
                  <a:cubicBezTo>
                    <a:pt x="25" y="135"/>
                    <a:pt x="25" y="132"/>
                    <a:pt x="25" y="129"/>
                  </a:cubicBezTo>
                  <a:cubicBezTo>
                    <a:pt x="26" y="97"/>
                    <a:pt x="18" y="65"/>
                    <a:pt x="9" y="33"/>
                  </a:cubicBezTo>
                  <a:cubicBezTo>
                    <a:pt x="5" y="22"/>
                    <a:pt x="2" y="11"/>
                    <a:pt x="2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íṧľïḑe">
              <a:extLst>
                <a:ext uri="{FF2B5EF4-FFF2-40B4-BE49-F238E27FC236}">
                  <a16:creationId xmlns="" xmlns:a16="http://schemas.microsoft.com/office/drawing/2014/main" id="{D6D1F700-ACCB-4F1C-82E8-31702171BCC8}"/>
                </a:ext>
              </a:extLst>
            </p:cNvPr>
            <p:cNvSpPr/>
            <p:nvPr/>
          </p:nvSpPr>
          <p:spPr bwMode="auto">
            <a:xfrm>
              <a:off x="3110032" y="3127417"/>
              <a:ext cx="188116" cy="83607"/>
            </a:xfrm>
            <a:custGeom>
              <a:avLst/>
              <a:gdLst>
                <a:gd name="T0" fmla="*/ 1 w 106"/>
                <a:gd name="T1" fmla="*/ 0 h 48"/>
                <a:gd name="T2" fmla="*/ 2 w 106"/>
                <a:gd name="T3" fmla="*/ 10 h 48"/>
                <a:gd name="T4" fmla="*/ 10 w 106"/>
                <a:gd name="T5" fmla="*/ 19 h 48"/>
                <a:gd name="T6" fmla="*/ 96 w 106"/>
                <a:gd name="T7" fmla="*/ 48 h 48"/>
                <a:gd name="T8" fmla="*/ 106 w 106"/>
                <a:gd name="T9" fmla="*/ 47 h 48"/>
                <a:gd name="T10" fmla="*/ 105 w 106"/>
                <a:gd name="T11" fmla="*/ 42 h 48"/>
                <a:gd name="T12" fmla="*/ 96 w 106"/>
                <a:gd name="T13" fmla="*/ 42 h 48"/>
                <a:gd name="T14" fmla="*/ 10 w 106"/>
                <a:gd name="T15" fmla="*/ 13 h 48"/>
                <a:gd name="T16" fmla="*/ 2 w 106"/>
                <a:gd name="T17" fmla="*/ 5 h 48"/>
                <a:gd name="T18" fmla="*/ 1 w 106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48">
                  <a:moveTo>
                    <a:pt x="1" y="0"/>
                  </a:moveTo>
                  <a:cubicBezTo>
                    <a:pt x="0" y="3"/>
                    <a:pt x="0" y="7"/>
                    <a:pt x="2" y="10"/>
                  </a:cubicBezTo>
                  <a:cubicBezTo>
                    <a:pt x="4" y="14"/>
                    <a:pt x="7" y="17"/>
                    <a:pt x="10" y="19"/>
                  </a:cubicBezTo>
                  <a:cubicBezTo>
                    <a:pt x="35" y="38"/>
                    <a:pt x="65" y="48"/>
                    <a:pt x="96" y="48"/>
                  </a:cubicBezTo>
                  <a:cubicBezTo>
                    <a:pt x="99" y="48"/>
                    <a:pt x="103" y="48"/>
                    <a:pt x="106" y="47"/>
                  </a:cubicBezTo>
                  <a:cubicBezTo>
                    <a:pt x="106" y="46"/>
                    <a:pt x="105" y="44"/>
                    <a:pt x="105" y="42"/>
                  </a:cubicBezTo>
                  <a:cubicBezTo>
                    <a:pt x="102" y="42"/>
                    <a:pt x="99" y="42"/>
                    <a:pt x="96" y="42"/>
                  </a:cubicBezTo>
                  <a:cubicBezTo>
                    <a:pt x="65" y="42"/>
                    <a:pt x="35" y="32"/>
                    <a:pt x="10" y="13"/>
                  </a:cubicBezTo>
                  <a:cubicBezTo>
                    <a:pt x="7" y="11"/>
                    <a:pt x="4" y="8"/>
                    <a:pt x="2" y="5"/>
                  </a:cubicBezTo>
                  <a:cubicBezTo>
                    <a:pt x="1" y="3"/>
                    <a:pt x="1" y="2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îSliḋé">
              <a:extLst>
                <a:ext uri="{FF2B5EF4-FFF2-40B4-BE49-F238E27FC236}">
                  <a16:creationId xmlns="" xmlns:a16="http://schemas.microsoft.com/office/drawing/2014/main" id="{3F80D19E-5B7C-4B75-BD4B-B0B95C99698E}"/>
                </a:ext>
              </a:extLst>
            </p:cNvPr>
            <p:cNvSpPr/>
            <p:nvPr/>
          </p:nvSpPr>
          <p:spPr bwMode="auto">
            <a:xfrm>
              <a:off x="3296655" y="2852708"/>
              <a:ext cx="214990" cy="356824"/>
            </a:xfrm>
            <a:custGeom>
              <a:avLst/>
              <a:gdLst>
                <a:gd name="T0" fmla="*/ 122 w 122"/>
                <a:gd name="T1" fmla="*/ 0 h 202"/>
                <a:gd name="T2" fmla="*/ 98 w 122"/>
                <a:gd name="T3" fmla="*/ 118 h 202"/>
                <a:gd name="T4" fmla="*/ 84 w 122"/>
                <a:gd name="T5" fmla="*/ 155 h 202"/>
                <a:gd name="T6" fmla="*/ 40 w 122"/>
                <a:gd name="T7" fmla="*/ 188 h 202"/>
                <a:gd name="T8" fmla="*/ 0 w 122"/>
                <a:gd name="T9" fmla="*/ 197 h 202"/>
                <a:gd name="T10" fmla="*/ 1 w 122"/>
                <a:gd name="T11" fmla="*/ 202 h 202"/>
                <a:gd name="T12" fmla="*/ 40 w 122"/>
                <a:gd name="T13" fmla="*/ 194 h 202"/>
                <a:gd name="T14" fmla="*/ 84 w 122"/>
                <a:gd name="T15" fmla="*/ 161 h 202"/>
                <a:gd name="T16" fmla="*/ 98 w 122"/>
                <a:gd name="T17" fmla="*/ 124 h 202"/>
                <a:gd name="T18" fmla="*/ 122 w 122"/>
                <a:gd name="T1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202">
                  <a:moveTo>
                    <a:pt x="122" y="0"/>
                  </a:moveTo>
                  <a:cubicBezTo>
                    <a:pt x="119" y="40"/>
                    <a:pt x="109" y="79"/>
                    <a:pt x="98" y="118"/>
                  </a:cubicBezTo>
                  <a:cubicBezTo>
                    <a:pt x="95" y="131"/>
                    <a:pt x="91" y="144"/>
                    <a:pt x="84" y="155"/>
                  </a:cubicBezTo>
                  <a:cubicBezTo>
                    <a:pt x="74" y="171"/>
                    <a:pt x="58" y="182"/>
                    <a:pt x="40" y="188"/>
                  </a:cubicBezTo>
                  <a:cubicBezTo>
                    <a:pt x="27" y="193"/>
                    <a:pt x="13" y="196"/>
                    <a:pt x="0" y="197"/>
                  </a:cubicBezTo>
                  <a:cubicBezTo>
                    <a:pt x="0" y="199"/>
                    <a:pt x="1" y="201"/>
                    <a:pt x="1" y="202"/>
                  </a:cubicBezTo>
                  <a:cubicBezTo>
                    <a:pt x="14" y="201"/>
                    <a:pt x="27" y="199"/>
                    <a:pt x="40" y="194"/>
                  </a:cubicBezTo>
                  <a:cubicBezTo>
                    <a:pt x="57" y="187"/>
                    <a:pt x="74" y="176"/>
                    <a:pt x="84" y="161"/>
                  </a:cubicBezTo>
                  <a:cubicBezTo>
                    <a:pt x="90" y="149"/>
                    <a:pt x="95" y="137"/>
                    <a:pt x="98" y="124"/>
                  </a:cubicBezTo>
                  <a:cubicBezTo>
                    <a:pt x="109" y="83"/>
                    <a:pt x="120" y="42"/>
                    <a:pt x="122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iSľiḑè">
              <a:extLst>
                <a:ext uri="{FF2B5EF4-FFF2-40B4-BE49-F238E27FC236}">
                  <a16:creationId xmlns="" xmlns:a16="http://schemas.microsoft.com/office/drawing/2014/main" id="{A6546A30-550C-4592-85DA-D35B0395C4F4}"/>
                </a:ext>
              </a:extLst>
            </p:cNvPr>
            <p:cNvSpPr/>
            <p:nvPr/>
          </p:nvSpPr>
          <p:spPr bwMode="auto">
            <a:xfrm>
              <a:off x="4611974" y="3278209"/>
              <a:ext cx="204539" cy="56733"/>
            </a:xfrm>
            <a:custGeom>
              <a:avLst/>
              <a:gdLst>
                <a:gd name="T0" fmla="*/ 2 w 116"/>
                <a:gd name="T1" fmla="*/ 0 h 32"/>
                <a:gd name="T2" fmla="*/ 0 w 116"/>
                <a:gd name="T3" fmla="*/ 5 h 32"/>
                <a:gd name="T4" fmla="*/ 71 w 116"/>
                <a:gd name="T5" fmla="*/ 30 h 32"/>
                <a:gd name="T6" fmla="*/ 87 w 116"/>
                <a:gd name="T7" fmla="*/ 32 h 32"/>
                <a:gd name="T8" fmla="*/ 103 w 116"/>
                <a:gd name="T9" fmla="*/ 28 h 32"/>
                <a:gd name="T10" fmla="*/ 116 w 116"/>
                <a:gd name="T11" fmla="*/ 10 h 32"/>
                <a:gd name="T12" fmla="*/ 115 w 116"/>
                <a:gd name="T13" fmla="*/ 7 h 32"/>
                <a:gd name="T14" fmla="*/ 103 w 116"/>
                <a:gd name="T15" fmla="*/ 22 h 32"/>
                <a:gd name="T16" fmla="*/ 87 w 116"/>
                <a:gd name="T17" fmla="*/ 27 h 32"/>
                <a:gd name="T18" fmla="*/ 71 w 116"/>
                <a:gd name="T19" fmla="*/ 25 h 32"/>
                <a:gd name="T20" fmla="*/ 2 w 116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32">
                  <a:moveTo>
                    <a:pt x="2" y="0"/>
                  </a:moveTo>
                  <a:cubicBezTo>
                    <a:pt x="1" y="2"/>
                    <a:pt x="1" y="3"/>
                    <a:pt x="0" y="5"/>
                  </a:cubicBezTo>
                  <a:cubicBezTo>
                    <a:pt x="22" y="17"/>
                    <a:pt x="47" y="25"/>
                    <a:pt x="71" y="30"/>
                  </a:cubicBezTo>
                  <a:cubicBezTo>
                    <a:pt x="76" y="31"/>
                    <a:pt x="82" y="32"/>
                    <a:pt x="87" y="32"/>
                  </a:cubicBezTo>
                  <a:cubicBezTo>
                    <a:pt x="93" y="32"/>
                    <a:pt x="98" y="31"/>
                    <a:pt x="103" y="28"/>
                  </a:cubicBezTo>
                  <a:cubicBezTo>
                    <a:pt x="109" y="23"/>
                    <a:pt x="114" y="17"/>
                    <a:pt x="116" y="10"/>
                  </a:cubicBezTo>
                  <a:cubicBezTo>
                    <a:pt x="116" y="9"/>
                    <a:pt x="116" y="8"/>
                    <a:pt x="115" y="7"/>
                  </a:cubicBezTo>
                  <a:cubicBezTo>
                    <a:pt x="113" y="13"/>
                    <a:pt x="108" y="18"/>
                    <a:pt x="103" y="22"/>
                  </a:cubicBezTo>
                  <a:cubicBezTo>
                    <a:pt x="98" y="25"/>
                    <a:pt x="93" y="27"/>
                    <a:pt x="87" y="27"/>
                  </a:cubicBezTo>
                  <a:cubicBezTo>
                    <a:pt x="82" y="27"/>
                    <a:pt x="76" y="26"/>
                    <a:pt x="71" y="25"/>
                  </a:cubicBezTo>
                  <a:cubicBezTo>
                    <a:pt x="47" y="20"/>
                    <a:pt x="24" y="12"/>
                    <a:pt x="2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ïṥḻîḋè">
              <a:extLst>
                <a:ext uri="{FF2B5EF4-FFF2-40B4-BE49-F238E27FC236}">
                  <a16:creationId xmlns="" xmlns:a16="http://schemas.microsoft.com/office/drawing/2014/main" id="{65E78205-68FD-4DEE-B760-265BBDB4204C}"/>
                </a:ext>
              </a:extLst>
            </p:cNvPr>
            <p:cNvSpPr/>
            <p:nvPr/>
          </p:nvSpPr>
          <p:spPr bwMode="auto">
            <a:xfrm>
              <a:off x="4447746" y="3036345"/>
              <a:ext cx="167214" cy="250821"/>
            </a:xfrm>
            <a:custGeom>
              <a:avLst/>
              <a:gdLst>
                <a:gd name="T0" fmla="*/ 0 w 95"/>
                <a:gd name="T1" fmla="*/ 0 h 142"/>
                <a:gd name="T2" fmla="*/ 47 w 95"/>
                <a:gd name="T3" fmla="*/ 107 h 142"/>
                <a:gd name="T4" fmla="*/ 93 w 95"/>
                <a:gd name="T5" fmla="*/ 142 h 142"/>
                <a:gd name="T6" fmla="*/ 95 w 95"/>
                <a:gd name="T7" fmla="*/ 137 h 142"/>
                <a:gd name="T8" fmla="*/ 47 w 95"/>
                <a:gd name="T9" fmla="*/ 101 h 142"/>
                <a:gd name="T10" fmla="*/ 0 w 95"/>
                <a:gd name="T1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42">
                  <a:moveTo>
                    <a:pt x="0" y="0"/>
                  </a:moveTo>
                  <a:cubicBezTo>
                    <a:pt x="1" y="39"/>
                    <a:pt x="19" y="78"/>
                    <a:pt x="47" y="107"/>
                  </a:cubicBezTo>
                  <a:cubicBezTo>
                    <a:pt x="60" y="121"/>
                    <a:pt x="76" y="132"/>
                    <a:pt x="93" y="142"/>
                  </a:cubicBezTo>
                  <a:cubicBezTo>
                    <a:pt x="94" y="140"/>
                    <a:pt x="94" y="139"/>
                    <a:pt x="95" y="137"/>
                  </a:cubicBezTo>
                  <a:cubicBezTo>
                    <a:pt x="77" y="128"/>
                    <a:pt x="61" y="116"/>
                    <a:pt x="47" y="101"/>
                  </a:cubicBezTo>
                  <a:cubicBezTo>
                    <a:pt x="20" y="74"/>
                    <a:pt x="2" y="38"/>
                    <a:pt x="0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ïşlîḋê">
              <a:extLst>
                <a:ext uri="{FF2B5EF4-FFF2-40B4-BE49-F238E27FC236}">
                  <a16:creationId xmlns="" xmlns:a16="http://schemas.microsoft.com/office/drawing/2014/main" id="{72538419-D7E0-4E2A-BBE2-341890B03895}"/>
                </a:ext>
              </a:extLst>
            </p:cNvPr>
            <p:cNvSpPr/>
            <p:nvPr/>
          </p:nvSpPr>
          <p:spPr bwMode="auto">
            <a:xfrm>
              <a:off x="3104060" y="1953931"/>
              <a:ext cx="1734847" cy="1373545"/>
            </a:xfrm>
            <a:custGeom>
              <a:avLst/>
              <a:gdLst>
                <a:gd name="T0" fmla="*/ 684 w 983"/>
                <a:gd name="T1" fmla="*/ 442 h 778"/>
                <a:gd name="T2" fmla="*/ 744 w 983"/>
                <a:gd name="T3" fmla="*/ 547 h 778"/>
                <a:gd name="T4" fmla="*/ 757 w 983"/>
                <a:gd name="T5" fmla="*/ 556 h 778"/>
                <a:gd name="T6" fmla="*/ 762 w 983"/>
                <a:gd name="T7" fmla="*/ 593 h 778"/>
                <a:gd name="T8" fmla="*/ 808 w 983"/>
                <a:gd name="T9" fmla="*/ 714 h 778"/>
                <a:gd name="T10" fmla="*/ 925 w 983"/>
                <a:gd name="T11" fmla="*/ 775 h 778"/>
                <a:gd name="T12" fmla="*/ 957 w 983"/>
                <a:gd name="T13" fmla="*/ 772 h 778"/>
                <a:gd name="T14" fmla="*/ 970 w 983"/>
                <a:gd name="T15" fmla="*/ 753 h 778"/>
                <a:gd name="T16" fmla="*/ 967 w 983"/>
                <a:gd name="T17" fmla="*/ 651 h 778"/>
                <a:gd name="T18" fmla="*/ 934 w 983"/>
                <a:gd name="T19" fmla="*/ 553 h 778"/>
                <a:gd name="T20" fmla="*/ 951 w 983"/>
                <a:gd name="T21" fmla="*/ 308 h 778"/>
                <a:gd name="T22" fmla="*/ 950 w 983"/>
                <a:gd name="T23" fmla="*/ 227 h 778"/>
                <a:gd name="T24" fmla="*/ 885 w 983"/>
                <a:gd name="T25" fmla="*/ 129 h 778"/>
                <a:gd name="T26" fmla="*/ 837 w 983"/>
                <a:gd name="T27" fmla="*/ 87 h 778"/>
                <a:gd name="T28" fmla="*/ 739 w 983"/>
                <a:gd name="T29" fmla="*/ 71 h 778"/>
                <a:gd name="T30" fmla="*/ 652 w 983"/>
                <a:gd name="T31" fmla="*/ 62 h 778"/>
                <a:gd name="T32" fmla="*/ 587 w 983"/>
                <a:gd name="T33" fmla="*/ 26 h 778"/>
                <a:gd name="T34" fmla="*/ 431 w 983"/>
                <a:gd name="T35" fmla="*/ 11 h 778"/>
                <a:gd name="T36" fmla="*/ 282 w 983"/>
                <a:gd name="T37" fmla="*/ 67 h 778"/>
                <a:gd name="T38" fmla="*/ 245 w 983"/>
                <a:gd name="T39" fmla="*/ 84 h 778"/>
                <a:gd name="T40" fmla="*/ 110 w 983"/>
                <a:gd name="T41" fmla="*/ 185 h 778"/>
                <a:gd name="T42" fmla="*/ 58 w 983"/>
                <a:gd name="T43" fmla="*/ 360 h 778"/>
                <a:gd name="T44" fmla="*/ 34 w 983"/>
                <a:gd name="T45" fmla="*/ 410 h 778"/>
                <a:gd name="T46" fmla="*/ 41 w 983"/>
                <a:gd name="T47" fmla="*/ 449 h 778"/>
                <a:gd name="T48" fmla="*/ 57 w 983"/>
                <a:gd name="T49" fmla="*/ 545 h 778"/>
                <a:gd name="T50" fmla="*/ 23 w 983"/>
                <a:gd name="T51" fmla="*/ 634 h 778"/>
                <a:gd name="T52" fmla="*/ 6 w 983"/>
                <a:gd name="T53" fmla="*/ 669 h 778"/>
                <a:gd name="T54" fmla="*/ 14 w 983"/>
                <a:gd name="T55" fmla="*/ 677 h 778"/>
                <a:gd name="T56" fmla="*/ 149 w 983"/>
                <a:gd name="T57" fmla="*/ 697 h 778"/>
                <a:gd name="T58" fmla="*/ 193 w 983"/>
                <a:gd name="T59" fmla="*/ 664 h 778"/>
                <a:gd name="T60" fmla="*/ 207 w 983"/>
                <a:gd name="T61" fmla="*/ 627 h 778"/>
                <a:gd name="T62" fmla="*/ 232 w 983"/>
                <a:gd name="T63" fmla="*/ 483 h 778"/>
                <a:gd name="T64" fmla="*/ 230 w 983"/>
                <a:gd name="T65" fmla="*/ 399 h 778"/>
                <a:gd name="T66" fmla="*/ 277 w 983"/>
                <a:gd name="T67" fmla="*/ 335 h 778"/>
                <a:gd name="T68" fmla="*/ 317 w 983"/>
                <a:gd name="T69" fmla="*/ 335 h 778"/>
                <a:gd name="T70" fmla="*/ 340 w 983"/>
                <a:gd name="T71" fmla="*/ 336 h 778"/>
                <a:gd name="T72" fmla="*/ 434 w 983"/>
                <a:gd name="T73" fmla="*/ 313 h 778"/>
                <a:gd name="T74" fmla="*/ 497 w 983"/>
                <a:gd name="T75" fmla="*/ 385 h 778"/>
                <a:gd name="T76" fmla="*/ 684 w 983"/>
                <a:gd name="T77" fmla="*/ 442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3" h="778">
                  <a:moveTo>
                    <a:pt x="684" y="442"/>
                  </a:moveTo>
                  <a:cubicBezTo>
                    <a:pt x="695" y="482"/>
                    <a:pt x="708" y="526"/>
                    <a:pt x="744" y="547"/>
                  </a:cubicBezTo>
                  <a:cubicBezTo>
                    <a:pt x="749" y="549"/>
                    <a:pt x="753" y="552"/>
                    <a:pt x="757" y="556"/>
                  </a:cubicBezTo>
                  <a:cubicBezTo>
                    <a:pt x="766" y="565"/>
                    <a:pt x="763" y="580"/>
                    <a:pt x="762" y="593"/>
                  </a:cubicBezTo>
                  <a:cubicBezTo>
                    <a:pt x="757" y="637"/>
                    <a:pt x="776" y="683"/>
                    <a:pt x="808" y="714"/>
                  </a:cubicBezTo>
                  <a:cubicBezTo>
                    <a:pt x="839" y="746"/>
                    <a:pt x="881" y="766"/>
                    <a:pt x="925" y="775"/>
                  </a:cubicBezTo>
                  <a:cubicBezTo>
                    <a:pt x="936" y="777"/>
                    <a:pt x="948" y="778"/>
                    <a:pt x="957" y="772"/>
                  </a:cubicBezTo>
                  <a:cubicBezTo>
                    <a:pt x="963" y="768"/>
                    <a:pt x="968" y="761"/>
                    <a:pt x="970" y="753"/>
                  </a:cubicBezTo>
                  <a:cubicBezTo>
                    <a:pt x="983" y="721"/>
                    <a:pt x="977" y="685"/>
                    <a:pt x="967" y="651"/>
                  </a:cubicBezTo>
                  <a:cubicBezTo>
                    <a:pt x="957" y="618"/>
                    <a:pt x="942" y="587"/>
                    <a:pt x="934" y="553"/>
                  </a:cubicBezTo>
                  <a:cubicBezTo>
                    <a:pt x="916" y="473"/>
                    <a:pt x="940" y="390"/>
                    <a:pt x="951" y="308"/>
                  </a:cubicBezTo>
                  <a:cubicBezTo>
                    <a:pt x="955" y="281"/>
                    <a:pt x="957" y="253"/>
                    <a:pt x="950" y="227"/>
                  </a:cubicBezTo>
                  <a:cubicBezTo>
                    <a:pt x="940" y="188"/>
                    <a:pt x="912" y="158"/>
                    <a:pt x="885" y="129"/>
                  </a:cubicBezTo>
                  <a:cubicBezTo>
                    <a:pt x="870" y="113"/>
                    <a:pt x="856" y="97"/>
                    <a:pt x="837" y="87"/>
                  </a:cubicBezTo>
                  <a:cubicBezTo>
                    <a:pt x="807" y="71"/>
                    <a:pt x="773" y="71"/>
                    <a:pt x="739" y="71"/>
                  </a:cubicBezTo>
                  <a:cubicBezTo>
                    <a:pt x="709" y="71"/>
                    <a:pt x="680" y="72"/>
                    <a:pt x="652" y="62"/>
                  </a:cubicBezTo>
                  <a:cubicBezTo>
                    <a:pt x="629" y="53"/>
                    <a:pt x="609" y="37"/>
                    <a:pt x="587" y="26"/>
                  </a:cubicBezTo>
                  <a:cubicBezTo>
                    <a:pt x="539" y="2"/>
                    <a:pt x="483" y="0"/>
                    <a:pt x="431" y="11"/>
                  </a:cubicBezTo>
                  <a:cubicBezTo>
                    <a:pt x="379" y="22"/>
                    <a:pt x="330" y="45"/>
                    <a:pt x="282" y="67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193" y="108"/>
                    <a:pt x="138" y="135"/>
                    <a:pt x="110" y="185"/>
                  </a:cubicBezTo>
                  <a:cubicBezTo>
                    <a:pt x="80" y="238"/>
                    <a:pt x="88" y="307"/>
                    <a:pt x="58" y="360"/>
                  </a:cubicBezTo>
                  <a:cubicBezTo>
                    <a:pt x="49" y="376"/>
                    <a:pt x="37" y="392"/>
                    <a:pt x="34" y="410"/>
                  </a:cubicBezTo>
                  <a:cubicBezTo>
                    <a:pt x="33" y="423"/>
                    <a:pt x="37" y="437"/>
                    <a:pt x="41" y="449"/>
                  </a:cubicBezTo>
                  <a:cubicBezTo>
                    <a:pt x="50" y="481"/>
                    <a:pt x="58" y="513"/>
                    <a:pt x="57" y="545"/>
                  </a:cubicBezTo>
                  <a:cubicBezTo>
                    <a:pt x="57" y="578"/>
                    <a:pt x="46" y="611"/>
                    <a:pt x="23" y="634"/>
                  </a:cubicBezTo>
                  <a:cubicBezTo>
                    <a:pt x="13" y="644"/>
                    <a:pt x="0" y="656"/>
                    <a:pt x="6" y="669"/>
                  </a:cubicBezTo>
                  <a:cubicBezTo>
                    <a:pt x="8" y="672"/>
                    <a:pt x="11" y="675"/>
                    <a:pt x="14" y="677"/>
                  </a:cubicBezTo>
                  <a:cubicBezTo>
                    <a:pt x="53" y="707"/>
                    <a:pt x="104" y="714"/>
                    <a:pt x="149" y="697"/>
                  </a:cubicBezTo>
                  <a:cubicBezTo>
                    <a:pt x="167" y="691"/>
                    <a:pt x="183" y="680"/>
                    <a:pt x="193" y="664"/>
                  </a:cubicBezTo>
                  <a:cubicBezTo>
                    <a:pt x="200" y="653"/>
                    <a:pt x="204" y="640"/>
                    <a:pt x="207" y="627"/>
                  </a:cubicBezTo>
                  <a:cubicBezTo>
                    <a:pt x="220" y="580"/>
                    <a:pt x="233" y="532"/>
                    <a:pt x="232" y="483"/>
                  </a:cubicBezTo>
                  <a:cubicBezTo>
                    <a:pt x="231" y="455"/>
                    <a:pt x="226" y="427"/>
                    <a:pt x="230" y="399"/>
                  </a:cubicBezTo>
                  <a:cubicBezTo>
                    <a:pt x="234" y="372"/>
                    <a:pt x="250" y="343"/>
                    <a:pt x="277" y="335"/>
                  </a:cubicBezTo>
                  <a:cubicBezTo>
                    <a:pt x="290" y="332"/>
                    <a:pt x="303" y="333"/>
                    <a:pt x="317" y="335"/>
                  </a:cubicBezTo>
                  <a:cubicBezTo>
                    <a:pt x="324" y="336"/>
                    <a:pt x="332" y="337"/>
                    <a:pt x="340" y="336"/>
                  </a:cubicBezTo>
                  <a:cubicBezTo>
                    <a:pt x="370" y="336"/>
                    <a:pt x="407" y="303"/>
                    <a:pt x="434" y="313"/>
                  </a:cubicBezTo>
                  <a:cubicBezTo>
                    <a:pt x="458" y="321"/>
                    <a:pt x="477" y="367"/>
                    <a:pt x="497" y="385"/>
                  </a:cubicBezTo>
                  <a:cubicBezTo>
                    <a:pt x="547" y="430"/>
                    <a:pt x="618" y="453"/>
                    <a:pt x="684" y="442"/>
                  </a:cubicBezTo>
                </a:path>
              </a:pathLst>
            </a:custGeom>
            <a:solidFill>
              <a:srgbClr val="C3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iṣļíḑe">
              <a:extLst>
                <a:ext uri="{FF2B5EF4-FFF2-40B4-BE49-F238E27FC236}">
                  <a16:creationId xmlns="" xmlns:a16="http://schemas.microsoft.com/office/drawing/2014/main" id="{2B16DF55-0661-4DAA-B227-EC57C2A8CFF3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86983"/>
            </a:xfrm>
            <a:prstGeom prst="rect">
              <a:avLst/>
            </a:prstGeom>
            <a:solidFill>
              <a:srgbClr val="46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îṡ1ïdè">
              <a:extLst>
                <a:ext uri="{FF2B5EF4-FFF2-40B4-BE49-F238E27FC236}">
                  <a16:creationId xmlns="" xmlns:a16="http://schemas.microsoft.com/office/drawing/2014/main" id="{15881558-9E59-4040-A5B3-DAB5D11DF9E5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86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íšḻíḑè">
              <a:extLst>
                <a:ext uri="{FF2B5EF4-FFF2-40B4-BE49-F238E27FC236}">
                  <a16:creationId xmlns="" xmlns:a16="http://schemas.microsoft.com/office/drawing/2014/main" id="{5525C1CF-D99D-484A-B8CA-2B5A450E5104}"/>
                </a:ext>
              </a:extLst>
            </p:cNvPr>
            <p:cNvSpPr/>
            <p:nvPr/>
          </p:nvSpPr>
          <p:spPr bwMode="auto">
            <a:xfrm>
              <a:off x="5333086" y="3521565"/>
              <a:ext cx="1042103" cy="498657"/>
            </a:xfrm>
            <a:custGeom>
              <a:avLst/>
              <a:gdLst>
                <a:gd name="T0" fmla="*/ 0 w 590"/>
                <a:gd name="T1" fmla="*/ 84 h 282"/>
                <a:gd name="T2" fmla="*/ 0 w 590"/>
                <a:gd name="T3" fmla="*/ 89 h 282"/>
                <a:gd name="T4" fmla="*/ 7 w 590"/>
                <a:gd name="T5" fmla="*/ 135 h 282"/>
                <a:gd name="T6" fmla="*/ 47 w 590"/>
                <a:gd name="T7" fmla="*/ 207 h 282"/>
                <a:gd name="T8" fmla="*/ 57 w 590"/>
                <a:gd name="T9" fmla="*/ 220 h 282"/>
                <a:gd name="T10" fmla="*/ 108 w 590"/>
                <a:gd name="T11" fmla="*/ 282 h 282"/>
                <a:gd name="T12" fmla="*/ 108 w 590"/>
                <a:gd name="T13" fmla="*/ 282 h 282"/>
                <a:gd name="T14" fmla="*/ 108 w 590"/>
                <a:gd name="T15" fmla="*/ 282 h 282"/>
                <a:gd name="T16" fmla="*/ 109 w 590"/>
                <a:gd name="T17" fmla="*/ 277 h 282"/>
                <a:gd name="T18" fmla="*/ 114 w 590"/>
                <a:gd name="T19" fmla="*/ 166 h 282"/>
                <a:gd name="T20" fmla="*/ 113 w 590"/>
                <a:gd name="T21" fmla="*/ 166 h 282"/>
                <a:gd name="T22" fmla="*/ 113 w 590"/>
                <a:gd name="T23" fmla="*/ 158 h 282"/>
                <a:gd name="T24" fmla="*/ 113 w 590"/>
                <a:gd name="T25" fmla="*/ 158 h 282"/>
                <a:gd name="T26" fmla="*/ 0 w 590"/>
                <a:gd name="T27" fmla="*/ 84 h 282"/>
                <a:gd name="T28" fmla="*/ 590 w 590"/>
                <a:gd name="T29" fmla="*/ 0 h 282"/>
                <a:gd name="T30" fmla="*/ 551 w 590"/>
                <a:gd name="T31" fmla="*/ 54 h 282"/>
                <a:gd name="T32" fmla="*/ 551 w 590"/>
                <a:gd name="T33" fmla="*/ 55 h 282"/>
                <a:gd name="T34" fmla="*/ 551 w 590"/>
                <a:gd name="T35" fmla="*/ 63 h 282"/>
                <a:gd name="T36" fmla="*/ 551 w 590"/>
                <a:gd name="T37" fmla="*/ 100 h 282"/>
                <a:gd name="T38" fmla="*/ 551 w 590"/>
                <a:gd name="T39" fmla="*/ 105 h 282"/>
                <a:gd name="T40" fmla="*/ 589 w 590"/>
                <a:gd name="T41" fmla="*/ 6 h 282"/>
                <a:gd name="T42" fmla="*/ 590 w 590"/>
                <a:gd name="T4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0" h="282">
                  <a:moveTo>
                    <a:pt x="0" y="84"/>
                  </a:moveTo>
                  <a:cubicBezTo>
                    <a:pt x="0" y="86"/>
                    <a:pt x="0" y="87"/>
                    <a:pt x="0" y="89"/>
                  </a:cubicBezTo>
                  <a:cubicBezTo>
                    <a:pt x="0" y="105"/>
                    <a:pt x="3" y="120"/>
                    <a:pt x="7" y="135"/>
                  </a:cubicBezTo>
                  <a:cubicBezTo>
                    <a:pt x="15" y="161"/>
                    <a:pt x="30" y="185"/>
                    <a:pt x="47" y="207"/>
                  </a:cubicBezTo>
                  <a:cubicBezTo>
                    <a:pt x="50" y="211"/>
                    <a:pt x="53" y="215"/>
                    <a:pt x="57" y="220"/>
                  </a:cubicBezTo>
                  <a:cubicBezTo>
                    <a:pt x="74" y="240"/>
                    <a:pt x="92" y="260"/>
                    <a:pt x="108" y="282"/>
                  </a:cubicBezTo>
                  <a:cubicBezTo>
                    <a:pt x="108" y="282"/>
                    <a:pt x="108" y="282"/>
                    <a:pt x="108" y="282"/>
                  </a:cubicBezTo>
                  <a:cubicBezTo>
                    <a:pt x="108" y="282"/>
                    <a:pt x="108" y="282"/>
                    <a:pt x="108" y="282"/>
                  </a:cubicBezTo>
                  <a:cubicBezTo>
                    <a:pt x="108" y="280"/>
                    <a:pt x="109" y="279"/>
                    <a:pt x="109" y="277"/>
                  </a:cubicBezTo>
                  <a:cubicBezTo>
                    <a:pt x="113" y="240"/>
                    <a:pt x="114" y="203"/>
                    <a:pt x="114" y="166"/>
                  </a:cubicBezTo>
                  <a:cubicBezTo>
                    <a:pt x="113" y="166"/>
                    <a:pt x="113" y="166"/>
                    <a:pt x="113" y="166"/>
                  </a:cubicBezTo>
                  <a:cubicBezTo>
                    <a:pt x="113" y="163"/>
                    <a:pt x="113" y="160"/>
                    <a:pt x="113" y="158"/>
                  </a:cubicBezTo>
                  <a:cubicBezTo>
                    <a:pt x="113" y="158"/>
                    <a:pt x="113" y="158"/>
                    <a:pt x="113" y="158"/>
                  </a:cubicBezTo>
                  <a:cubicBezTo>
                    <a:pt x="71" y="140"/>
                    <a:pt x="33" y="115"/>
                    <a:pt x="0" y="84"/>
                  </a:cubicBezTo>
                  <a:moveTo>
                    <a:pt x="590" y="0"/>
                  </a:moveTo>
                  <a:cubicBezTo>
                    <a:pt x="578" y="19"/>
                    <a:pt x="565" y="37"/>
                    <a:pt x="551" y="54"/>
                  </a:cubicBezTo>
                  <a:cubicBezTo>
                    <a:pt x="551" y="55"/>
                    <a:pt x="551" y="55"/>
                    <a:pt x="551" y="55"/>
                  </a:cubicBezTo>
                  <a:cubicBezTo>
                    <a:pt x="551" y="57"/>
                    <a:pt x="551" y="60"/>
                    <a:pt x="551" y="63"/>
                  </a:cubicBezTo>
                  <a:cubicBezTo>
                    <a:pt x="551" y="75"/>
                    <a:pt x="551" y="87"/>
                    <a:pt x="551" y="100"/>
                  </a:cubicBezTo>
                  <a:cubicBezTo>
                    <a:pt x="551" y="101"/>
                    <a:pt x="551" y="103"/>
                    <a:pt x="551" y="105"/>
                  </a:cubicBezTo>
                  <a:cubicBezTo>
                    <a:pt x="569" y="72"/>
                    <a:pt x="586" y="40"/>
                    <a:pt x="589" y="6"/>
                  </a:cubicBezTo>
                  <a:cubicBezTo>
                    <a:pt x="590" y="4"/>
                    <a:pt x="590" y="2"/>
                    <a:pt x="590" y="0"/>
                  </a:cubicBezTo>
                </a:path>
              </a:pathLst>
            </a:custGeom>
            <a:solidFill>
              <a:srgbClr val="42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îṩļiḍê">
              <a:extLst>
                <a:ext uri="{FF2B5EF4-FFF2-40B4-BE49-F238E27FC236}">
                  <a16:creationId xmlns="" xmlns:a16="http://schemas.microsoft.com/office/drawing/2014/main" id="{B762B87A-8ACE-40E8-8126-13FD555EEEB0}"/>
                </a:ext>
              </a:extLst>
            </p:cNvPr>
            <p:cNvSpPr/>
            <p:nvPr/>
          </p:nvSpPr>
          <p:spPr bwMode="auto">
            <a:xfrm>
              <a:off x="5059869" y="2958710"/>
              <a:ext cx="1383997" cy="2072262"/>
            </a:xfrm>
            <a:custGeom>
              <a:avLst/>
              <a:gdLst>
                <a:gd name="T0" fmla="*/ 784 w 784"/>
                <a:gd name="T1" fmla="*/ 1174 h 1174"/>
                <a:gd name="T2" fmla="*/ 0 w 784"/>
                <a:gd name="T3" fmla="*/ 1174 h 1174"/>
                <a:gd name="T4" fmla="*/ 98 w 784"/>
                <a:gd name="T5" fmla="*/ 987 h 1174"/>
                <a:gd name="T6" fmla="*/ 208 w 784"/>
                <a:gd name="T7" fmla="*/ 810 h 1174"/>
                <a:gd name="T8" fmla="*/ 228 w 784"/>
                <a:gd name="T9" fmla="*/ 758 h 1174"/>
                <a:gd name="T10" fmla="*/ 263 w 784"/>
                <a:gd name="T11" fmla="*/ 601 h 1174"/>
                <a:gd name="T12" fmla="*/ 264 w 784"/>
                <a:gd name="T13" fmla="*/ 596 h 1174"/>
                <a:gd name="T14" fmla="*/ 269 w 784"/>
                <a:gd name="T15" fmla="*/ 484 h 1174"/>
                <a:gd name="T16" fmla="*/ 269 w 784"/>
                <a:gd name="T17" fmla="*/ 476 h 1174"/>
                <a:gd name="T18" fmla="*/ 224 w 784"/>
                <a:gd name="T19" fmla="*/ 207 h 1174"/>
                <a:gd name="T20" fmla="*/ 223 w 784"/>
                <a:gd name="T21" fmla="*/ 204 h 1174"/>
                <a:gd name="T22" fmla="*/ 208 w 784"/>
                <a:gd name="T23" fmla="*/ 162 h 1174"/>
                <a:gd name="T24" fmla="*/ 249 w 784"/>
                <a:gd name="T25" fmla="*/ 141 h 1174"/>
                <a:gd name="T26" fmla="*/ 251 w 784"/>
                <a:gd name="T27" fmla="*/ 140 h 1174"/>
                <a:gd name="T28" fmla="*/ 668 w 784"/>
                <a:gd name="T29" fmla="*/ 67 h 1174"/>
                <a:gd name="T30" fmla="*/ 669 w 784"/>
                <a:gd name="T31" fmla="*/ 68 h 1174"/>
                <a:gd name="T32" fmla="*/ 714 w 784"/>
                <a:gd name="T33" fmla="*/ 213 h 1174"/>
                <a:gd name="T34" fmla="*/ 714 w 784"/>
                <a:gd name="T35" fmla="*/ 214 h 1174"/>
                <a:gd name="T36" fmla="*/ 713 w 784"/>
                <a:gd name="T37" fmla="*/ 218 h 1174"/>
                <a:gd name="T38" fmla="*/ 706 w 784"/>
                <a:gd name="T39" fmla="*/ 374 h 1174"/>
                <a:gd name="T40" fmla="*/ 706 w 784"/>
                <a:gd name="T41" fmla="*/ 382 h 1174"/>
                <a:gd name="T42" fmla="*/ 706 w 784"/>
                <a:gd name="T43" fmla="*/ 419 h 1174"/>
                <a:gd name="T44" fmla="*/ 706 w 784"/>
                <a:gd name="T45" fmla="*/ 424 h 1174"/>
                <a:gd name="T46" fmla="*/ 711 w 784"/>
                <a:gd name="T47" fmla="*/ 548 h 1174"/>
                <a:gd name="T48" fmla="*/ 725 w 784"/>
                <a:gd name="T49" fmla="*/ 725 h 1174"/>
                <a:gd name="T50" fmla="*/ 733 w 784"/>
                <a:gd name="T51" fmla="*/ 800 h 1174"/>
                <a:gd name="T52" fmla="*/ 734 w 784"/>
                <a:gd name="T53" fmla="*/ 808 h 1174"/>
                <a:gd name="T54" fmla="*/ 745 w 784"/>
                <a:gd name="T55" fmla="*/ 896 h 1174"/>
                <a:gd name="T56" fmla="*/ 745 w 784"/>
                <a:gd name="T57" fmla="*/ 898 h 1174"/>
                <a:gd name="T58" fmla="*/ 784 w 784"/>
                <a:gd name="T59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4" h="1174">
                  <a:moveTo>
                    <a:pt x="784" y="1174"/>
                  </a:moveTo>
                  <a:cubicBezTo>
                    <a:pt x="0" y="1174"/>
                    <a:pt x="0" y="1174"/>
                    <a:pt x="0" y="1174"/>
                  </a:cubicBezTo>
                  <a:cubicBezTo>
                    <a:pt x="10" y="1117"/>
                    <a:pt x="40" y="1054"/>
                    <a:pt x="98" y="987"/>
                  </a:cubicBezTo>
                  <a:cubicBezTo>
                    <a:pt x="143" y="934"/>
                    <a:pt x="180" y="874"/>
                    <a:pt x="208" y="810"/>
                  </a:cubicBezTo>
                  <a:cubicBezTo>
                    <a:pt x="215" y="793"/>
                    <a:pt x="222" y="776"/>
                    <a:pt x="228" y="758"/>
                  </a:cubicBezTo>
                  <a:cubicBezTo>
                    <a:pt x="245" y="707"/>
                    <a:pt x="257" y="654"/>
                    <a:pt x="263" y="601"/>
                  </a:cubicBezTo>
                  <a:cubicBezTo>
                    <a:pt x="263" y="599"/>
                    <a:pt x="264" y="598"/>
                    <a:pt x="264" y="596"/>
                  </a:cubicBezTo>
                  <a:cubicBezTo>
                    <a:pt x="268" y="559"/>
                    <a:pt x="269" y="522"/>
                    <a:pt x="269" y="484"/>
                  </a:cubicBezTo>
                  <a:cubicBezTo>
                    <a:pt x="269" y="482"/>
                    <a:pt x="269" y="479"/>
                    <a:pt x="269" y="476"/>
                  </a:cubicBezTo>
                  <a:cubicBezTo>
                    <a:pt x="266" y="385"/>
                    <a:pt x="251" y="294"/>
                    <a:pt x="224" y="207"/>
                  </a:cubicBezTo>
                  <a:cubicBezTo>
                    <a:pt x="223" y="204"/>
                    <a:pt x="223" y="204"/>
                    <a:pt x="223" y="204"/>
                  </a:cubicBezTo>
                  <a:cubicBezTo>
                    <a:pt x="214" y="177"/>
                    <a:pt x="208" y="162"/>
                    <a:pt x="208" y="162"/>
                  </a:cubicBezTo>
                  <a:cubicBezTo>
                    <a:pt x="208" y="162"/>
                    <a:pt x="223" y="153"/>
                    <a:pt x="249" y="141"/>
                  </a:cubicBezTo>
                  <a:cubicBezTo>
                    <a:pt x="251" y="140"/>
                    <a:pt x="251" y="140"/>
                    <a:pt x="251" y="140"/>
                  </a:cubicBezTo>
                  <a:cubicBezTo>
                    <a:pt x="346" y="94"/>
                    <a:pt x="569" y="0"/>
                    <a:pt x="668" y="67"/>
                  </a:cubicBezTo>
                  <a:cubicBezTo>
                    <a:pt x="669" y="68"/>
                    <a:pt x="669" y="68"/>
                    <a:pt x="669" y="68"/>
                  </a:cubicBezTo>
                  <a:cubicBezTo>
                    <a:pt x="704" y="93"/>
                    <a:pt x="722" y="138"/>
                    <a:pt x="714" y="213"/>
                  </a:cubicBezTo>
                  <a:cubicBezTo>
                    <a:pt x="714" y="214"/>
                    <a:pt x="714" y="214"/>
                    <a:pt x="714" y="214"/>
                  </a:cubicBezTo>
                  <a:cubicBezTo>
                    <a:pt x="714" y="215"/>
                    <a:pt x="713" y="217"/>
                    <a:pt x="713" y="218"/>
                  </a:cubicBezTo>
                  <a:cubicBezTo>
                    <a:pt x="708" y="270"/>
                    <a:pt x="705" y="322"/>
                    <a:pt x="706" y="374"/>
                  </a:cubicBezTo>
                  <a:cubicBezTo>
                    <a:pt x="706" y="376"/>
                    <a:pt x="706" y="379"/>
                    <a:pt x="706" y="382"/>
                  </a:cubicBezTo>
                  <a:cubicBezTo>
                    <a:pt x="706" y="394"/>
                    <a:pt x="706" y="406"/>
                    <a:pt x="706" y="419"/>
                  </a:cubicBezTo>
                  <a:cubicBezTo>
                    <a:pt x="706" y="420"/>
                    <a:pt x="706" y="422"/>
                    <a:pt x="706" y="424"/>
                  </a:cubicBezTo>
                  <a:cubicBezTo>
                    <a:pt x="707" y="464"/>
                    <a:pt x="709" y="506"/>
                    <a:pt x="711" y="548"/>
                  </a:cubicBezTo>
                  <a:cubicBezTo>
                    <a:pt x="715" y="607"/>
                    <a:pt x="720" y="667"/>
                    <a:pt x="725" y="725"/>
                  </a:cubicBezTo>
                  <a:cubicBezTo>
                    <a:pt x="728" y="750"/>
                    <a:pt x="731" y="775"/>
                    <a:pt x="733" y="800"/>
                  </a:cubicBezTo>
                  <a:cubicBezTo>
                    <a:pt x="734" y="803"/>
                    <a:pt x="734" y="806"/>
                    <a:pt x="734" y="808"/>
                  </a:cubicBezTo>
                  <a:cubicBezTo>
                    <a:pt x="738" y="838"/>
                    <a:pt x="741" y="868"/>
                    <a:pt x="745" y="896"/>
                  </a:cubicBezTo>
                  <a:cubicBezTo>
                    <a:pt x="745" y="898"/>
                    <a:pt x="745" y="898"/>
                    <a:pt x="745" y="898"/>
                  </a:cubicBezTo>
                  <a:cubicBezTo>
                    <a:pt x="759" y="1011"/>
                    <a:pt x="774" y="1109"/>
                    <a:pt x="784" y="1174"/>
                  </a:cubicBezTo>
                </a:path>
              </a:pathLst>
            </a:custGeom>
            <a:solidFill>
              <a:srgbClr val="C1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iṥļidé">
              <a:extLst>
                <a:ext uri="{FF2B5EF4-FFF2-40B4-BE49-F238E27FC236}">
                  <a16:creationId xmlns="" xmlns:a16="http://schemas.microsoft.com/office/drawing/2014/main" id="{942FD577-0DD7-4EC9-B1EB-9CA5D196963A}"/>
                </a:ext>
              </a:extLst>
            </p:cNvPr>
            <p:cNvSpPr/>
            <p:nvPr/>
          </p:nvSpPr>
          <p:spPr bwMode="auto">
            <a:xfrm>
              <a:off x="5533146" y="3800753"/>
              <a:ext cx="1493" cy="14930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0 w 1"/>
                <a:gd name="T5" fmla="*/ 8 h 8"/>
                <a:gd name="T6" fmla="*/ 1 w 1"/>
                <a:gd name="T7" fmla="*/ 8 h 8"/>
                <a:gd name="T8" fmla="*/ 1 w 1"/>
                <a:gd name="T9" fmla="*/ 7 h 8"/>
                <a:gd name="T10" fmla="*/ 1 w 1"/>
                <a:gd name="T11" fmla="*/ 0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5"/>
                    <a:pt x="1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3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ïşḷíďé">
              <a:extLst>
                <a:ext uri="{FF2B5EF4-FFF2-40B4-BE49-F238E27FC236}">
                  <a16:creationId xmlns="" xmlns:a16="http://schemas.microsoft.com/office/drawing/2014/main" id="{71602B2E-0707-4445-B7ED-B2A597D830A3}"/>
                </a:ext>
              </a:extLst>
            </p:cNvPr>
            <p:cNvSpPr/>
            <p:nvPr/>
          </p:nvSpPr>
          <p:spPr bwMode="auto">
            <a:xfrm>
              <a:off x="5534638" y="3618609"/>
              <a:ext cx="770380" cy="249329"/>
            </a:xfrm>
            <a:custGeom>
              <a:avLst/>
              <a:gdLst>
                <a:gd name="T0" fmla="*/ 436 w 436"/>
                <a:gd name="T1" fmla="*/ 0 h 141"/>
                <a:gd name="T2" fmla="*/ 147 w 436"/>
                <a:gd name="T3" fmla="*/ 132 h 141"/>
                <a:gd name="T4" fmla="*/ 0 w 436"/>
                <a:gd name="T5" fmla="*/ 103 h 141"/>
                <a:gd name="T6" fmla="*/ 0 w 436"/>
                <a:gd name="T7" fmla="*/ 110 h 141"/>
                <a:gd name="T8" fmla="*/ 0 w 436"/>
                <a:gd name="T9" fmla="*/ 111 h 141"/>
                <a:gd name="T10" fmla="*/ 147 w 436"/>
                <a:gd name="T11" fmla="*/ 141 h 141"/>
                <a:gd name="T12" fmla="*/ 436 w 436"/>
                <a:gd name="T13" fmla="*/ 8 h 141"/>
                <a:gd name="T14" fmla="*/ 436 w 436"/>
                <a:gd name="T15" fmla="*/ 0 h 141"/>
                <a:gd name="T16" fmla="*/ 436 w 436"/>
                <a:gd name="T1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141">
                  <a:moveTo>
                    <a:pt x="436" y="0"/>
                  </a:moveTo>
                  <a:cubicBezTo>
                    <a:pt x="366" y="81"/>
                    <a:pt x="263" y="132"/>
                    <a:pt x="147" y="132"/>
                  </a:cubicBezTo>
                  <a:cubicBezTo>
                    <a:pt x="95" y="132"/>
                    <a:pt x="45" y="122"/>
                    <a:pt x="0" y="103"/>
                  </a:cubicBezTo>
                  <a:cubicBezTo>
                    <a:pt x="0" y="105"/>
                    <a:pt x="0" y="108"/>
                    <a:pt x="0" y="11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47" y="131"/>
                    <a:pt x="97" y="141"/>
                    <a:pt x="147" y="141"/>
                  </a:cubicBezTo>
                  <a:cubicBezTo>
                    <a:pt x="256" y="141"/>
                    <a:pt x="362" y="94"/>
                    <a:pt x="436" y="8"/>
                  </a:cubicBezTo>
                  <a:cubicBezTo>
                    <a:pt x="436" y="5"/>
                    <a:pt x="436" y="3"/>
                    <a:pt x="436" y="0"/>
                  </a:cubicBezTo>
                  <a:cubicBezTo>
                    <a:pt x="436" y="0"/>
                    <a:pt x="436" y="0"/>
                    <a:pt x="43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iŝľiḍè">
              <a:extLst>
                <a:ext uri="{FF2B5EF4-FFF2-40B4-BE49-F238E27FC236}">
                  <a16:creationId xmlns="" xmlns:a16="http://schemas.microsoft.com/office/drawing/2014/main" id="{B045CE42-283D-4D5A-9AB1-F378A5353166}"/>
                </a:ext>
              </a:extLst>
            </p:cNvPr>
            <p:cNvSpPr/>
            <p:nvPr/>
          </p:nvSpPr>
          <p:spPr bwMode="auto">
            <a:xfrm>
              <a:off x="5121082" y="2507829"/>
              <a:ext cx="1348165" cy="1343686"/>
            </a:xfrm>
            <a:prstGeom prst="ellipse">
              <a:avLst/>
            </a:prstGeom>
            <a:solidFill>
              <a:srgbClr val="C1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íşľíḍè">
              <a:extLst>
                <a:ext uri="{FF2B5EF4-FFF2-40B4-BE49-F238E27FC236}">
                  <a16:creationId xmlns="" xmlns:a16="http://schemas.microsoft.com/office/drawing/2014/main" id="{2B328C68-AC86-42B0-A0F9-5568F637FB41}"/>
                </a:ext>
              </a:extLst>
            </p:cNvPr>
            <p:cNvSpPr/>
            <p:nvPr/>
          </p:nvSpPr>
          <p:spPr bwMode="auto">
            <a:xfrm>
              <a:off x="5486863" y="4532315"/>
              <a:ext cx="344880" cy="494178"/>
            </a:xfrm>
            <a:custGeom>
              <a:avLst/>
              <a:gdLst>
                <a:gd name="T0" fmla="*/ 1 w 195"/>
                <a:gd name="T1" fmla="*/ 0 h 280"/>
                <a:gd name="T2" fmla="*/ 0 w 195"/>
                <a:gd name="T3" fmla="*/ 5 h 280"/>
                <a:gd name="T4" fmla="*/ 190 w 195"/>
                <a:gd name="T5" fmla="*/ 280 h 280"/>
                <a:gd name="T6" fmla="*/ 195 w 195"/>
                <a:gd name="T7" fmla="*/ 280 h 280"/>
                <a:gd name="T8" fmla="*/ 1 w 195"/>
                <a:gd name="T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280">
                  <a:moveTo>
                    <a:pt x="1" y="0"/>
                  </a:moveTo>
                  <a:cubicBezTo>
                    <a:pt x="1" y="2"/>
                    <a:pt x="0" y="3"/>
                    <a:pt x="0" y="5"/>
                  </a:cubicBezTo>
                  <a:cubicBezTo>
                    <a:pt x="190" y="280"/>
                    <a:pt x="190" y="280"/>
                    <a:pt x="190" y="280"/>
                  </a:cubicBezTo>
                  <a:cubicBezTo>
                    <a:pt x="195" y="280"/>
                    <a:pt x="195" y="280"/>
                    <a:pt x="195" y="28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íṡľïďê">
              <a:extLst>
                <a:ext uri="{FF2B5EF4-FFF2-40B4-BE49-F238E27FC236}">
                  <a16:creationId xmlns="" xmlns:a16="http://schemas.microsoft.com/office/drawing/2014/main" id="{B24B99A3-14DE-4604-B5F0-599E43115671}"/>
                </a:ext>
              </a:extLst>
            </p:cNvPr>
            <p:cNvSpPr/>
            <p:nvPr/>
          </p:nvSpPr>
          <p:spPr bwMode="auto">
            <a:xfrm>
              <a:off x="4391012" y="4224761"/>
              <a:ext cx="1434758" cy="806211"/>
            </a:xfrm>
            <a:custGeom>
              <a:avLst/>
              <a:gdLst>
                <a:gd name="T0" fmla="*/ 813 w 813"/>
                <a:gd name="T1" fmla="*/ 457 h 457"/>
                <a:gd name="T2" fmla="*/ 0 w 813"/>
                <a:gd name="T3" fmla="*/ 457 h 457"/>
                <a:gd name="T4" fmla="*/ 41 w 813"/>
                <a:gd name="T5" fmla="*/ 243 h 457"/>
                <a:gd name="T6" fmla="*/ 131 w 813"/>
                <a:gd name="T7" fmla="*/ 88 h 457"/>
                <a:gd name="T8" fmla="*/ 374 w 813"/>
                <a:gd name="T9" fmla="*/ 2 h 457"/>
                <a:gd name="T10" fmla="*/ 587 w 813"/>
                <a:gd name="T11" fmla="*/ 93 h 457"/>
                <a:gd name="T12" fmla="*/ 590 w 813"/>
                <a:gd name="T13" fmla="*/ 134 h 457"/>
                <a:gd name="T14" fmla="*/ 620 w 813"/>
                <a:gd name="T15" fmla="*/ 177 h 457"/>
                <a:gd name="T16" fmla="*/ 813 w 813"/>
                <a:gd name="T17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457">
                  <a:moveTo>
                    <a:pt x="813" y="457"/>
                  </a:move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36" y="279"/>
                    <a:pt x="41" y="243"/>
                  </a:cubicBezTo>
                  <a:cubicBezTo>
                    <a:pt x="44" y="223"/>
                    <a:pt x="77" y="151"/>
                    <a:pt x="131" y="88"/>
                  </a:cubicBezTo>
                  <a:cubicBezTo>
                    <a:pt x="200" y="33"/>
                    <a:pt x="286" y="3"/>
                    <a:pt x="374" y="2"/>
                  </a:cubicBezTo>
                  <a:cubicBezTo>
                    <a:pt x="529" y="0"/>
                    <a:pt x="575" y="53"/>
                    <a:pt x="587" y="93"/>
                  </a:cubicBezTo>
                  <a:cubicBezTo>
                    <a:pt x="591" y="106"/>
                    <a:pt x="592" y="120"/>
                    <a:pt x="590" y="134"/>
                  </a:cubicBezTo>
                  <a:cubicBezTo>
                    <a:pt x="620" y="177"/>
                    <a:pt x="620" y="177"/>
                    <a:pt x="620" y="177"/>
                  </a:cubicBezTo>
                  <a:cubicBezTo>
                    <a:pt x="813" y="457"/>
                    <a:pt x="813" y="457"/>
                    <a:pt x="813" y="457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išlîḋe">
              <a:extLst>
                <a:ext uri="{FF2B5EF4-FFF2-40B4-BE49-F238E27FC236}">
                  <a16:creationId xmlns="" xmlns:a16="http://schemas.microsoft.com/office/drawing/2014/main" id="{8C47CC61-6B9F-4240-86BA-44F5F2E715A2}"/>
                </a:ext>
              </a:extLst>
            </p:cNvPr>
            <p:cNvSpPr/>
            <p:nvPr/>
          </p:nvSpPr>
          <p:spPr bwMode="auto">
            <a:xfrm>
              <a:off x="7150047" y="4409891"/>
              <a:ext cx="180652" cy="107495"/>
            </a:xfrm>
            <a:custGeom>
              <a:avLst/>
              <a:gdLst>
                <a:gd name="T0" fmla="*/ 0 w 102"/>
                <a:gd name="T1" fmla="*/ 0 h 61"/>
                <a:gd name="T2" fmla="*/ 0 w 102"/>
                <a:gd name="T3" fmla="*/ 1 h 61"/>
                <a:gd name="T4" fmla="*/ 0 w 102"/>
                <a:gd name="T5" fmla="*/ 1 h 61"/>
                <a:gd name="T6" fmla="*/ 49 w 102"/>
                <a:gd name="T7" fmla="*/ 27 h 61"/>
                <a:gd name="T8" fmla="*/ 102 w 102"/>
                <a:gd name="T9" fmla="*/ 61 h 61"/>
                <a:gd name="T10" fmla="*/ 47 w 102"/>
                <a:gd name="T11" fmla="*/ 24 h 61"/>
                <a:gd name="T12" fmla="*/ 0 w 102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6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8" y="10"/>
                    <a:pt x="34" y="18"/>
                    <a:pt x="49" y="27"/>
                  </a:cubicBezTo>
                  <a:cubicBezTo>
                    <a:pt x="72" y="39"/>
                    <a:pt x="91" y="51"/>
                    <a:pt x="102" y="61"/>
                  </a:cubicBezTo>
                  <a:cubicBezTo>
                    <a:pt x="91" y="51"/>
                    <a:pt x="72" y="38"/>
                    <a:pt x="47" y="24"/>
                  </a:cubicBezTo>
                  <a:cubicBezTo>
                    <a:pt x="33" y="16"/>
                    <a:pt x="17" y="8"/>
                    <a:pt x="0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îṥľíḋe">
              <a:extLst>
                <a:ext uri="{FF2B5EF4-FFF2-40B4-BE49-F238E27FC236}">
                  <a16:creationId xmlns="" xmlns:a16="http://schemas.microsoft.com/office/drawing/2014/main" id="{41E3EFB5-3731-4817-85A4-9016840053D8}"/>
                </a:ext>
              </a:extLst>
            </p:cNvPr>
            <p:cNvSpPr/>
            <p:nvPr/>
          </p:nvSpPr>
          <p:spPr bwMode="auto">
            <a:xfrm>
              <a:off x="5889968" y="4245662"/>
              <a:ext cx="418036" cy="780831"/>
            </a:xfrm>
            <a:custGeom>
              <a:avLst/>
              <a:gdLst>
                <a:gd name="T0" fmla="*/ 236 w 237"/>
                <a:gd name="T1" fmla="*/ 0 h 442"/>
                <a:gd name="T2" fmla="*/ 235 w 237"/>
                <a:gd name="T3" fmla="*/ 1 h 442"/>
                <a:gd name="T4" fmla="*/ 206 w 237"/>
                <a:gd name="T5" fmla="*/ 15 h 442"/>
                <a:gd name="T6" fmla="*/ 153 w 237"/>
                <a:gd name="T7" fmla="*/ 72 h 442"/>
                <a:gd name="T8" fmla="*/ 0 w 237"/>
                <a:gd name="T9" fmla="*/ 442 h 442"/>
                <a:gd name="T10" fmla="*/ 4 w 237"/>
                <a:gd name="T11" fmla="*/ 442 h 442"/>
                <a:gd name="T12" fmla="*/ 155 w 237"/>
                <a:gd name="T13" fmla="*/ 74 h 442"/>
                <a:gd name="T14" fmla="*/ 209 w 237"/>
                <a:gd name="T15" fmla="*/ 18 h 442"/>
                <a:gd name="T16" fmla="*/ 237 w 237"/>
                <a:gd name="T17" fmla="*/ 4 h 442"/>
                <a:gd name="T18" fmla="*/ 237 w 237"/>
                <a:gd name="T19" fmla="*/ 4 h 442"/>
                <a:gd name="T20" fmla="*/ 236 w 237"/>
                <a:gd name="T21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442">
                  <a:moveTo>
                    <a:pt x="236" y="0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25" y="5"/>
                    <a:pt x="215" y="10"/>
                    <a:pt x="206" y="15"/>
                  </a:cubicBezTo>
                  <a:cubicBezTo>
                    <a:pt x="177" y="32"/>
                    <a:pt x="155" y="51"/>
                    <a:pt x="153" y="72"/>
                  </a:cubicBezTo>
                  <a:cubicBezTo>
                    <a:pt x="147" y="125"/>
                    <a:pt x="40" y="356"/>
                    <a:pt x="0" y="442"/>
                  </a:cubicBezTo>
                  <a:cubicBezTo>
                    <a:pt x="4" y="442"/>
                    <a:pt x="4" y="442"/>
                    <a:pt x="4" y="442"/>
                  </a:cubicBezTo>
                  <a:cubicBezTo>
                    <a:pt x="45" y="354"/>
                    <a:pt x="149" y="127"/>
                    <a:pt x="155" y="74"/>
                  </a:cubicBezTo>
                  <a:cubicBezTo>
                    <a:pt x="158" y="54"/>
                    <a:pt x="180" y="34"/>
                    <a:pt x="209" y="18"/>
                  </a:cubicBezTo>
                  <a:cubicBezTo>
                    <a:pt x="218" y="13"/>
                    <a:pt x="227" y="8"/>
                    <a:pt x="237" y="4"/>
                  </a:cubicBezTo>
                  <a:cubicBezTo>
                    <a:pt x="237" y="4"/>
                    <a:pt x="237" y="4"/>
                    <a:pt x="237" y="4"/>
                  </a:cubicBezTo>
                  <a:cubicBezTo>
                    <a:pt x="237" y="3"/>
                    <a:pt x="236" y="1"/>
                    <a:pt x="23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îşḻíḍê">
              <a:extLst>
                <a:ext uri="{FF2B5EF4-FFF2-40B4-BE49-F238E27FC236}">
                  <a16:creationId xmlns="" xmlns:a16="http://schemas.microsoft.com/office/drawing/2014/main" id="{0795044E-34FC-42E3-8C41-D01BD5F7E2FF}"/>
                </a:ext>
              </a:extLst>
            </p:cNvPr>
            <p:cNvSpPr/>
            <p:nvPr/>
          </p:nvSpPr>
          <p:spPr bwMode="auto">
            <a:xfrm>
              <a:off x="5892954" y="4190421"/>
              <a:ext cx="1506421" cy="840551"/>
            </a:xfrm>
            <a:custGeom>
              <a:avLst/>
              <a:gdLst>
                <a:gd name="T0" fmla="*/ 853 w 853"/>
                <a:gd name="T1" fmla="*/ 476 h 476"/>
                <a:gd name="T2" fmla="*/ 0 w 853"/>
                <a:gd name="T3" fmla="*/ 476 h 476"/>
                <a:gd name="T4" fmla="*/ 153 w 853"/>
                <a:gd name="T5" fmla="*/ 105 h 476"/>
                <a:gd name="T6" fmla="*/ 207 w 853"/>
                <a:gd name="T7" fmla="*/ 49 h 476"/>
                <a:gd name="T8" fmla="*/ 235 w 853"/>
                <a:gd name="T9" fmla="*/ 35 h 476"/>
                <a:gd name="T10" fmla="*/ 237 w 853"/>
                <a:gd name="T11" fmla="*/ 34 h 476"/>
                <a:gd name="T12" fmla="*/ 253 w 853"/>
                <a:gd name="T13" fmla="*/ 27 h 476"/>
                <a:gd name="T14" fmla="*/ 481 w 853"/>
                <a:gd name="T15" fmla="*/ 29 h 476"/>
                <a:gd name="T16" fmla="*/ 711 w 853"/>
                <a:gd name="T17" fmla="*/ 125 h 476"/>
                <a:gd name="T18" fmla="*/ 712 w 853"/>
                <a:gd name="T19" fmla="*/ 125 h 476"/>
                <a:gd name="T20" fmla="*/ 761 w 853"/>
                <a:gd name="T21" fmla="*/ 151 h 476"/>
                <a:gd name="T22" fmla="*/ 821 w 853"/>
                <a:gd name="T23" fmla="*/ 193 h 476"/>
                <a:gd name="T24" fmla="*/ 833 w 853"/>
                <a:gd name="T25" fmla="*/ 261 h 476"/>
                <a:gd name="T26" fmla="*/ 853 w 853"/>
                <a:gd name="T27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3" h="476">
                  <a:moveTo>
                    <a:pt x="853" y="476"/>
                  </a:moveTo>
                  <a:cubicBezTo>
                    <a:pt x="0" y="476"/>
                    <a:pt x="0" y="476"/>
                    <a:pt x="0" y="476"/>
                  </a:cubicBezTo>
                  <a:cubicBezTo>
                    <a:pt x="41" y="389"/>
                    <a:pt x="147" y="159"/>
                    <a:pt x="153" y="105"/>
                  </a:cubicBezTo>
                  <a:cubicBezTo>
                    <a:pt x="156" y="85"/>
                    <a:pt x="178" y="65"/>
                    <a:pt x="207" y="49"/>
                  </a:cubicBezTo>
                  <a:cubicBezTo>
                    <a:pt x="216" y="44"/>
                    <a:pt x="225" y="39"/>
                    <a:pt x="235" y="35"/>
                  </a:cubicBezTo>
                  <a:cubicBezTo>
                    <a:pt x="237" y="34"/>
                    <a:pt x="237" y="34"/>
                    <a:pt x="237" y="34"/>
                  </a:cubicBezTo>
                  <a:cubicBezTo>
                    <a:pt x="242" y="31"/>
                    <a:pt x="248" y="29"/>
                    <a:pt x="253" y="27"/>
                  </a:cubicBezTo>
                  <a:cubicBezTo>
                    <a:pt x="327" y="0"/>
                    <a:pt x="408" y="1"/>
                    <a:pt x="481" y="29"/>
                  </a:cubicBezTo>
                  <a:cubicBezTo>
                    <a:pt x="551" y="56"/>
                    <a:pt x="641" y="92"/>
                    <a:pt x="711" y="125"/>
                  </a:cubicBezTo>
                  <a:cubicBezTo>
                    <a:pt x="712" y="125"/>
                    <a:pt x="712" y="125"/>
                    <a:pt x="712" y="125"/>
                  </a:cubicBezTo>
                  <a:cubicBezTo>
                    <a:pt x="730" y="134"/>
                    <a:pt x="746" y="142"/>
                    <a:pt x="761" y="151"/>
                  </a:cubicBezTo>
                  <a:cubicBezTo>
                    <a:pt x="791" y="167"/>
                    <a:pt x="812" y="182"/>
                    <a:pt x="821" y="193"/>
                  </a:cubicBezTo>
                  <a:cubicBezTo>
                    <a:pt x="824" y="199"/>
                    <a:pt x="829" y="223"/>
                    <a:pt x="833" y="261"/>
                  </a:cubicBezTo>
                  <a:cubicBezTo>
                    <a:pt x="839" y="313"/>
                    <a:pt x="846" y="389"/>
                    <a:pt x="853" y="476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ïṥ1íḓé">
              <a:extLst>
                <a:ext uri="{FF2B5EF4-FFF2-40B4-BE49-F238E27FC236}">
                  <a16:creationId xmlns="" xmlns:a16="http://schemas.microsoft.com/office/drawing/2014/main" id="{468459A2-FD40-4659-A59F-0666F0E00EB7}"/>
                </a:ext>
              </a:extLst>
            </p:cNvPr>
            <p:cNvSpPr/>
            <p:nvPr/>
          </p:nvSpPr>
          <p:spPr bwMode="auto">
            <a:xfrm>
              <a:off x="4780682" y="2101737"/>
              <a:ext cx="2291731" cy="2112573"/>
            </a:xfrm>
            <a:custGeom>
              <a:avLst/>
              <a:gdLst>
                <a:gd name="T0" fmla="*/ 486 w 1298"/>
                <a:gd name="T1" fmla="*/ 0 h 1197"/>
                <a:gd name="T2" fmla="*/ 302 w 1298"/>
                <a:gd name="T3" fmla="*/ 50 h 1197"/>
                <a:gd name="T4" fmla="*/ 132 w 1298"/>
                <a:gd name="T5" fmla="*/ 359 h 1197"/>
                <a:gd name="T6" fmla="*/ 0 w 1298"/>
                <a:gd name="T7" fmla="*/ 521 h 1197"/>
                <a:gd name="T8" fmla="*/ 17 w 1298"/>
                <a:gd name="T9" fmla="*/ 568 h 1197"/>
                <a:gd name="T10" fmla="*/ 27 w 1298"/>
                <a:gd name="T11" fmla="*/ 627 h 1197"/>
                <a:gd name="T12" fmla="*/ 20 w 1298"/>
                <a:gd name="T13" fmla="*/ 676 h 1197"/>
                <a:gd name="T14" fmla="*/ 20 w 1298"/>
                <a:gd name="T15" fmla="*/ 677 h 1197"/>
                <a:gd name="T16" fmla="*/ 21 w 1298"/>
                <a:gd name="T17" fmla="*/ 677 h 1197"/>
                <a:gd name="T18" fmla="*/ 77 w 1298"/>
                <a:gd name="T19" fmla="*/ 885 h 1197"/>
                <a:gd name="T20" fmla="*/ 77 w 1298"/>
                <a:gd name="T21" fmla="*/ 906 h 1197"/>
                <a:gd name="T22" fmla="*/ 54 w 1298"/>
                <a:gd name="T23" fmla="*/ 1026 h 1197"/>
                <a:gd name="T24" fmla="*/ 157 w 1298"/>
                <a:gd name="T25" fmla="*/ 1075 h 1197"/>
                <a:gd name="T26" fmla="*/ 157 w 1298"/>
                <a:gd name="T27" fmla="*/ 529 h 1197"/>
                <a:gd name="T28" fmla="*/ 202 w 1298"/>
                <a:gd name="T29" fmla="*/ 529 h 1197"/>
                <a:gd name="T30" fmla="*/ 574 w 1298"/>
                <a:gd name="T31" fmla="*/ 230 h 1197"/>
                <a:gd name="T32" fmla="*/ 947 w 1298"/>
                <a:gd name="T33" fmla="*/ 529 h 1197"/>
                <a:gd name="T34" fmla="*/ 1074 w 1298"/>
                <a:gd name="T35" fmla="*/ 529 h 1197"/>
                <a:gd name="T36" fmla="*/ 1074 w 1298"/>
                <a:gd name="T37" fmla="*/ 1197 h 1197"/>
                <a:gd name="T38" fmla="*/ 1254 w 1298"/>
                <a:gd name="T39" fmla="*/ 1048 h 1197"/>
                <a:gd name="T40" fmla="*/ 1292 w 1298"/>
                <a:gd name="T41" fmla="*/ 1021 h 1197"/>
                <a:gd name="T42" fmla="*/ 1298 w 1298"/>
                <a:gd name="T43" fmla="*/ 1016 h 1197"/>
                <a:gd name="T44" fmla="*/ 1260 w 1298"/>
                <a:gd name="T45" fmla="*/ 942 h 1197"/>
                <a:gd name="T46" fmla="*/ 1193 w 1298"/>
                <a:gd name="T47" fmla="*/ 726 h 1197"/>
                <a:gd name="T48" fmla="*/ 1193 w 1298"/>
                <a:gd name="T49" fmla="*/ 726 h 1197"/>
                <a:gd name="T50" fmla="*/ 1194 w 1298"/>
                <a:gd name="T51" fmla="*/ 714 h 1197"/>
                <a:gd name="T52" fmla="*/ 1235 w 1298"/>
                <a:gd name="T53" fmla="*/ 459 h 1197"/>
                <a:gd name="T54" fmla="*/ 1234 w 1298"/>
                <a:gd name="T55" fmla="*/ 443 h 1197"/>
                <a:gd name="T56" fmla="*/ 1154 w 1298"/>
                <a:gd name="T57" fmla="*/ 241 h 1197"/>
                <a:gd name="T58" fmla="*/ 1046 w 1298"/>
                <a:gd name="T59" fmla="*/ 118 h 1197"/>
                <a:gd name="T60" fmla="*/ 810 w 1298"/>
                <a:gd name="T61" fmla="*/ 32 h 1197"/>
                <a:gd name="T62" fmla="*/ 565 w 1298"/>
                <a:gd name="T63" fmla="*/ 4 h 1197"/>
                <a:gd name="T64" fmla="*/ 486 w 1298"/>
                <a:gd name="T65" fmla="*/ 0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8" h="1197">
                  <a:moveTo>
                    <a:pt x="486" y="0"/>
                  </a:moveTo>
                  <a:cubicBezTo>
                    <a:pt x="420" y="0"/>
                    <a:pt x="354" y="10"/>
                    <a:pt x="302" y="50"/>
                  </a:cubicBezTo>
                  <a:cubicBezTo>
                    <a:pt x="209" y="123"/>
                    <a:pt x="203" y="264"/>
                    <a:pt x="132" y="359"/>
                  </a:cubicBezTo>
                  <a:cubicBezTo>
                    <a:pt x="90" y="415"/>
                    <a:pt x="24" y="458"/>
                    <a:pt x="0" y="521"/>
                  </a:cubicBezTo>
                  <a:cubicBezTo>
                    <a:pt x="6" y="536"/>
                    <a:pt x="12" y="552"/>
                    <a:pt x="17" y="568"/>
                  </a:cubicBezTo>
                  <a:cubicBezTo>
                    <a:pt x="23" y="587"/>
                    <a:pt x="27" y="607"/>
                    <a:pt x="27" y="627"/>
                  </a:cubicBezTo>
                  <a:cubicBezTo>
                    <a:pt x="28" y="644"/>
                    <a:pt x="26" y="660"/>
                    <a:pt x="20" y="676"/>
                  </a:cubicBezTo>
                  <a:cubicBezTo>
                    <a:pt x="20" y="676"/>
                    <a:pt x="20" y="676"/>
                    <a:pt x="20" y="677"/>
                  </a:cubicBezTo>
                  <a:cubicBezTo>
                    <a:pt x="20" y="677"/>
                    <a:pt x="20" y="677"/>
                    <a:pt x="21" y="677"/>
                  </a:cubicBezTo>
                  <a:cubicBezTo>
                    <a:pt x="47" y="744"/>
                    <a:pt x="72" y="813"/>
                    <a:pt x="77" y="885"/>
                  </a:cubicBezTo>
                  <a:cubicBezTo>
                    <a:pt x="77" y="892"/>
                    <a:pt x="77" y="899"/>
                    <a:pt x="77" y="906"/>
                  </a:cubicBezTo>
                  <a:cubicBezTo>
                    <a:pt x="78" y="947"/>
                    <a:pt x="71" y="989"/>
                    <a:pt x="54" y="1026"/>
                  </a:cubicBezTo>
                  <a:cubicBezTo>
                    <a:pt x="87" y="1043"/>
                    <a:pt x="122" y="1060"/>
                    <a:pt x="157" y="1075"/>
                  </a:cubicBezTo>
                  <a:cubicBezTo>
                    <a:pt x="157" y="529"/>
                    <a:pt x="157" y="529"/>
                    <a:pt x="157" y="529"/>
                  </a:cubicBezTo>
                  <a:cubicBezTo>
                    <a:pt x="202" y="529"/>
                    <a:pt x="202" y="529"/>
                    <a:pt x="202" y="529"/>
                  </a:cubicBezTo>
                  <a:cubicBezTo>
                    <a:pt x="239" y="358"/>
                    <a:pt x="392" y="230"/>
                    <a:pt x="574" y="230"/>
                  </a:cubicBezTo>
                  <a:cubicBezTo>
                    <a:pt x="757" y="230"/>
                    <a:pt x="909" y="358"/>
                    <a:pt x="947" y="529"/>
                  </a:cubicBezTo>
                  <a:cubicBezTo>
                    <a:pt x="1074" y="529"/>
                    <a:pt x="1074" y="529"/>
                    <a:pt x="1074" y="529"/>
                  </a:cubicBezTo>
                  <a:cubicBezTo>
                    <a:pt x="1074" y="1197"/>
                    <a:pt x="1074" y="1197"/>
                    <a:pt x="1074" y="1197"/>
                  </a:cubicBezTo>
                  <a:cubicBezTo>
                    <a:pt x="1118" y="1127"/>
                    <a:pt x="1181" y="1077"/>
                    <a:pt x="1254" y="1048"/>
                  </a:cubicBezTo>
                  <a:cubicBezTo>
                    <a:pt x="1266" y="1039"/>
                    <a:pt x="1280" y="1030"/>
                    <a:pt x="1292" y="1021"/>
                  </a:cubicBezTo>
                  <a:cubicBezTo>
                    <a:pt x="1294" y="1019"/>
                    <a:pt x="1296" y="1018"/>
                    <a:pt x="1298" y="1016"/>
                  </a:cubicBezTo>
                  <a:cubicBezTo>
                    <a:pt x="1287" y="990"/>
                    <a:pt x="1274" y="966"/>
                    <a:pt x="1260" y="942"/>
                  </a:cubicBezTo>
                  <a:cubicBezTo>
                    <a:pt x="1221" y="879"/>
                    <a:pt x="1192" y="801"/>
                    <a:pt x="1193" y="726"/>
                  </a:cubicBezTo>
                  <a:cubicBezTo>
                    <a:pt x="1193" y="726"/>
                    <a:pt x="1193" y="726"/>
                    <a:pt x="1193" y="726"/>
                  </a:cubicBezTo>
                  <a:cubicBezTo>
                    <a:pt x="1193" y="722"/>
                    <a:pt x="1193" y="718"/>
                    <a:pt x="1194" y="714"/>
                  </a:cubicBezTo>
                  <a:cubicBezTo>
                    <a:pt x="1199" y="628"/>
                    <a:pt x="1236" y="545"/>
                    <a:pt x="1235" y="459"/>
                  </a:cubicBezTo>
                  <a:cubicBezTo>
                    <a:pt x="1235" y="454"/>
                    <a:pt x="1235" y="449"/>
                    <a:pt x="1234" y="443"/>
                  </a:cubicBezTo>
                  <a:cubicBezTo>
                    <a:pt x="1229" y="370"/>
                    <a:pt x="1194" y="302"/>
                    <a:pt x="1154" y="241"/>
                  </a:cubicBezTo>
                  <a:cubicBezTo>
                    <a:pt x="1124" y="195"/>
                    <a:pt x="1090" y="151"/>
                    <a:pt x="1046" y="118"/>
                  </a:cubicBezTo>
                  <a:cubicBezTo>
                    <a:pt x="979" y="66"/>
                    <a:pt x="894" y="44"/>
                    <a:pt x="810" y="32"/>
                  </a:cubicBezTo>
                  <a:cubicBezTo>
                    <a:pt x="726" y="20"/>
                    <a:pt x="650" y="9"/>
                    <a:pt x="565" y="4"/>
                  </a:cubicBezTo>
                  <a:cubicBezTo>
                    <a:pt x="539" y="2"/>
                    <a:pt x="513" y="0"/>
                    <a:pt x="486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íṧliḓé">
              <a:extLst>
                <a:ext uri="{FF2B5EF4-FFF2-40B4-BE49-F238E27FC236}">
                  <a16:creationId xmlns="" xmlns:a16="http://schemas.microsoft.com/office/drawing/2014/main" id="{2F18D343-1F93-419B-9703-D7C80763BC8B}"/>
                </a:ext>
              </a:extLst>
            </p:cNvPr>
            <p:cNvSpPr/>
            <p:nvPr/>
          </p:nvSpPr>
          <p:spPr bwMode="auto">
            <a:xfrm>
              <a:off x="6994776" y="3894811"/>
              <a:ext cx="89579" cy="56733"/>
            </a:xfrm>
            <a:custGeom>
              <a:avLst/>
              <a:gdLst>
                <a:gd name="T0" fmla="*/ 44 w 51"/>
                <a:gd name="T1" fmla="*/ 0 h 32"/>
                <a:gd name="T2" fmla="*/ 38 w 51"/>
                <a:gd name="T3" fmla="*/ 5 h 32"/>
                <a:gd name="T4" fmla="*/ 0 w 51"/>
                <a:gd name="T5" fmla="*/ 32 h 32"/>
                <a:gd name="T6" fmla="*/ 51 w 51"/>
                <a:gd name="T7" fmla="*/ 16 h 32"/>
                <a:gd name="T8" fmla="*/ 44 w 5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2">
                  <a:moveTo>
                    <a:pt x="44" y="0"/>
                  </a:moveTo>
                  <a:cubicBezTo>
                    <a:pt x="42" y="2"/>
                    <a:pt x="40" y="3"/>
                    <a:pt x="38" y="5"/>
                  </a:cubicBezTo>
                  <a:cubicBezTo>
                    <a:pt x="26" y="14"/>
                    <a:pt x="12" y="23"/>
                    <a:pt x="0" y="32"/>
                  </a:cubicBezTo>
                  <a:cubicBezTo>
                    <a:pt x="16" y="26"/>
                    <a:pt x="33" y="21"/>
                    <a:pt x="51" y="16"/>
                  </a:cubicBezTo>
                  <a:cubicBezTo>
                    <a:pt x="49" y="11"/>
                    <a:pt x="46" y="5"/>
                    <a:pt x="44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íš1ide">
              <a:extLst>
                <a:ext uri="{FF2B5EF4-FFF2-40B4-BE49-F238E27FC236}">
                  <a16:creationId xmlns="" xmlns:a16="http://schemas.microsoft.com/office/drawing/2014/main" id="{FB7CD80E-F4A1-47E6-A1AB-B6815A8F63B5}"/>
                </a:ext>
              </a:extLst>
            </p:cNvPr>
            <p:cNvSpPr/>
            <p:nvPr/>
          </p:nvSpPr>
          <p:spPr bwMode="auto">
            <a:xfrm>
              <a:off x="6676771" y="3923178"/>
              <a:ext cx="477755" cy="486713"/>
            </a:xfrm>
            <a:custGeom>
              <a:avLst/>
              <a:gdLst>
                <a:gd name="T0" fmla="*/ 231 w 271"/>
                <a:gd name="T1" fmla="*/ 0 h 276"/>
                <a:gd name="T2" fmla="*/ 0 w 271"/>
                <a:gd name="T3" fmla="*/ 165 h 276"/>
                <a:gd name="T4" fmla="*/ 0 w 271"/>
                <a:gd name="T5" fmla="*/ 167 h 276"/>
                <a:gd name="T6" fmla="*/ 34 w 271"/>
                <a:gd name="T7" fmla="*/ 179 h 276"/>
                <a:gd name="T8" fmla="*/ 265 w 271"/>
                <a:gd name="T9" fmla="*/ 275 h 276"/>
                <a:gd name="T10" fmla="*/ 265 w 271"/>
                <a:gd name="T11" fmla="*/ 275 h 276"/>
                <a:gd name="T12" fmla="*/ 268 w 271"/>
                <a:gd name="T13" fmla="*/ 276 h 276"/>
                <a:gd name="T14" fmla="*/ 269 w 271"/>
                <a:gd name="T15" fmla="*/ 264 h 276"/>
                <a:gd name="T16" fmla="*/ 270 w 271"/>
                <a:gd name="T17" fmla="*/ 246 h 276"/>
                <a:gd name="T18" fmla="*/ 271 w 271"/>
                <a:gd name="T19" fmla="*/ 210 h 276"/>
                <a:gd name="T20" fmla="*/ 231 w 271"/>
                <a:gd name="T2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276">
                  <a:moveTo>
                    <a:pt x="231" y="0"/>
                  </a:moveTo>
                  <a:cubicBezTo>
                    <a:pt x="137" y="23"/>
                    <a:pt x="54" y="79"/>
                    <a:pt x="0" y="165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1" y="170"/>
                    <a:pt x="23" y="174"/>
                    <a:pt x="34" y="179"/>
                  </a:cubicBezTo>
                  <a:cubicBezTo>
                    <a:pt x="104" y="205"/>
                    <a:pt x="194" y="241"/>
                    <a:pt x="265" y="275"/>
                  </a:cubicBezTo>
                  <a:cubicBezTo>
                    <a:pt x="265" y="275"/>
                    <a:pt x="265" y="275"/>
                    <a:pt x="265" y="275"/>
                  </a:cubicBezTo>
                  <a:cubicBezTo>
                    <a:pt x="266" y="275"/>
                    <a:pt x="267" y="276"/>
                    <a:pt x="268" y="276"/>
                  </a:cubicBezTo>
                  <a:cubicBezTo>
                    <a:pt x="268" y="272"/>
                    <a:pt x="269" y="268"/>
                    <a:pt x="269" y="264"/>
                  </a:cubicBezTo>
                  <a:cubicBezTo>
                    <a:pt x="270" y="258"/>
                    <a:pt x="270" y="252"/>
                    <a:pt x="270" y="246"/>
                  </a:cubicBezTo>
                  <a:cubicBezTo>
                    <a:pt x="271" y="234"/>
                    <a:pt x="271" y="222"/>
                    <a:pt x="271" y="210"/>
                  </a:cubicBezTo>
                  <a:cubicBezTo>
                    <a:pt x="271" y="138"/>
                    <a:pt x="257" y="67"/>
                    <a:pt x="231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íṡļíḍê">
              <a:extLst>
                <a:ext uri="{FF2B5EF4-FFF2-40B4-BE49-F238E27FC236}">
                  <a16:creationId xmlns="" xmlns:a16="http://schemas.microsoft.com/office/drawing/2014/main" id="{0829FED9-1C09-499F-ADF7-ABA48D428BE3}"/>
                </a:ext>
              </a:extLst>
            </p:cNvPr>
            <p:cNvSpPr/>
            <p:nvPr/>
          </p:nvSpPr>
          <p:spPr bwMode="auto">
            <a:xfrm>
              <a:off x="4444760" y="3912726"/>
              <a:ext cx="613617" cy="671843"/>
            </a:xfrm>
            <a:custGeom>
              <a:avLst/>
              <a:gdLst>
                <a:gd name="T0" fmla="*/ 244 w 347"/>
                <a:gd name="T1" fmla="*/ 0 h 381"/>
                <a:gd name="T2" fmla="*/ 206 w 347"/>
                <a:gd name="T3" fmla="*/ 61 h 381"/>
                <a:gd name="T4" fmla="*/ 123 w 347"/>
                <a:gd name="T5" fmla="*/ 135 h 381"/>
                <a:gd name="T6" fmla="*/ 27 w 347"/>
                <a:gd name="T7" fmla="*/ 306 h 381"/>
                <a:gd name="T8" fmla="*/ 4 w 347"/>
                <a:gd name="T9" fmla="*/ 370 h 381"/>
                <a:gd name="T10" fmla="*/ 0 w 347"/>
                <a:gd name="T11" fmla="*/ 381 h 381"/>
                <a:gd name="T12" fmla="*/ 87 w 347"/>
                <a:gd name="T13" fmla="*/ 282 h 381"/>
                <a:gd name="T14" fmla="*/ 100 w 347"/>
                <a:gd name="T15" fmla="*/ 265 h 381"/>
                <a:gd name="T16" fmla="*/ 101 w 347"/>
                <a:gd name="T17" fmla="*/ 264 h 381"/>
                <a:gd name="T18" fmla="*/ 103 w 347"/>
                <a:gd name="T19" fmla="*/ 263 h 381"/>
                <a:gd name="T20" fmla="*/ 345 w 347"/>
                <a:gd name="T21" fmla="*/ 176 h 381"/>
                <a:gd name="T22" fmla="*/ 347 w 347"/>
                <a:gd name="T23" fmla="*/ 176 h 381"/>
                <a:gd name="T24" fmla="*/ 347 w 347"/>
                <a:gd name="T25" fmla="*/ 49 h 381"/>
                <a:gd name="T26" fmla="*/ 244 w 347"/>
                <a:gd name="T2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" h="381">
                  <a:moveTo>
                    <a:pt x="244" y="0"/>
                  </a:moveTo>
                  <a:cubicBezTo>
                    <a:pt x="235" y="22"/>
                    <a:pt x="222" y="43"/>
                    <a:pt x="206" y="61"/>
                  </a:cubicBezTo>
                  <a:cubicBezTo>
                    <a:pt x="181" y="88"/>
                    <a:pt x="149" y="108"/>
                    <a:pt x="123" y="135"/>
                  </a:cubicBezTo>
                  <a:cubicBezTo>
                    <a:pt x="76" y="181"/>
                    <a:pt x="50" y="244"/>
                    <a:pt x="27" y="306"/>
                  </a:cubicBezTo>
                  <a:cubicBezTo>
                    <a:pt x="19" y="327"/>
                    <a:pt x="11" y="349"/>
                    <a:pt x="4" y="370"/>
                  </a:cubicBezTo>
                  <a:cubicBezTo>
                    <a:pt x="2" y="374"/>
                    <a:pt x="1" y="378"/>
                    <a:pt x="0" y="381"/>
                  </a:cubicBezTo>
                  <a:cubicBezTo>
                    <a:pt x="24" y="344"/>
                    <a:pt x="53" y="310"/>
                    <a:pt x="87" y="282"/>
                  </a:cubicBezTo>
                  <a:cubicBezTo>
                    <a:pt x="91" y="276"/>
                    <a:pt x="95" y="271"/>
                    <a:pt x="100" y="265"/>
                  </a:cubicBezTo>
                  <a:cubicBezTo>
                    <a:pt x="100" y="265"/>
                    <a:pt x="101" y="265"/>
                    <a:pt x="101" y="264"/>
                  </a:cubicBezTo>
                  <a:cubicBezTo>
                    <a:pt x="102" y="264"/>
                    <a:pt x="102" y="263"/>
                    <a:pt x="103" y="263"/>
                  </a:cubicBezTo>
                  <a:cubicBezTo>
                    <a:pt x="172" y="208"/>
                    <a:pt x="257" y="177"/>
                    <a:pt x="345" y="176"/>
                  </a:cubicBezTo>
                  <a:cubicBezTo>
                    <a:pt x="346" y="176"/>
                    <a:pt x="347" y="176"/>
                    <a:pt x="347" y="176"/>
                  </a:cubicBezTo>
                  <a:cubicBezTo>
                    <a:pt x="347" y="49"/>
                    <a:pt x="347" y="49"/>
                    <a:pt x="347" y="49"/>
                  </a:cubicBezTo>
                  <a:cubicBezTo>
                    <a:pt x="312" y="34"/>
                    <a:pt x="277" y="17"/>
                    <a:pt x="244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ïSḷíḓè">
              <a:extLst>
                <a:ext uri="{FF2B5EF4-FFF2-40B4-BE49-F238E27FC236}">
                  <a16:creationId xmlns="" xmlns:a16="http://schemas.microsoft.com/office/drawing/2014/main" id="{CE4F58C1-7E1E-4571-857D-1376E13C4FA9}"/>
                </a:ext>
              </a:extLst>
            </p:cNvPr>
            <p:cNvSpPr/>
            <p:nvPr/>
          </p:nvSpPr>
          <p:spPr bwMode="auto">
            <a:xfrm>
              <a:off x="4815020" y="3208038"/>
              <a:ext cx="14930" cy="88087"/>
            </a:xfrm>
            <a:custGeom>
              <a:avLst/>
              <a:gdLst>
                <a:gd name="T0" fmla="*/ 8 w 9"/>
                <a:gd name="T1" fmla="*/ 0 h 50"/>
                <a:gd name="T2" fmla="*/ 1 w 9"/>
                <a:gd name="T3" fmla="*/ 43 h 50"/>
                <a:gd name="T4" fmla="*/ 0 w 9"/>
                <a:gd name="T5" fmla="*/ 47 h 50"/>
                <a:gd name="T6" fmla="*/ 1 w 9"/>
                <a:gd name="T7" fmla="*/ 50 h 50"/>
                <a:gd name="T8" fmla="*/ 1 w 9"/>
                <a:gd name="T9" fmla="*/ 49 h 50"/>
                <a:gd name="T10" fmla="*/ 8 w 9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0">
                  <a:moveTo>
                    <a:pt x="8" y="0"/>
                  </a:moveTo>
                  <a:cubicBezTo>
                    <a:pt x="9" y="15"/>
                    <a:pt x="7" y="30"/>
                    <a:pt x="1" y="43"/>
                  </a:cubicBezTo>
                  <a:cubicBezTo>
                    <a:pt x="1" y="45"/>
                    <a:pt x="1" y="46"/>
                    <a:pt x="0" y="47"/>
                  </a:cubicBezTo>
                  <a:cubicBezTo>
                    <a:pt x="1" y="48"/>
                    <a:pt x="1" y="49"/>
                    <a:pt x="1" y="50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7" y="33"/>
                    <a:pt x="9" y="17"/>
                    <a:pt x="8" y="0"/>
                  </a:cubicBezTo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ís1íďè">
              <a:extLst>
                <a:ext uri="{FF2B5EF4-FFF2-40B4-BE49-F238E27FC236}">
                  <a16:creationId xmlns="" xmlns:a16="http://schemas.microsoft.com/office/drawing/2014/main" id="{0D1A9166-F79F-4E2B-965B-FFF133056ED8}"/>
                </a:ext>
              </a:extLst>
            </p:cNvPr>
            <p:cNvSpPr/>
            <p:nvPr/>
          </p:nvSpPr>
          <p:spPr bwMode="auto">
            <a:xfrm>
              <a:off x="4764258" y="3021415"/>
              <a:ext cx="65691" cy="268737"/>
            </a:xfrm>
            <a:custGeom>
              <a:avLst/>
              <a:gdLst>
                <a:gd name="T0" fmla="*/ 9 w 37"/>
                <a:gd name="T1" fmla="*/ 0 h 153"/>
                <a:gd name="T2" fmla="*/ 2 w 37"/>
                <a:gd name="T3" fmla="*/ 28 h 153"/>
                <a:gd name="T4" fmla="*/ 1 w 37"/>
                <a:gd name="T5" fmla="*/ 44 h 153"/>
                <a:gd name="T6" fmla="*/ 28 w 37"/>
                <a:gd name="T7" fmla="*/ 153 h 153"/>
                <a:gd name="T8" fmla="*/ 29 w 37"/>
                <a:gd name="T9" fmla="*/ 149 h 153"/>
                <a:gd name="T10" fmla="*/ 36 w 37"/>
                <a:gd name="T11" fmla="*/ 106 h 153"/>
                <a:gd name="T12" fmla="*/ 26 w 37"/>
                <a:gd name="T13" fmla="*/ 47 h 153"/>
                <a:gd name="T14" fmla="*/ 9 w 37"/>
                <a:gd name="T1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3">
                  <a:moveTo>
                    <a:pt x="9" y="0"/>
                  </a:moveTo>
                  <a:cubicBezTo>
                    <a:pt x="6" y="9"/>
                    <a:pt x="3" y="18"/>
                    <a:pt x="2" y="28"/>
                  </a:cubicBezTo>
                  <a:cubicBezTo>
                    <a:pt x="1" y="34"/>
                    <a:pt x="1" y="39"/>
                    <a:pt x="1" y="44"/>
                  </a:cubicBezTo>
                  <a:cubicBezTo>
                    <a:pt x="0" y="81"/>
                    <a:pt x="14" y="118"/>
                    <a:pt x="28" y="153"/>
                  </a:cubicBezTo>
                  <a:cubicBezTo>
                    <a:pt x="29" y="152"/>
                    <a:pt x="29" y="151"/>
                    <a:pt x="29" y="149"/>
                  </a:cubicBezTo>
                  <a:cubicBezTo>
                    <a:pt x="35" y="136"/>
                    <a:pt x="37" y="121"/>
                    <a:pt x="36" y="106"/>
                  </a:cubicBezTo>
                  <a:cubicBezTo>
                    <a:pt x="36" y="86"/>
                    <a:pt x="32" y="66"/>
                    <a:pt x="26" y="47"/>
                  </a:cubicBezTo>
                  <a:cubicBezTo>
                    <a:pt x="21" y="31"/>
                    <a:pt x="15" y="15"/>
                    <a:pt x="9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îš1îḋè">
              <a:extLst>
                <a:ext uri="{FF2B5EF4-FFF2-40B4-BE49-F238E27FC236}">
                  <a16:creationId xmlns="" xmlns:a16="http://schemas.microsoft.com/office/drawing/2014/main" id="{4056965F-B0ED-47AE-B03C-1DACFFB5711D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45179"/>
            </a:xfrm>
            <a:custGeom>
              <a:avLst/>
              <a:gdLst>
                <a:gd name="T0" fmla="*/ 45 w 917"/>
                <a:gd name="T1" fmla="*/ 0 h 762"/>
                <a:gd name="T2" fmla="*/ 0 w 917"/>
                <a:gd name="T3" fmla="*/ 0 h 762"/>
                <a:gd name="T4" fmla="*/ 0 w 917"/>
                <a:gd name="T5" fmla="*/ 673 h 762"/>
                <a:gd name="T6" fmla="*/ 8 w 917"/>
                <a:gd name="T7" fmla="*/ 673 h 762"/>
                <a:gd name="T8" fmla="*/ 211 w 917"/>
                <a:gd name="T9" fmla="*/ 762 h 762"/>
                <a:gd name="T10" fmla="*/ 229 w 917"/>
                <a:gd name="T11" fmla="*/ 715 h 762"/>
                <a:gd name="T12" fmla="*/ 264 w 917"/>
                <a:gd name="T13" fmla="*/ 558 h 762"/>
                <a:gd name="T14" fmla="*/ 264 w 917"/>
                <a:gd name="T15" fmla="*/ 558 h 762"/>
                <a:gd name="T16" fmla="*/ 213 w 917"/>
                <a:gd name="T17" fmla="*/ 496 h 762"/>
                <a:gd name="T18" fmla="*/ 203 w 917"/>
                <a:gd name="T19" fmla="*/ 483 h 762"/>
                <a:gd name="T20" fmla="*/ 163 w 917"/>
                <a:gd name="T21" fmla="*/ 411 h 762"/>
                <a:gd name="T22" fmla="*/ 156 w 917"/>
                <a:gd name="T23" fmla="*/ 365 h 762"/>
                <a:gd name="T24" fmla="*/ 156 w 917"/>
                <a:gd name="T25" fmla="*/ 360 h 762"/>
                <a:gd name="T26" fmla="*/ 36 w 917"/>
                <a:gd name="T27" fmla="*/ 82 h 762"/>
                <a:gd name="T28" fmla="*/ 45 w 917"/>
                <a:gd name="T29" fmla="*/ 0 h 762"/>
                <a:gd name="T30" fmla="*/ 917 w 917"/>
                <a:gd name="T31" fmla="*/ 0 h 762"/>
                <a:gd name="T32" fmla="*/ 790 w 917"/>
                <a:gd name="T33" fmla="*/ 0 h 762"/>
                <a:gd name="T34" fmla="*/ 799 w 917"/>
                <a:gd name="T35" fmla="*/ 82 h 762"/>
                <a:gd name="T36" fmla="*/ 746 w 917"/>
                <a:gd name="T37" fmla="*/ 276 h 762"/>
                <a:gd name="T38" fmla="*/ 745 w 917"/>
                <a:gd name="T39" fmla="*/ 282 h 762"/>
                <a:gd name="T40" fmla="*/ 707 w 917"/>
                <a:gd name="T41" fmla="*/ 381 h 762"/>
                <a:gd name="T42" fmla="*/ 707 w 917"/>
                <a:gd name="T43" fmla="*/ 381 h 762"/>
                <a:gd name="T44" fmla="*/ 712 w 917"/>
                <a:gd name="T45" fmla="*/ 505 h 762"/>
                <a:gd name="T46" fmla="*/ 726 w 917"/>
                <a:gd name="T47" fmla="*/ 679 h 762"/>
                <a:gd name="T48" fmla="*/ 835 w 917"/>
                <a:gd name="T49" fmla="*/ 660 h 762"/>
                <a:gd name="T50" fmla="*/ 917 w 917"/>
                <a:gd name="T51" fmla="*/ 670 h 762"/>
                <a:gd name="T52" fmla="*/ 917 w 917"/>
                <a:gd name="T53" fmla="*/ 668 h 762"/>
                <a:gd name="T54" fmla="*/ 917 w 917"/>
                <a:gd name="T55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7" h="762">
                  <a:moveTo>
                    <a:pt x="4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3"/>
                    <a:pt x="0" y="673"/>
                    <a:pt x="0" y="673"/>
                  </a:cubicBezTo>
                  <a:cubicBezTo>
                    <a:pt x="3" y="673"/>
                    <a:pt x="5" y="673"/>
                    <a:pt x="8" y="673"/>
                  </a:cubicBezTo>
                  <a:cubicBezTo>
                    <a:pt x="154" y="673"/>
                    <a:pt x="198" y="724"/>
                    <a:pt x="211" y="762"/>
                  </a:cubicBezTo>
                  <a:cubicBezTo>
                    <a:pt x="218" y="747"/>
                    <a:pt x="224" y="731"/>
                    <a:pt x="229" y="715"/>
                  </a:cubicBezTo>
                  <a:cubicBezTo>
                    <a:pt x="246" y="664"/>
                    <a:pt x="258" y="612"/>
                    <a:pt x="264" y="558"/>
                  </a:cubicBezTo>
                  <a:cubicBezTo>
                    <a:pt x="264" y="558"/>
                    <a:pt x="264" y="558"/>
                    <a:pt x="264" y="558"/>
                  </a:cubicBezTo>
                  <a:cubicBezTo>
                    <a:pt x="248" y="536"/>
                    <a:pt x="230" y="516"/>
                    <a:pt x="213" y="496"/>
                  </a:cubicBezTo>
                  <a:cubicBezTo>
                    <a:pt x="209" y="491"/>
                    <a:pt x="206" y="487"/>
                    <a:pt x="203" y="483"/>
                  </a:cubicBezTo>
                  <a:cubicBezTo>
                    <a:pt x="186" y="461"/>
                    <a:pt x="171" y="437"/>
                    <a:pt x="163" y="411"/>
                  </a:cubicBezTo>
                  <a:cubicBezTo>
                    <a:pt x="159" y="396"/>
                    <a:pt x="156" y="381"/>
                    <a:pt x="156" y="365"/>
                  </a:cubicBezTo>
                  <a:cubicBezTo>
                    <a:pt x="156" y="363"/>
                    <a:pt x="156" y="362"/>
                    <a:pt x="156" y="360"/>
                  </a:cubicBezTo>
                  <a:cubicBezTo>
                    <a:pt x="82" y="290"/>
                    <a:pt x="36" y="192"/>
                    <a:pt x="36" y="82"/>
                  </a:cubicBezTo>
                  <a:cubicBezTo>
                    <a:pt x="36" y="54"/>
                    <a:pt x="39" y="27"/>
                    <a:pt x="45" y="0"/>
                  </a:cubicBezTo>
                  <a:moveTo>
                    <a:pt x="917" y="0"/>
                  </a:moveTo>
                  <a:cubicBezTo>
                    <a:pt x="790" y="0"/>
                    <a:pt x="790" y="0"/>
                    <a:pt x="790" y="0"/>
                  </a:cubicBezTo>
                  <a:cubicBezTo>
                    <a:pt x="796" y="27"/>
                    <a:pt x="799" y="54"/>
                    <a:pt x="799" y="82"/>
                  </a:cubicBezTo>
                  <a:cubicBezTo>
                    <a:pt x="799" y="153"/>
                    <a:pt x="779" y="219"/>
                    <a:pt x="746" y="276"/>
                  </a:cubicBezTo>
                  <a:cubicBezTo>
                    <a:pt x="746" y="278"/>
                    <a:pt x="746" y="280"/>
                    <a:pt x="745" y="282"/>
                  </a:cubicBezTo>
                  <a:cubicBezTo>
                    <a:pt x="742" y="316"/>
                    <a:pt x="725" y="348"/>
                    <a:pt x="707" y="381"/>
                  </a:cubicBezTo>
                  <a:cubicBezTo>
                    <a:pt x="707" y="381"/>
                    <a:pt x="707" y="381"/>
                    <a:pt x="707" y="381"/>
                  </a:cubicBezTo>
                  <a:cubicBezTo>
                    <a:pt x="708" y="421"/>
                    <a:pt x="710" y="463"/>
                    <a:pt x="712" y="505"/>
                  </a:cubicBezTo>
                  <a:cubicBezTo>
                    <a:pt x="716" y="563"/>
                    <a:pt x="721" y="621"/>
                    <a:pt x="726" y="679"/>
                  </a:cubicBezTo>
                  <a:cubicBezTo>
                    <a:pt x="761" y="666"/>
                    <a:pt x="798" y="660"/>
                    <a:pt x="835" y="660"/>
                  </a:cubicBezTo>
                  <a:cubicBezTo>
                    <a:pt x="862" y="660"/>
                    <a:pt x="890" y="663"/>
                    <a:pt x="917" y="670"/>
                  </a:cubicBezTo>
                  <a:cubicBezTo>
                    <a:pt x="917" y="668"/>
                    <a:pt x="917" y="668"/>
                    <a:pt x="917" y="668"/>
                  </a:cubicBezTo>
                  <a:cubicBezTo>
                    <a:pt x="917" y="0"/>
                    <a:pt x="917" y="0"/>
                    <a:pt x="917" y="0"/>
                  </a:cubicBezTo>
                </a:path>
              </a:pathLst>
            </a:custGeom>
            <a:solidFill>
              <a:srgbClr val="3B3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ïṩḻîdè">
              <a:extLst>
                <a:ext uri="{FF2B5EF4-FFF2-40B4-BE49-F238E27FC236}">
                  <a16:creationId xmlns="" xmlns:a16="http://schemas.microsoft.com/office/drawing/2014/main" id="{33EB0D1B-7536-4497-9E64-8ED74707FA82}"/>
                </a:ext>
              </a:extLst>
            </p:cNvPr>
            <p:cNvSpPr/>
            <p:nvPr/>
          </p:nvSpPr>
          <p:spPr bwMode="auto">
            <a:xfrm>
              <a:off x="5430129" y="3708188"/>
              <a:ext cx="909228" cy="824127"/>
            </a:xfrm>
            <a:custGeom>
              <a:avLst/>
              <a:gdLst>
                <a:gd name="T0" fmla="*/ 53 w 515"/>
                <a:gd name="T1" fmla="*/ 177 h 467"/>
                <a:gd name="T2" fmla="*/ 18 w 515"/>
                <a:gd name="T3" fmla="*/ 334 h 467"/>
                <a:gd name="T4" fmla="*/ 0 w 515"/>
                <a:gd name="T5" fmla="*/ 381 h 467"/>
                <a:gd name="T6" fmla="*/ 1 w 515"/>
                <a:gd name="T7" fmla="*/ 383 h 467"/>
                <a:gd name="T8" fmla="*/ 4 w 515"/>
                <a:gd name="T9" fmla="*/ 424 h 467"/>
                <a:gd name="T10" fmla="*/ 33 w 515"/>
                <a:gd name="T11" fmla="*/ 467 h 467"/>
                <a:gd name="T12" fmla="*/ 33 w 515"/>
                <a:gd name="T13" fmla="*/ 467 h 467"/>
                <a:gd name="T14" fmla="*/ 39 w 515"/>
                <a:gd name="T15" fmla="*/ 456 h 467"/>
                <a:gd name="T16" fmla="*/ 69 w 515"/>
                <a:gd name="T17" fmla="*/ 402 h 467"/>
                <a:gd name="T18" fmla="*/ 85 w 515"/>
                <a:gd name="T19" fmla="*/ 372 h 467"/>
                <a:gd name="T20" fmla="*/ 84 w 515"/>
                <a:gd name="T21" fmla="*/ 228 h 467"/>
                <a:gd name="T22" fmla="*/ 53 w 515"/>
                <a:gd name="T23" fmla="*/ 177 h 467"/>
                <a:gd name="T24" fmla="*/ 53 w 515"/>
                <a:gd name="T25" fmla="*/ 177 h 467"/>
                <a:gd name="T26" fmla="*/ 496 w 515"/>
                <a:gd name="T27" fmla="*/ 0 h 467"/>
                <a:gd name="T28" fmla="*/ 496 w 515"/>
                <a:gd name="T29" fmla="*/ 0 h 467"/>
                <a:gd name="T30" fmla="*/ 454 w 515"/>
                <a:gd name="T31" fmla="*/ 91 h 467"/>
                <a:gd name="T32" fmla="*/ 451 w 515"/>
                <a:gd name="T33" fmla="*/ 108 h 467"/>
                <a:gd name="T34" fmla="*/ 450 w 515"/>
                <a:gd name="T35" fmla="*/ 119 h 467"/>
                <a:gd name="T36" fmla="*/ 449 w 515"/>
                <a:gd name="T37" fmla="*/ 133 h 467"/>
                <a:gd name="T38" fmla="*/ 460 w 515"/>
                <a:gd name="T39" fmla="*/ 209 h 467"/>
                <a:gd name="T40" fmla="*/ 496 w 515"/>
                <a:gd name="T41" fmla="*/ 305 h 467"/>
                <a:gd name="T42" fmla="*/ 496 w 515"/>
                <a:gd name="T43" fmla="*/ 305 h 467"/>
                <a:gd name="T44" fmla="*/ 512 w 515"/>
                <a:gd name="T45" fmla="*/ 299 h 467"/>
                <a:gd name="T46" fmla="*/ 515 w 515"/>
                <a:gd name="T47" fmla="*/ 298 h 467"/>
                <a:gd name="T48" fmla="*/ 501 w 515"/>
                <a:gd name="T49" fmla="*/ 124 h 467"/>
                <a:gd name="T50" fmla="*/ 496 w 515"/>
                <a:gd name="T51" fmla="*/ 0 h 467"/>
                <a:gd name="T52" fmla="*/ 496 w 515"/>
                <a:gd name="T53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5" h="467">
                  <a:moveTo>
                    <a:pt x="53" y="177"/>
                  </a:moveTo>
                  <a:cubicBezTo>
                    <a:pt x="47" y="231"/>
                    <a:pt x="35" y="283"/>
                    <a:pt x="18" y="334"/>
                  </a:cubicBezTo>
                  <a:cubicBezTo>
                    <a:pt x="13" y="350"/>
                    <a:pt x="7" y="366"/>
                    <a:pt x="0" y="381"/>
                  </a:cubicBezTo>
                  <a:cubicBezTo>
                    <a:pt x="0" y="382"/>
                    <a:pt x="0" y="383"/>
                    <a:pt x="1" y="383"/>
                  </a:cubicBezTo>
                  <a:cubicBezTo>
                    <a:pt x="5" y="397"/>
                    <a:pt x="6" y="411"/>
                    <a:pt x="4" y="424"/>
                  </a:cubicBezTo>
                  <a:cubicBezTo>
                    <a:pt x="33" y="467"/>
                    <a:pt x="33" y="467"/>
                    <a:pt x="33" y="467"/>
                  </a:cubicBezTo>
                  <a:cubicBezTo>
                    <a:pt x="33" y="467"/>
                    <a:pt x="33" y="467"/>
                    <a:pt x="33" y="467"/>
                  </a:cubicBezTo>
                  <a:cubicBezTo>
                    <a:pt x="35" y="464"/>
                    <a:pt x="37" y="460"/>
                    <a:pt x="39" y="456"/>
                  </a:cubicBezTo>
                  <a:cubicBezTo>
                    <a:pt x="47" y="437"/>
                    <a:pt x="59" y="420"/>
                    <a:pt x="69" y="402"/>
                  </a:cubicBezTo>
                  <a:cubicBezTo>
                    <a:pt x="75" y="393"/>
                    <a:pt x="80" y="382"/>
                    <a:pt x="85" y="372"/>
                  </a:cubicBezTo>
                  <a:cubicBezTo>
                    <a:pt x="104" y="326"/>
                    <a:pt x="103" y="274"/>
                    <a:pt x="84" y="228"/>
                  </a:cubicBezTo>
                  <a:cubicBezTo>
                    <a:pt x="76" y="210"/>
                    <a:pt x="65" y="193"/>
                    <a:pt x="53" y="177"/>
                  </a:cubicBezTo>
                  <a:cubicBezTo>
                    <a:pt x="53" y="177"/>
                    <a:pt x="53" y="177"/>
                    <a:pt x="53" y="177"/>
                  </a:cubicBezTo>
                  <a:moveTo>
                    <a:pt x="496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79" y="29"/>
                    <a:pt x="462" y="59"/>
                    <a:pt x="454" y="91"/>
                  </a:cubicBezTo>
                  <a:cubicBezTo>
                    <a:pt x="453" y="96"/>
                    <a:pt x="452" y="102"/>
                    <a:pt x="451" y="108"/>
                  </a:cubicBezTo>
                  <a:cubicBezTo>
                    <a:pt x="450" y="112"/>
                    <a:pt x="450" y="116"/>
                    <a:pt x="450" y="119"/>
                  </a:cubicBezTo>
                  <a:cubicBezTo>
                    <a:pt x="449" y="124"/>
                    <a:pt x="449" y="129"/>
                    <a:pt x="449" y="133"/>
                  </a:cubicBezTo>
                  <a:cubicBezTo>
                    <a:pt x="449" y="159"/>
                    <a:pt x="453" y="185"/>
                    <a:pt x="460" y="209"/>
                  </a:cubicBezTo>
                  <a:cubicBezTo>
                    <a:pt x="470" y="241"/>
                    <a:pt x="483" y="273"/>
                    <a:pt x="496" y="305"/>
                  </a:cubicBezTo>
                  <a:cubicBezTo>
                    <a:pt x="496" y="305"/>
                    <a:pt x="496" y="305"/>
                    <a:pt x="496" y="305"/>
                  </a:cubicBezTo>
                  <a:cubicBezTo>
                    <a:pt x="502" y="303"/>
                    <a:pt x="507" y="301"/>
                    <a:pt x="512" y="299"/>
                  </a:cubicBezTo>
                  <a:cubicBezTo>
                    <a:pt x="513" y="298"/>
                    <a:pt x="514" y="298"/>
                    <a:pt x="515" y="298"/>
                  </a:cubicBezTo>
                  <a:cubicBezTo>
                    <a:pt x="510" y="240"/>
                    <a:pt x="505" y="182"/>
                    <a:pt x="501" y="124"/>
                  </a:cubicBezTo>
                  <a:cubicBezTo>
                    <a:pt x="499" y="82"/>
                    <a:pt x="497" y="40"/>
                    <a:pt x="496" y="0"/>
                  </a:cubicBezTo>
                  <a:cubicBezTo>
                    <a:pt x="496" y="0"/>
                    <a:pt x="496" y="0"/>
                    <a:pt x="49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iŝḻïďê">
              <a:extLst>
                <a:ext uri="{FF2B5EF4-FFF2-40B4-BE49-F238E27FC236}">
                  <a16:creationId xmlns="" xmlns:a16="http://schemas.microsoft.com/office/drawing/2014/main" id="{0D828270-E4B7-4594-8843-543942928EBE}"/>
                </a:ext>
              </a:extLst>
            </p:cNvPr>
            <p:cNvSpPr/>
            <p:nvPr/>
          </p:nvSpPr>
          <p:spPr bwMode="auto">
            <a:xfrm>
              <a:off x="5121082" y="2507829"/>
              <a:ext cx="1348165" cy="1163035"/>
            </a:xfrm>
            <a:custGeom>
              <a:avLst/>
              <a:gdLst>
                <a:gd name="T0" fmla="*/ 381 w 763"/>
                <a:gd name="T1" fmla="*/ 0 h 659"/>
                <a:gd name="T2" fmla="*/ 9 w 763"/>
                <a:gd name="T3" fmla="*/ 299 h 659"/>
                <a:gd name="T4" fmla="*/ 9 w 763"/>
                <a:gd name="T5" fmla="*/ 299 h 659"/>
                <a:gd name="T6" fmla="*/ 0 w 763"/>
                <a:gd name="T7" fmla="*/ 381 h 659"/>
                <a:gd name="T8" fmla="*/ 120 w 763"/>
                <a:gd name="T9" fmla="*/ 659 h 659"/>
                <a:gd name="T10" fmla="*/ 120 w 763"/>
                <a:gd name="T11" fmla="*/ 659 h 659"/>
                <a:gd name="T12" fmla="*/ 120 w 763"/>
                <a:gd name="T13" fmla="*/ 658 h 659"/>
                <a:gd name="T14" fmla="*/ 187 w 763"/>
                <a:gd name="T15" fmla="*/ 465 h 659"/>
                <a:gd name="T16" fmla="*/ 188 w 763"/>
                <a:gd name="T17" fmla="*/ 463 h 659"/>
                <a:gd name="T18" fmla="*/ 214 w 763"/>
                <a:gd name="T19" fmla="*/ 402 h 659"/>
                <a:gd name="T20" fmla="*/ 216 w 763"/>
                <a:gd name="T21" fmla="*/ 396 h 659"/>
                <a:gd name="T22" fmla="*/ 220 w 763"/>
                <a:gd name="T23" fmla="*/ 383 h 659"/>
                <a:gd name="T24" fmla="*/ 250 w 763"/>
                <a:gd name="T25" fmla="*/ 210 h 659"/>
                <a:gd name="T26" fmla="*/ 344 w 763"/>
                <a:gd name="T27" fmla="*/ 68 h 659"/>
                <a:gd name="T28" fmla="*/ 403 w 763"/>
                <a:gd name="T29" fmla="*/ 55 h 659"/>
                <a:gd name="T30" fmla="*/ 531 w 763"/>
                <a:gd name="T31" fmla="*/ 109 h 659"/>
                <a:gd name="T32" fmla="*/ 623 w 763"/>
                <a:gd name="T33" fmla="*/ 288 h 659"/>
                <a:gd name="T34" fmla="*/ 632 w 763"/>
                <a:gd name="T35" fmla="*/ 324 h 659"/>
                <a:gd name="T36" fmla="*/ 634 w 763"/>
                <a:gd name="T37" fmla="*/ 330 h 659"/>
                <a:gd name="T38" fmla="*/ 678 w 763"/>
                <a:gd name="T39" fmla="*/ 475 h 659"/>
                <a:gd name="T40" fmla="*/ 678 w 763"/>
                <a:gd name="T41" fmla="*/ 476 h 659"/>
                <a:gd name="T42" fmla="*/ 681 w 763"/>
                <a:gd name="T43" fmla="*/ 483 h 659"/>
                <a:gd name="T44" fmla="*/ 708 w 763"/>
                <a:gd name="T45" fmla="*/ 551 h 659"/>
                <a:gd name="T46" fmla="*/ 710 w 763"/>
                <a:gd name="T47" fmla="*/ 568 h 659"/>
                <a:gd name="T48" fmla="*/ 710 w 763"/>
                <a:gd name="T49" fmla="*/ 575 h 659"/>
                <a:gd name="T50" fmla="*/ 763 w 763"/>
                <a:gd name="T51" fmla="*/ 381 h 659"/>
                <a:gd name="T52" fmla="*/ 754 w 763"/>
                <a:gd name="T53" fmla="*/ 299 h 659"/>
                <a:gd name="T54" fmla="*/ 754 w 763"/>
                <a:gd name="T55" fmla="*/ 299 h 659"/>
                <a:gd name="T56" fmla="*/ 381 w 763"/>
                <a:gd name="T57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3" h="659">
                  <a:moveTo>
                    <a:pt x="381" y="0"/>
                  </a:moveTo>
                  <a:cubicBezTo>
                    <a:pt x="199" y="0"/>
                    <a:pt x="46" y="128"/>
                    <a:pt x="9" y="299"/>
                  </a:cubicBezTo>
                  <a:cubicBezTo>
                    <a:pt x="9" y="299"/>
                    <a:pt x="9" y="299"/>
                    <a:pt x="9" y="299"/>
                  </a:cubicBezTo>
                  <a:cubicBezTo>
                    <a:pt x="3" y="326"/>
                    <a:pt x="0" y="353"/>
                    <a:pt x="0" y="381"/>
                  </a:cubicBezTo>
                  <a:cubicBezTo>
                    <a:pt x="0" y="491"/>
                    <a:pt x="46" y="589"/>
                    <a:pt x="120" y="659"/>
                  </a:cubicBezTo>
                  <a:cubicBezTo>
                    <a:pt x="120" y="659"/>
                    <a:pt x="120" y="659"/>
                    <a:pt x="120" y="659"/>
                  </a:cubicBezTo>
                  <a:cubicBezTo>
                    <a:pt x="120" y="658"/>
                    <a:pt x="120" y="658"/>
                    <a:pt x="120" y="658"/>
                  </a:cubicBezTo>
                  <a:cubicBezTo>
                    <a:pt x="121" y="593"/>
                    <a:pt x="157" y="530"/>
                    <a:pt x="187" y="465"/>
                  </a:cubicBezTo>
                  <a:cubicBezTo>
                    <a:pt x="188" y="463"/>
                    <a:pt x="188" y="463"/>
                    <a:pt x="188" y="463"/>
                  </a:cubicBezTo>
                  <a:cubicBezTo>
                    <a:pt x="198" y="443"/>
                    <a:pt x="206" y="422"/>
                    <a:pt x="214" y="402"/>
                  </a:cubicBezTo>
                  <a:cubicBezTo>
                    <a:pt x="214" y="400"/>
                    <a:pt x="215" y="398"/>
                    <a:pt x="216" y="396"/>
                  </a:cubicBezTo>
                  <a:cubicBezTo>
                    <a:pt x="217" y="392"/>
                    <a:pt x="219" y="388"/>
                    <a:pt x="220" y="383"/>
                  </a:cubicBezTo>
                  <a:cubicBezTo>
                    <a:pt x="236" y="327"/>
                    <a:pt x="237" y="267"/>
                    <a:pt x="250" y="210"/>
                  </a:cubicBezTo>
                  <a:cubicBezTo>
                    <a:pt x="263" y="153"/>
                    <a:pt x="292" y="94"/>
                    <a:pt x="344" y="68"/>
                  </a:cubicBezTo>
                  <a:cubicBezTo>
                    <a:pt x="363" y="59"/>
                    <a:pt x="383" y="55"/>
                    <a:pt x="403" y="55"/>
                  </a:cubicBezTo>
                  <a:cubicBezTo>
                    <a:pt x="450" y="55"/>
                    <a:pt x="497" y="76"/>
                    <a:pt x="531" y="109"/>
                  </a:cubicBezTo>
                  <a:cubicBezTo>
                    <a:pt x="580" y="156"/>
                    <a:pt x="605" y="222"/>
                    <a:pt x="623" y="288"/>
                  </a:cubicBezTo>
                  <a:cubicBezTo>
                    <a:pt x="626" y="300"/>
                    <a:pt x="629" y="312"/>
                    <a:pt x="632" y="324"/>
                  </a:cubicBezTo>
                  <a:cubicBezTo>
                    <a:pt x="633" y="326"/>
                    <a:pt x="633" y="328"/>
                    <a:pt x="634" y="330"/>
                  </a:cubicBezTo>
                  <a:cubicBezTo>
                    <a:pt x="646" y="379"/>
                    <a:pt x="658" y="428"/>
                    <a:pt x="678" y="475"/>
                  </a:cubicBezTo>
                  <a:cubicBezTo>
                    <a:pt x="678" y="476"/>
                    <a:pt x="678" y="476"/>
                    <a:pt x="678" y="476"/>
                  </a:cubicBezTo>
                  <a:cubicBezTo>
                    <a:pt x="679" y="478"/>
                    <a:pt x="680" y="480"/>
                    <a:pt x="681" y="483"/>
                  </a:cubicBezTo>
                  <a:cubicBezTo>
                    <a:pt x="692" y="505"/>
                    <a:pt x="704" y="527"/>
                    <a:pt x="708" y="551"/>
                  </a:cubicBezTo>
                  <a:cubicBezTo>
                    <a:pt x="709" y="557"/>
                    <a:pt x="710" y="562"/>
                    <a:pt x="710" y="568"/>
                  </a:cubicBezTo>
                  <a:cubicBezTo>
                    <a:pt x="710" y="570"/>
                    <a:pt x="710" y="573"/>
                    <a:pt x="710" y="575"/>
                  </a:cubicBezTo>
                  <a:cubicBezTo>
                    <a:pt x="743" y="518"/>
                    <a:pt x="763" y="452"/>
                    <a:pt x="763" y="381"/>
                  </a:cubicBezTo>
                  <a:cubicBezTo>
                    <a:pt x="763" y="353"/>
                    <a:pt x="760" y="326"/>
                    <a:pt x="754" y="299"/>
                  </a:cubicBezTo>
                  <a:cubicBezTo>
                    <a:pt x="754" y="299"/>
                    <a:pt x="754" y="299"/>
                    <a:pt x="754" y="299"/>
                  </a:cubicBezTo>
                  <a:cubicBezTo>
                    <a:pt x="716" y="128"/>
                    <a:pt x="564" y="0"/>
                    <a:pt x="381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íṣ1íḍê">
              <a:extLst>
                <a:ext uri="{FF2B5EF4-FFF2-40B4-BE49-F238E27FC236}">
                  <a16:creationId xmlns="" xmlns:a16="http://schemas.microsoft.com/office/drawing/2014/main" id="{B1C08FBF-3C2D-44E1-8AE6-D0D37FEDA61A}"/>
                </a:ext>
              </a:extLst>
            </p:cNvPr>
            <p:cNvSpPr/>
            <p:nvPr/>
          </p:nvSpPr>
          <p:spPr bwMode="auto">
            <a:xfrm>
              <a:off x="4623918" y="4223267"/>
              <a:ext cx="434459" cy="155270"/>
            </a:xfrm>
            <a:custGeom>
              <a:avLst/>
              <a:gdLst>
                <a:gd name="T0" fmla="*/ 246 w 246"/>
                <a:gd name="T1" fmla="*/ 0 h 88"/>
                <a:gd name="T2" fmla="*/ 244 w 246"/>
                <a:gd name="T3" fmla="*/ 0 h 88"/>
                <a:gd name="T4" fmla="*/ 2 w 246"/>
                <a:gd name="T5" fmla="*/ 87 h 88"/>
                <a:gd name="T6" fmla="*/ 0 w 246"/>
                <a:gd name="T7" fmla="*/ 88 h 88"/>
                <a:gd name="T8" fmla="*/ 242 w 246"/>
                <a:gd name="T9" fmla="*/ 3 h 88"/>
                <a:gd name="T10" fmla="*/ 246 w 246"/>
                <a:gd name="T11" fmla="*/ 3 h 88"/>
                <a:gd name="T12" fmla="*/ 246 w 24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88">
                  <a:moveTo>
                    <a:pt x="246" y="0"/>
                  </a:moveTo>
                  <a:cubicBezTo>
                    <a:pt x="246" y="0"/>
                    <a:pt x="245" y="0"/>
                    <a:pt x="244" y="0"/>
                  </a:cubicBezTo>
                  <a:cubicBezTo>
                    <a:pt x="156" y="1"/>
                    <a:pt x="71" y="32"/>
                    <a:pt x="2" y="87"/>
                  </a:cubicBezTo>
                  <a:cubicBezTo>
                    <a:pt x="1" y="87"/>
                    <a:pt x="1" y="88"/>
                    <a:pt x="0" y="88"/>
                  </a:cubicBezTo>
                  <a:cubicBezTo>
                    <a:pt x="69" y="34"/>
                    <a:pt x="154" y="4"/>
                    <a:pt x="242" y="3"/>
                  </a:cubicBezTo>
                  <a:cubicBezTo>
                    <a:pt x="243" y="3"/>
                    <a:pt x="245" y="3"/>
                    <a:pt x="246" y="3"/>
                  </a:cubicBezTo>
                  <a:cubicBezTo>
                    <a:pt x="246" y="0"/>
                    <a:pt x="246" y="0"/>
                    <a:pt x="246" y="0"/>
                  </a:cubicBezTo>
                </a:path>
              </a:pathLst>
            </a:custGeom>
            <a:solidFill>
              <a:srgbClr val="336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ïş1ïďé">
              <a:extLst>
                <a:ext uri="{FF2B5EF4-FFF2-40B4-BE49-F238E27FC236}">
                  <a16:creationId xmlns="" xmlns:a16="http://schemas.microsoft.com/office/drawing/2014/main" id="{74022035-2ACE-4F61-90BD-69C6BFF246F4}"/>
                </a:ext>
              </a:extLst>
            </p:cNvPr>
            <p:cNvSpPr/>
            <p:nvPr/>
          </p:nvSpPr>
          <p:spPr bwMode="auto">
            <a:xfrm>
              <a:off x="5058377" y="4223267"/>
              <a:ext cx="371754" cy="165722"/>
            </a:xfrm>
            <a:custGeom>
              <a:avLst/>
              <a:gdLst>
                <a:gd name="T0" fmla="*/ 8 w 211"/>
                <a:gd name="T1" fmla="*/ 0 h 94"/>
                <a:gd name="T2" fmla="*/ 0 w 211"/>
                <a:gd name="T3" fmla="*/ 0 h 94"/>
                <a:gd name="T4" fmla="*/ 0 w 211"/>
                <a:gd name="T5" fmla="*/ 3 h 94"/>
                <a:gd name="T6" fmla="*/ 5 w 211"/>
                <a:gd name="T7" fmla="*/ 3 h 94"/>
                <a:gd name="T8" fmla="*/ 209 w 211"/>
                <a:gd name="T9" fmla="*/ 94 h 94"/>
                <a:gd name="T10" fmla="*/ 209 w 211"/>
                <a:gd name="T11" fmla="*/ 94 h 94"/>
                <a:gd name="T12" fmla="*/ 209 w 211"/>
                <a:gd name="T13" fmla="*/ 94 h 94"/>
                <a:gd name="T14" fmla="*/ 211 w 211"/>
                <a:gd name="T15" fmla="*/ 89 h 94"/>
                <a:gd name="T16" fmla="*/ 8 w 211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94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4" y="3"/>
                    <a:pt x="5" y="3"/>
                  </a:cubicBezTo>
                  <a:cubicBezTo>
                    <a:pt x="153" y="3"/>
                    <a:pt x="197" y="55"/>
                    <a:pt x="209" y="94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10" y="92"/>
                    <a:pt x="210" y="91"/>
                    <a:pt x="211" y="89"/>
                  </a:cubicBezTo>
                  <a:cubicBezTo>
                    <a:pt x="198" y="51"/>
                    <a:pt x="154" y="0"/>
                    <a:pt x="8" y="0"/>
                  </a:cubicBezTo>
                </a:path>
              </a:pathLst>
            </a:custGeom>
            <a:solidFill>
              <a:srgbClr val="352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îṧḻîḋè">
              <a:extLst>
                <a:ext uri="{FF2B5EF4-FFF2-40B4-BE49-F238E27FC236}">
                  <a16:creationId xmlns="" xmlns:a16="http://schemas.microsoft.com/office/drawing/2014/main" id="{5307E42D-89F1-4726-9261-C2FAF2FBF1E0}"/>
                </a:ext>
              </a:extLst>
            </p:cNvPr>
            <p:cNvSpPr/>
            <p:nvPr/>
          </p:nvSpPr>
          <p:spPr bwMode="auto">
            <a:xfrm>
              <a:off x="5427143" y="4380031"/>
              <a:ext cx="61213" cy="161242"/>
            </a:xfrm>
            <a:custGeom>
              <a:avLst/>
              <a:gdLst>
                <a:gd name="T0" fmla="*/ 2 w 35"/>
                <a:gd name="T1" fmla="*/ 0 h 91"/>
                <a:gd name="T2" fmla="*/ 0 w 35"/>
                <a:gd name="T3" fmla="*/ 5 h 91"/>
                <a:gd name="T4" fmla="*/ 0 w 35"/>
                <a:gd name="T5" fmla="*/ 5 h 91"/>
                <a:gd name="T6" fmla="*/ 3 w 35"/>
                <a:gd name="T7" fmla="*/ 46 h 91"/>
                <a:gd name="T8" fmla="*/ 33 w 35"/>
                <a:gd name="T9" fmla="*/ 89 h 91"/>
                <a:gd name="T10" fmla="*/ 34 w 35"/>
                <a:gd name="T11" fmla="*/ 91 h 91"/>
                <a:gd name="T12" fmla="*/ 35 w 35"/>
                <a:gd name="T13" fmla="*/ 86 h 91"/>
                <a:gd name="T14" fmla="*/ 35 w 35"/>
                <a:gd name="T15" fmla="*/ 86 h 91"/>
                <a:gd name="T16" fmla="*/ 6 w 35"/>
                <a:gd name="T17" fmla="*/ 43 h 91"/>
                <a:gd name="T18" fmla="*/ 3 w 35"/>
                <a:gd name="T19" fmla="*/ 2 h 91"/>
                <a:gd name="T20" fmla="*/ 2 w 35"/>
                <a:gd name="T2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91">
                  <a:moveTo>
                    <a:pt x="2" y="0"/>
                  </a:moveTo>
                  <a:cubicBezTo>
                    <a:pt x="1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18"/>
                    <a:pt x="5" y="32"/>
                    <a:pt x="3" y="46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89"/>
                    <a:pt x="35" y="88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8" y="30"/>
                    <a:pt x="7" y="16"/>
                    <a:pt x="3" y="2"/>
                  </a:cubicBezTo>
                  <a:cubicBezTo>
                    <a:pt x="2" y="2"/>
                    <a:pt x="2" y="1"/>
                    <a:pt x="2" y="0"/>
                  </a:cubicBezTo>
                </a:path>
              </a:pathLst>
            </a:custGeom>
            <a:solidFill>
              <a:srgbClr val="9B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ïŝ1iḑe">
              <a:extLst>
                <a:ext uri="{FF2B5EF4-FFF2-40B4-BE49-F238E27FC236}">
                  <a16:creationId xmlns="" xmlns:a16="http://schemas.microsoft.com/office/drawing/2014/main" id="{8F8448AA-4ADC-4F15-A7AA-15850DF81A01}"/>
                </a:ext>
              </a:extLst>
            </p:cNvPr>
            <p:cNvSpPr/>
            <p:nvPr/>
          </p:nvSpPr>
          <p:spPr bwMode="auto">
            <a:xfrm>
              <a:off x="4392506" y="4227747"/>
              <a:ext cx="1094358" cy="803225"/>
            </a:xfrm>
            <a:custGeom>
              <a:avLst/>
              <a:gdLst>
                <a:gd name="T0" fmla="*/ 382 w 620"/>
                <a:gd name="T1" fmla="*/ 0 h 455"/>
                <a:gd name="T2" fmla="*/ 377 w 620"/>
                <a:gd name="T3" fmla="*/ 0 h 455"/>
                <a:gd name="T4" fmla="*/ 377 w 620"/>
                <a:gd name="T5" fmla="*/ 0 h 455"/>
                <a:gd name="T6" fmla="*/ 373 w 620"/>
                <a:gd name="T7" fmla="*/ 0 h 455"/>
                <a:gd name="T8" fmla="*/ 131 w 620"/>
                <a:gd name="T9" fmla="*/ 85 h 455"/>
                <a:gd name="T10" fmla="*/ 130 w 620"/>
                <a:gd name="T11" fmla="*/ 86 h 455"/>
                <a:gd name="T12" fmla="*/ 117 w 620"/>
                <a:gd name="T13" fmla="*/ 103 h 455"/>
                <a:gd name="T14" fmla="*/ 117 w 620"/>
                <a:gd name="T15" fmla="*/ 102 h 455"/>
                <a:gd name="T16" fmla="*/ 130 w 620"/>
                <a:gd name="T17" fmla="*/ 91 h 455"/>
                <a:gd name="T18" fmla="*/ 41 w 620"/>
                <a:gd name="T19" fmla="*/ 246 h 455"/>
                <a:gd name="T20" fmla="*/ 0 w 620"/>
                <a:gd name="T21" fmla="*/ 455 h 455"/>
                <a:gd name="T22" fmla="*/ 520 w 620"/>
                <a:gd name="T23" fmla="*/ 455 h 455"/>
                <a:gd name="T24" fmla="*/ 578 w 620"/>
                <a:gd name="T25" fmla="*/ 342 h 455"/>
                <a:gd name="T26" fmla="*/ 619 w 620"/>
                <a:gd name="T27" fmla="*/ 180 h 455"/>
                <a:gd name="T28" fmla="*/ 620 w 620"/>
                <a:gd name="T29" fmla="*/ 177 h 455"/>
                <a:gd name="T30" fmla="*/ 619 w 620"/>
                <a:gd name="T31" fmla="*/ 175 h 455"/>
                <a:gd name="T32" fmla="*/ 589 w 620"/>
                <a:gd name="T33" fmla="*/ 132 h 455"/>
                <a:gd name="T34" fmla="*/ 586 w 620"/>
                <a:gd name="T35" fmla="*/ 91 h 455"/>
                <a:gd name="T36" fmla="*/ 586 w 620"/>
                <a:gd name="T37" fmla="*/ 91 h 455"/>
                <a:gd name="T38" fmla="*/ 382 w 620"/>
                <a:gd name="T3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0" h="455">
                  <a:moveTo>
                    <a:pt x="382" y="0"/>
                  </a:moveTo>
                  <a:cubicBezTo>
                    <a:pt x="381" y="0"/>
                    <a:pt x="379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76" y="0"/>
                    <a:pt x="374" y="0"/>
                    <a:pt x="373" y="0"/>
                  </a:cubicBezTo>
                  <a:cubicBezTo>
                    <a:pt x="285" y="1"/>
                    <a:pt x="200" y="31"/>
                    <a:pt x="131" y="85"/>
                  </a:cubicBezTo>
                  <a:cubicBezTo>
                    <a:pt x="131" y="86"/>
                    <a:pt x="130" y="86"/>
                    <a:pt x="130" y="86"/>
                  </a:cubicBezTo>
                  <a:cubicBezTo>
                    <a:pt x="125" y="92"/>
                    <a:pt x="121" y="97"/>
                    <a:pt x="117" y="103"/>
                  </a:cubicBezTo>
                  <a:cubicBezTo>
                    <a:pt x="117" y="102"/>
                    <a:pt x="117" y="102"/>
                    <a:pt x="117" y="102"/>
                  </a:cubicBezTo>
                  <a:cubicBezTo>
                    <a:pt x="121" y="98"/>
                    <a:pt x="126" y="95"/>
                    <a:pt x="130" y="91"/>
                  </a:cubicBezTo>
                  <a:cubicBezTo>
                    <a:pt x="77" y="154"/>
                    <a:pt x="43" y="226"/>
                    <a:pt x="41" y="246"/>
                  </a:cubicBezTo>
                  <a:cubicBezTo>
                    <a:pt x="36" y="279"/>
                    <a:pt x="6" y="425"/>
                    <a:pt x="0" y="455"/>
                  </a:cubicBezTo>
                  <a:cubicBezTo>
                    <a:pt x="520" y="455"/>
                    <a:pt x="520" y="455"/>
                    <a:pt x="520" y="455"/>
                  </a:cubicBezTo>
                  <a:cubicBezTo>
                    <a:pt x="546" y="421"/>
                    <a:pt x="565" y="382"/>
                    <a:pt x="578" y="342"/>
                  </a:cubicBezTo>
                  <a:cubicBezTo>
                    <a:pt x="594" y="288"/>
                    <a:pt x="599" y="231"/>
                    <a:pt x="619" y="180"/>
                  </a:cubicBezTo>
                  <a:cubicBezTo>
                    <a:pt x="619" y="179"/>
                    <a:pt x="619" y="178"/>
                    <a:pt x="620" y="177"/>
                  </a:cubicBezTo>
                  <a:cubicBezTo>
                    <a:pt x="619" y="175"/>
                    <a:pt x="619" y="175"/>
                    <a:pt x="619" y="175"/>
                  </a:cubicBezTo>
                  <a:cubicBezTo>
                    <a:pt x="589" y="132"/>
                    <a:pt x="589" y="132"/>
                    <a:pt x="589" y="132"/>
                  </a:cubicBezTo>
                  <a:cubicBezTo>
                    <a:pt x="591" y="118"/>
                    <a:pt x="590" y="104"/>
                    <a:pt x="586" y="91"/>
                  </a:cubicBezTo>
                  <a:cubicBezTo>
                    <a:pt x="586" y="91"/>
                    <a:pt x="586" y="91"/>
                    <a:pt x="586" y="91"/>
                  </a:cubicBezTo>
                  <a:cubicBezTo>
                    <a:pt x="574" y="52"/>
                    <a:pt x="530" y="0"/>
                    <a:pt x="382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ïsḻíḍe">
              <a:extLst>
                <a:ext uri="{FF2B5EF4-FFF2-40B4-BE49-F238E27FC236}">
                  <a16:creationId xmlns="" xmlns:a16="http://schemas.microsoft.com/office/drawing/2014/main" id="{0C0BE9FB-DFBE-4304-A37D-C5458E82BF59}"/>
                </a:ext>
              </a:extLst>
            </p:cNvPr>
            <p:cNvSpPr/>
            <p:nvPr/>
          </p:nvSpPr>
          <p:spPr bwMode="auto">
            <a:xfrm>
              <a:off x="6676771" y="4217295"/>
              <a:ext cx="473276" cy="194088"/>
            </a:xfrm>
            <a:custGeom>
              <a:avLst/>
              <a:gdLst>
                <a:gd name="T0" fmla="*/ 0 w 268"/>
                <a:gd name="T1" fmla="*/ 0 h 110"/>
                <a:gd name="T2" fmla="*/ 0 w 268"/>
                <a:gd name="T3" fmla="*/ 2 h 110"/>
                <a:gd name="T4" fmla="*/ 37 w 268"/>
                <a:gd name="T5" fmla="*/ 14 h 110"/>
                <a:gd name="T6" fmla="*/ 267 w 268"/>
                <a:gd name="T7" fmla="*/ 110 h 110"/>
                <a:gd name="T8" fmla="*/ 268 w 268"/>
                <a:gd name="T9" fmla="*/ 110 h 110"/>
                <a:gd name="T10" fmla="*/ 268 w 268"/>
                <a:gd name="T11" fmla="*/ 110 h 110"/>
                <a:gd name="T12" fmla="*/ 268 w 268"/>
                <a:gd name="T13" fmla="*/ 110 h 110"/>
                <a:gd name="T14" fmla="*/ 268 w 268"/>
                <a:gd name="T15" fmla="*/ 109 h 110"/>
                <a:gd name="T16" fmla="*/ 265 w 268"/>
                <a:gd name="T17" fmla="*/ 108 h 110"/>
                <a:gd name="T18" fmla="*/ 265 w 268"/>
                <a:gd name="T19" fmla="*/ 108 h 110"/>
                <a:gd name="T20" fmla="*/ 34 w 268"/>
                <a:gd name="T21" fmla="*/ 12 h 110"/>
                <a:gd name="T22" fmla="*/ 0 w 268"/>
                <a:gd name="T2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1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2" y="5"/>
                    <a:pt x="25" y="9"/>
                    <a:pt x="37" y="14"/>
                  </a:cubicBezTo>
                  <a:cubicBezTo>
                    <a:pt x="107" y="41"/>
                    <a:pt x="197" y="77"/>
                    <a:pt x="267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09"/>
                  </a:cubicBezTo>
                  <a:cubicBezTo>
                    <a:pt x="267" y="109"/>
                    <a:pt x="266" y="108"/>
                    <a:pt x="265" y="108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194" y="74"/>
                    <a:pt x="104" y="38"/>
                    <a:pt x="34" y="12"/>
                  </a:cubicBezTo>
                  <a:cubicBezTo>
                    <a:pt x="23" y="7"/>
                    <a:pt x="11" y="3"/>
                    <a:pt x="0" y="0"/>
                  </a:cubicBezTo>
                </a:path>
              </a:pathLst>
            </a:custGeom>
            <a:solidFill>
              <a:srgbClr val="336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îṡlidè">
              <a:extLst>
                <a:ext uri="{FF2B5EF4-FFF2-40B4-BE49-F238E27FC236}">
                  <a16:creationId xmlns="" xmlns:a16="http://schemas.microsoft.com/office/drawing/2014/main" id="{76165020-FD24-4927-AF75-9C2D83244F2F}"/>
                </a:ext>
              </a:extLst>
            </p:cNvPr>
            <p:cNvSpPr/>
            <p:nvPr/>
          </p:nvSpPr>
          <p:spPr bwMode="auto">
            <a:xfrm>
              <a:off x="6339357" y="4199379"/>
              <a:ext cx="337414" cy="38818"/>
            </a:xfrm>
            <a:custGeom>
              <a:avLst/>
              <a:gdLst>
                <a:gd name="T0" fmla="*/ 109 w 191"/>
                <a:gd name="T1" fmla="*/ 0 h 22"/>
                <a:gd name="T2" fmla="*/ 0 w 191"/>
                <a:gd name="T3" fmla="*/ 19 h 22"/>
                <a:gd name="T4" fmla="*/ 0 w 191"/>
                <a:gd name="T5" fmla="*/ 22 h 22"/>
                <a:gd name="T6" fmla="*/ 112 w 191"/>
                <a:gd name="T7" fmla="*/ 3 h 22"/>
                <a:gd name="T8" fmla="*/ 191 w 191"/>
                <a:gd name="T9" fmla="*/ 12 h 22"/>
                <a:gd name="T10" fmla="*/ 191 w 191"/>
                <a:gd name="T11" fmla="*/ 10 h 22"/>
                <a:gd name="T12" fmla="*/ 109 w 191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2">
                  <a:moveTo>
                    <a:pt x="109" y="0"/>
                  </a:moveTo>
                  <a:cubicBezTo>
                    <a:pt x="72" y="0"/>
                    <a:pt x="35" y="6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36" y="9"/>
                    <a:pt x="74" y="3"/>
                    <a:pt x="112" y="3"/>
                  </a:cubicBezTo>
                  <a:cubicBezTo>
                    <a:pt x="138" y="3"/>
                    <a:pt x="165" y="6"/>
                    <a:pt x="191" y="12"/>
                  </a:cubicBezTo>
                  <a:cubicBezTo>
                    <a:pt x="191" y="10"/>
                    <a:pt x="191" y="10"/>
                    <a:pt x="191" y="10"/>
                  </a:cubicBezTo>
                  <a:cubicBezTo>
                    <a:pt x="164" y="3"/>
                    <a:pt x="136" y="0"/>
                    <a:pt x="109" y="0"/>
                  </a:cubicBezTo>
                </a:path>
              </a:pathLst>
            </a:custGeom>
            <a:solidFill>
              <a:srgbClr val="352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íṡľíďè">
              <a:extLst>
                <a:ext uri="{FF2B5EF4-FFF2-40B4-BE49-F238E27FC236}">
                  <a16:creationId xmlns="" xmlns:a16="http://schemas.microsoft.com/office/drawing/2014/main" id="{E11D1D6B-A7ED-4C19-A2C6-D51D1F4292CE}"/>
                </a:ext>
              </a:extLst>
            </p:cNvPr>
            <p:cNvSpPr/>
            <p:nvPr/>
          </p:nvSpPr>
          <p:spPr bwMode="auto">
            <a:xfrm>
              <a:off x="6306511" y="4233718"/>
              <a:ext cx="32846" cy="19409"/>
            </a:xfrm>
            <a:custGeom>
              <a:avLst/>
              <a:gdLst>
                <a:gd name="T0" fmla="*/ 19 w 19"/>
                <a:gd name="T1" fmla="*/ 0 h 11"/>
                <a:gd name="T2" fmla="*/ 16 w 19"/>
                <a:gd name="T3" fmla="*/ 1 h 11"/>
                <a:gd name="T4" fmla="*/ 0 w 19"/>
                <a:gd name="T5" fmla="*/ 7 h 11"/>
                <a:gd name="T6" fmla="*/ 0 w 19"/>
                <a:gd name="T7" fmla="*/ 7 h 11"/>
                <a:gd name="T8" fmla="*/ 1 w 19"/>
                <a:gd name="T9" fmla="*/ 11 h 11"/>
                <a:gd name="T10" fmla="*/ 3 w 19"/>
                <a:gd name="T11" fmla="*/ 10 h 11"/>
                <a:gd name="T12" fmla="*/ 19 w 19"/>
                <a:gd name="T13" fmla="*/ 3 h 11"/>
                <a:gd name="T14" fmla="*/ 19 w 19"/>
                <a:gd name="T15" fmla="*/ 3 h 11"/>
                <a:gd name="T16" fmla="*/ 19 w 19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1"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1" y="3"/>
                    <a:pt x="6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10"/>
                    <a:pt x="1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8" y="7"/>
                    <a:pt x="14" y="5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9B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ísļiḋè">
              <a:extLst>
                <a:ext uri="{FF2B5EF4-FFF2-40B4-BE49-F238E27FC236}">
                  <a16:creationId xmlns="" xmlns:a16="http://schemas.microsoft.com/office/drawing/2014/main" id="{6DA87404-FB0E-48FD-8123-CB5BF2280F22}"/>
                </a:ext>
              </a:extLst>
            </p:cNvPr>
            <p:cNvSpPr/>
            <p:nvPr/>
          </p:nvSpPr>
          <p:spPr bwMode="auto">
            <a:xfrm>
              <a:off x="6281130" y="4205351"/>
              <a:ext cx="868917" cy="825621"/>
            </a:xfrm>
            <a:custGeom>
              <a:avLst/>
              <a:gdLst>
                <a:gd name="T0" fmla="*/ 145 w 492"/>
                <a:gd name="T1" fmla="*/ 0 h 468"/>
                <a:gd name="T2" fmla="*/ 33 w 492"/>
                <a:gd name="T3" fmla="*/ 19 h 468"/>
                <a:gd name="T4" fmla="*/ 33 w 492"/>
                <a:gd name="T5" fmla="*/ 19 h 468"/>
                <a:gd name="T6" fmla="*/ 17 w 492"/>
                <a:gd name="T7" fmla="*/ 26 h 468"/>
                <a:gd name="T8" fmla="*/ 15 w 492"/>
                <a:gd name="T9" fmla="*/ 27 h 468"/>
                <a:gd name="T10" fmla="*/ 15 w 492"/>
                <a:gd name="T11" fmla="*/ 27 h 468"/>
                <a:gd name="T12" fmla="*/ 17 w 492"/>
                <a:gd name="T13" fmla="*/ 31 h 468"/>
                <a:gd name="T14" fmla="*/ 41 w 492"/>
                <a:gd name="T15" fmla="*/ 99 h 468"/>
                <a:gd name="T16" fmla="*/ 42 w 492"/>
                <a:gd name="T17" fmla="*/ 103 h 468"/>
                <a:gd name="T18" fmla="*/ 53 w 492"/>
                <a:gd name="T19" fmla="*/ 174 h 468"/>
                <a:gd name="T20" fmla="*/ 53 w 492"/>
                <a:gd name="T21" fmla="*/ 175 h 468"/>
                <a:gd name="T22" fmla="*/ 53 w 492"/>
                <a:gd name="T23" fmla="*/ 192 h 468"/>
                <a:gd name="T24" fmla="*/ 52 w 492"/>
                <a:gd name="T25" fmla="*/ 195 h 468"/>
                <a:gd name="T26" fmla="*/ 1 w 492"/>
                <a:gd name="T27" fmla="*/ 411 h 468"/>
                <a:gd name="T28" fmla="*/ 0 w 492"/>
                <a:gd name="T29" fmla="*/ 438 h 468"/>
                <a:gd name="T30" fmla="*/ 1 w 492"/>
                <a:gd name="T31" fmla="*/ 468 h 468"/>
                <a:gd name="T32" fmla="*/ 492 w 492"/>
                <a:gd name="T33" fmla="*/ 468 h 468"/>
                <a:gd name="T34" fmla="*/ 471 w 492"/>
                <a:gd name="T35" fmla="*/ 305 h 468"/>
                <a:gd name="T36" fmla="*/ 471 w 492"/>
                <a:gd name="T37" fmla="*/ 297 h 468"/>
                <a:gd name="T38" fmla="*/ 491 w 492"/>
                <a:gd name="T39" fmla="*/ 122 h 468"/>
                <a:gd name="T40" fmla="*/ 492 w 492"/>
                <a:gd name="T41" fmla="*/ 117 h 468"/>
                <a:gd name="T42" fmla="*/ 492 w 492"/>
                <a:gd name="T43" fmla="*/ 117 h 468"/>
                <a:gd name="T44" fmla="*/ 491 w 492"/>
                <a:gd name="T45" fmla="*/ 117 h 468"/>
                <a:gd name="T46" fmla="*/ 261 w 492"/>
                <a:gd name="T47" fmla="*/ 21 h 468"/>
                <a:gd name="T48" fmla="*/ 224 w 492"/>
                <a:gd name="T49" fmla="*/ 9 h 468"/>
                <a:gd name="T50" fmla="*/ 224 w 492"/>
                <a:gd name="T51" fmla="*/ 9 h 468"/>
                <a:gd name="T52" fmla="*/ 145 w 492"/>
                <a:gd name="T5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2" h="468">
                  <a:moveTo>
                    <a:pt x="145" y="0"/>
                  </a:moveTo>
                  <a:cubicBezTo>
                    <a:pt x="107" y="0"/>
                    <a:pt x="69" y="6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8" y="21"/>
                    <a:pt x="22" y="23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6" y="53"/>
                    <a:pt x="34" y="76"/>
                    <a:pt x="41" y="99"/>
                  </a:cubicBezTo>
                  <a:cubicBezTo>
                    <a:pt x="41" y="100"/>
                    <a:pt x="42" y="101"/>
                    <a:pt x="42" y="103"/>
                  </a:cubicBezTo>
                  <a:cubicBezTo>
                    <a:pt x="49" y="126"/>
                    <a:pt x="52" y="150"/>
                    <a:pt x="53" y="174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53" y="181"/>
                    <a:pt x="53" y="187"/>
                    <a:pt x="53" y="192"/>
                  </a:cubicBezTo>
                  <a:cubicBezTo>
                    <a:pt x="52" y="195"/>
                    <a:pt x="52" y="195"/>
                    <a:pt x="52" y="195"/>
                  </a:cubicBezTo>
                  <a:cubicBezTo>
                    <a:pt x="47" y="269"/>
                    <a:pt x="9" y="337"/>
                    <a:pt x="1" y="411"/>
                  </a:cubicBezTo>
                  <a:cubicBezTo>
                    <a:pt x="1" y="420"/>
                    <a:pt x="0" y="429"/>
                    <a:pt x="0" y="438"/>
                  </a:cubicBezTo>
                  <a:cubicBezTo>
                    <a:pt x="0" y="448"/>
                    <a:pt x="0" y="458"/>
                    <a:pt x="1" y="468"/>
                  </a:cubicBezTo>
                  <a:cubicBezTo>
                    <a:pt x="492" y="468"/>
                    <a:pt x="492" y="468"/>
                    <a:pt x="492" y="468"/>
                  </a:cubicBezTo>
                  <a:cubicBezTo>
                    <a:pt x="480" y="414"/>
                    <a:pt x="471" y="360"/>
                    <a:pt x="471" y="305"/>
                  </a:cubicBezTo>
                  <a:cubicBezTo>
                    <a:pt x="471" y="302"/>
                    <a:pt x="471" y="300"/>
                    <a:pt x="471" y="297"/>
                  </a:cubicBezTo>
                  <a:cubicBezTo>
                    <a:pt x="473" y="238"/>
                    <a:pt x="485" y="180"/>
                    <a:pt x="491" y="122"/>
                  </a:cubicBezTo>
                  <a:cubicBezTo>
                    <a:pt x="492" y="117"/>
                    <a:pt x="492" y="117"/>
                    <a:pt x="492" y="117"/>
                  </a:cubicBezTo>
                  <a:cubicBezTo>
                    <a:pt x="492" y="117"/>
                    <a:pt x="492" y="117"/>
                    <a:pt x="492" y="117"/>
                  </a:cubicBezTo>
                  <a:cubicBezTo>
                    <a:pt x="491" y="117"/>
                    <a:pt x="491" y="117"/>
                    <a:pt x="491" y="117"/>
                  </a:cubicBezTo>
                  <a:cubicBezTo>
                    <a:pt x="421" y="84"/>
                    <a:pt x="331" y="48"/>
                    <a:pt x="261" y="21"/>
                  </a:cubicBezTo>
                  <a:cubicBezTo>
                    <a:pt x="249" y="16"/>
                    <a:pt x="236" y="12"/>
                    <a:pt x="224" y="9"/>
                  </a:cubicBezTo>
                  <a:cubicBezTo>
                    <a:pt x="224" y="9"/>
                    <a:pt x="224" y="9"/>
                    <a:pt x="224" y="9"/>
                  </a:cubicBezTo>
                  <a:cubicBezTo>
                    <a:pt x="198" y="3"/>
                    <a:pt x="171" y="0"/>
                    <a:pt x="145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íśľîďè">
              <a:extLst>
                <a:ext uri="{FF2B5EF4-FFF2-40B4-BE49-F238E27FC236}">
                  <a16:creationId xmlns="" xmlns:a16="http://schemas.microsoft.com/office/drawing/2014/main" id="{95E83163-6B9A-44A5-878F-BE24AEAA4DBE}"/>
                </a:ext>
              </a:extLst>
            </p:cNvPr>
            <p:cNvSpPr/>
            <p:nvPr/>
          </p:nvSpPr>
          <p:spPr bwMode="auto">
            <a:xfrm>
              <a:off x="4391012" y="2082328"/>
              <a:ext cx="2766500" cy="2948644"/>
            </a:xfrm>
            <a:custGeom>
              <a:avLst/>
              <a:gdLst>
                <a:gd name="T0" fmla="*/ 1565 w 1567"/>
                <a:gd name="T1" fmla="*/ 1284 h 1671"/>
                <a:gd name="T2" fmla="*/ 1562 w 1567"/>
                <a:gd name="T3" fmla="*/ 1320 h 1671"/>
                <a:gd name="T4" fmla="*/ 1542 w 1567"/>
                <a:gd name="T5" fmla="*/ 1508 h 1671"/>
                <a:gd name="T6" fmla="*/ 1072 w 1567"/>
                <a:gd name="T7" fmla="*/ 1671 h 1671"/>
                <a:gd name="T8" fmla="*/ 1072 w 1567"/>
                <a:gd name="T9" fmla="*/ 1609 h 1671"/>
                <a:gd name="T10" fmla="*/ 1124 w 1567"/>
                <a:gd name="T11" fmla="*/ 1377 h 1671"/>
                <a:gd name="T12" fmla="*/ 1112 w 1567"/>
                <a:gd name="T13" fmla="*/ 1297 h 1671"/>
                <a:gd name="T14" fmla="*/ 1049 w 1567"/>
                <a:gd name="T15" fmla="*/ 1125 h 1671"/>
                <a:gd name="T16" fmla="*/ 1039 w 1567"/>
                <a:gd name="T17" fmla="*/ 1035 h 1671"/>
                <a:gd name="T18" fmla="*/ 1043 w 1567"/>
                <a:gd name="T19" fmla="*/ 1006 h 1671"/>
                <a:gd name="T20" fmla="*/ 1124 w 1567"/>
                <a:gd name="T21" fmla="*/ 816 h 1671"/>
                <a:gd name="T22" fmla="*/ 1122 w 1567"/>
                <a:gd name="T23" fmla="*/ 786 h 1671"/>
                <a:gd name="T24" fmla="*/ 1092 w 1567"/>
                <a:gd name="T25" fmla="*/ 711 h 1671"/>
                <a:gd name="T26" fmla="*/ 1037 w 1567"/>
                <a:gd name="T27" fmla="*/ 523 h 1671"/>
                <a:gd name="T28" fmla="*/ 759 w 1567"/>
                <a:gd name="T29" fmla="*/ 304 h 1671"/>
                <a:gd name="T30" fmla="*/ 634 w 1567"/>
                <a:gd name="T31" fmla="*/ 619 h 1671"/>
                <a:gd name="T32" fmla="*/ 602 w 1567"/>
                <a:gd name="T33" fmla="*/ 701 h 1671"/>
                <a:gd name="T34" fmla="*/ 535 w 1567"/>
                <a:gd name="T35" fmla="*/ 900 h 1671"/>
                <a:gd name="T36" fmla="*/ 581 w 1567"/>
                <a:gd name="T37" fmla="*/ 1018 h 1671"/>
                <a:gd name="T38" fmla="*/ 643 w 1567"/>
                <a:gd name="T39" fmla="*/ 1093 h 1671"/>
                <a:gd name="T40" fmla="*/ 674 w 1567"/>
                <a:gd name="T41" fmla="*/ 1288 h 1671"/>
                <a:gd name="T42" fmla="*/ 628 w 1567"/>
                <a:gd name="T43" fmla="*/ 1372 h 1671"/>
                <a:gd name="T44" fmla="*/ 579 w 1567"/>
                <a:gd name="T45" fmla="*/ 1552 h 1671"/>
                <a:gd name="T46" fmla="*/ 0 w 1567"/>
                <a:gd name="T47" fmla="*/ 1671 h 1671"/>
                <a:gd name="T48" fmla="*/ 118 w 1567"/>
                <a:gd name="T49" fmla="*/ 1318 h 1671"/>
                <a:gd name="T50" fmla="*/ 35 w 1567"/>
                <a:gd name="T51" fmla="*/ 1407 h 1671"/>
                <a:gd name="T52" fmla="*/ 58 w 1567"/>
                <a:gd name="T53" fmla="*/ 1337 h 1671"/>
                <a:gd name="T54" fmla="*/ 236 w 1567"/>
                <a:gd name="T55" fmla="*/ 1092 h 1671"/>
                <a:gd name="T56" fmla="*/ 297 w 1567"/>
                <a:gd name="T57" fmla="*/ 891 h 1671"/>
                <a:gd name="T58" fmla="*/ 213 w 1567"/>
                <a:gd name="T59" fmla="*/ 576 h 1671"/>
                <a:gd name="T60" fmla="*/ 353 w 1567"/>
                <a:gd name="T61" fmla="*/ 365 h 1671"/>
                <a:gd name="T62" fmla="*/ 786 w 1567"/>
                <a:gd name="T63" fmla="*/ 10 h 1671"/>
                <a:gd name="T64" fmla="*/ 1267 w 1567"/>
                <a:gd name="T65" fmla="*/ 123 h 1671"/>
                <a:gd name="T66" fmla="*/ 1455 w 1567"/>
                <a:gd name="T67" fmla="*/ 449 h 1671"/>
                <a:gd name="T68" fmla="*/ 1415 w 1567"/>
                <a:gd name="T69" fmla="*/ 719 h 1671"/>
                <a:gd name="T70" fmla="*/ 1414 w 1567"/>
                <a:gd name="T71" fmla="*/ 737 h 1671"/>
                <a:gd name="T72" fmla="*/ 1566 w 1567"/>
                <a:gd name="T73" fmla="*/ 1253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7" h="1671">
                  <a:moveTo>
                    <a:pt x="1566" y="1253"/>
                  </a:moveTo>
                  <a:cubicBezTo>
                    <a:pt x="1566" y="1263"/>
                    <a:pt x="1566" y="1274"/>
                    <a:pt x="1565" y="1284"/>
                  </a:cubicBezTo>
                  <a:cubicBezTo>
                    <a:pt x="1565" y="1290"/>
                    <a:pt x="1565" y="1296"/>
                    <a:pt x="1564" y="1302"/>
                  </a:cubicBezTo>
                  <a:cubicBezTo>
                    <a:pt x="1563" y="1308"/>
                    <a:pt x="1563" y="1314"/>
                    <a:pt x="1562" y="1320"/>
                  </a:cubicBezTo>
                  <a:cubicBezTo>
                    <a:pt x="1556" y="1378"/>
                    <a:pt x="1544" y="1436"/>
                    <a:pt x="1542" y="1495"/>
                  </a:cubicBezTo>
                  <a:cubicBezTo>
                    <a:pt x="1542" y="1499"/>
                    <a:pt x="1542" y="1504"/>
                    <a:pt x="1542" y="1508"/>
                  </a:cubicBezTo>
                  <a:cubicBezTo>
                    <a:pt x="1542" y="1563"/>
                    <a:pt x="1552" y="1617"/>
                    <a:pt x="1564" y="1671"/>
                  </a:cubicBezTo>
                  <a:cubicBezTo>
                    <a:pt x="1072" y="1671"/>
                    <a:pt x="1072" y="1671"/>
                    <a:pt x="1072" y="1671"/>
                  </a:cubicBezTo>
                  <a:cubicBezTo>
                    <a:pt x="1072" y="1661"/>
                    <a:pt x="1071" y="1651"/>
                    <a:pt x="1071" y="1641"/>
                  </a:cubicBezTo>
                  <a:cubicBezTo>
                    <a:pt x="1071" y="1630"/>
                    <a:pt x="1071" y="1619"/>
                    <a:pt x="1072" y="1609"/>
                  </a:cubicBezTo>
                  <a:cubicBezTo>
                    <a:pt x="1080" y="1535"/>
                    <a:pt x="1118" y="1466"/>
                    <a:pt x="1123" y="1393"/>
                  </a:cubicBezTo>
                  <a:cubicBezTo>
                    <a:pt x="1124" y="1388"/>
                    <a:pt x="1124" y="1382"/>
                    <a:pt x="1124" y="1377"/>
                  </a:cubicBezTo>
                  <a:cubicBezTo>
                    <a:pt x="1124" y="1376"/>
                    <a:pt x="1124" y="1375"/>
                    <a:pt x="1124" y="1373"/>
                  </a:cubicBezTo>
                  <a:cubicBezTo>
                    <a:pt x="1123" y="1347"/>
                    <a:pt x="1119" y="1322"/>
                    <a:pt x="1112" y="1297"/>
                  </a:cubicBezTo>
                  <a:cubicBezTo>
                    <a:pt x="1105" y="1274"/>
                    <a:pt x="1097" y="1251"/>
                    <a:pt x="1088" y="1229"/>
                  </a:cubicBezTo>
                  <a:cubicBezTo>
                    <a:pt x="1074" y="1194"/>
                    <a:pt x="1059" y="1160"/>
                    <a:pt x="1049" y="1125"/>
                  </a:cubicBezTo>
                  <a:cubicBezTo>
                    <a:pt x="1042" y="1102"/>
                    <a:pt x="1039" y="1078"/>
                    <a:pt x="1038" y="1054"/>
                  </a:cubicBezTo>
                  <a:cubicBezTo>
                    <a:pt x="1038" y="1048"/>
                    <a:pt x="1038" y="1041"/>
                    <a:pt x="1039" y="1035"/>
                  </a:cubicBezTo>
                  <a:cubicBezTo>
                    <a:pt x="1039" y="1031"/>
                    <a:pt x="1039" y="1027"/>
                    <a:pt x="1040" y="1024"/>
                  </a:cubicBezTo>
                  <a:cubicBezTo>
                    <a:pt x="1041" y="1018"/>
                    <a:pt x="1042" y="1012"/>
                    <a:pt x="1043" y="1006"/>
                  </a:cubicBezTo>
                  <a:cubicBezTo>
                    <a:pt x="1051" y="975"/>
                    <a:pt x="1068" y="945"/>
                    <a:pt x="1085" y="916"/>
                  </a:cubicBezTo>
                  <a:cubicBezTo>
                    <a:pt x="1103" y="883"/>
                    <a:pt x="1120" y="851"/>
                    <a:pt x="1124" y="816"/>
                  </a:cubicBezTo>
                  <a:cubicBezTo>
                    <a:pt x="1124" y="814"/>
                    <a:pt x="1124" y="811"/>
                    <a:pt x="1124" y="808"/>
                  </a:cubicBezTo>
                  <a:cubicBezTo>
                    <a:pt x="1124" y="801"/>
                    <a:pt x="1124" y="794"/>
                    <a:pt x="1122" y="786"/>
                  </a:cubicBezTo>
                  <a:cubicBezTo>
                    <a:pt x="1118" y="762"/>
                    <a:pt x="1106" y="740"/>
                    <a:pt x="1095" y="718"/>
                  </a:cubicBezTo>
                  <a:cubicBezTo>
                    <a:pt x="1094" y="716"/>
                    <a:pt x="1093" y="713"/>
                    <a:pt x="1092" y="711"/>
                  </a:cubicBezTo>
                  <a:cubicBezTo>
                    <a:pt x="1072" y="664"/>
                    <a:pt x="1060" y="615"/>
                    <a:pt x="1048" y="565"/>
                  </a:cubicBezTo>
                  <a:cubicBezTo>
                    <a:pt x="1045" y="551"/>
                    <a:pt x="1041" y="537"/>
                    <a:pt x="1037" y="523"/>
                  </a:cubicBezTo>
                  <a:cubicBezTo>
                    <a:pt x="1019" y="458"/>
                    <a:pt x="994" y="391"/>
                    <a:pt x="945" y="344"/>
                  </a:cubicBezTo>
                  <a:cubicBezTo>
                    <a:pt x="897" y="297"/>
                    <a:pt x="819" y="273"/>
                    <a:pt x="759" y="304"/>
                  </a:cubicBezTo>
                  <a:cubicBezTo>
                    <a:pt x="706" y="330"/>
                    <a:pt x="677" y="389"/>
                    <a:pt x="665" y="446"/>
                  </a:cubicBezTo>
                  <a:cubicBezTo>
                    <a:pt x="652" y="503"/>
                    <a:pt x="651" y="563"/>
                    <a:pt x="634" y="619"/>
                  </a:cubicBezTo>
                  <a:cubicBezTo>
                    <a:pt x="632" y="625"/>
                    <a:pt x="630" y="632"/>
                    <a:pt x="628" y="638"/>
                  </a:cubicBezTo>
                  <a:cubicBezTo>
                    <a:pt x="621" y="659"/>
                    <a:pt x="611" y="680"/>
                    <a:pt x="602" y="701"/>
                  </a:cubicBezTo>
                  <a:cubicBezTo>
                    <a:pt x="570" y="767"/>
                    <a:pt x="534" y="832"/>
                    <a:pt x="535" y="899"/>
                  </a:cubicBezTo>
                  <a:cubicBezTo>
                    <a:pt x="535" y="900"/>
                    <a:pt x="535" y="900"/>
                    <a:pt x="535" y="900"/>
                  </a:cubicBezTo>
                  <a:cubicBezTo>
                    <a:pt x="535" y="915"/>
                    <a:pt x="537" y="931"/>
                    <a:pt x="542" y="946"/>
                  </a:cubicBezTo>
                  <a:cubicBezTo>
                    <a:pt x="550" y="972"/>
                    <a:pt x="564" y="995"/>
                    <a:pt x="581" y="1018"/>
                  </a:cubicBezTo>
                  <a:cubicBezTo>
                    <a:pt x="584" y="1022"/>
                    <a:pt x="588" y="1026"/>
                    <a:pt x="591" y="1030"/>
                  </a:cubicBezTo>
                  <a:cubicBezTo>
                    <a:pt x="608" y="1051"/>
                    <a:pt x="627" y="1072"/>
                    <a:pt x="643" y="1093"/>
                  </a:cubicBezTo>
                  <a:cubicBezTo>
                    <a:pt x="655" y="1109"/>
                    <a:pt x="665" y="1126"/>
                    <a:pt x="673" y="1144"/>
                  </a:cubicBezTo>
                  <a:cubicBezTo>
                    <a:pt x="693" y="1190"/>
                    <a:pt x="693" y="1242"/>
                    <a:pt x="674" y="1288"/>
                  </a:cubicBezTo>
                  <a:cubicBezTo>
                    <a:pt x="670" y="1298"/>
                    <a:pt x="664" y="1308"/>
                    <a:pt x="659" y="1318"/>
                  </a:cubicBezTo>
                  <a:cubicBezTo>
                    <a:pt x="648" y="1336"/>
                    <a:pt x="637" y="1353"/>
                    <a:pt x="628" y="1372"/>
                  </a:cubicBezTo>
                  <a:cubicBezTo>
                    <a:pt x="625" y="1378"/>
                    <a:pt x="622" y="1384"/>
                    <a:pt x="620" y="1391"/>
                  </a:cubicBezTo>
                  <a:cubicBezTo>
                    <a:pt x="600" y="1442"/>
                    <a:pt x="596" y="1499"/>
                    <a:pt x="579" y="1552"/>
                  </a:cubicBezTo>
                  <a:cubicBezTo>
                    <a:pt x="566" y="1595"/>
                    <a:pt x="545" y="1635"/>
                    <a:pt x="517" y="1671"/>
                  </a:cubicBezTo>
                  <a:cubicBezTo>
                    <a:pt x="0" y="1671"/>
                    <a:pt x="0" y="1671"/>
                    <a:pt x="0" y="1671"/>
                  </a:cubicBezTo>
                  <a:cubicBezTo>
                    <a:pt x="0" y="1671"/>
                    <a:pt x="36" y="1493"/>
                    <a:pt x="41" y="1457"/>
                  </a:cubicBezTo>
                  <a:cubicBezTo>
                    <a:pt x="44" y="1438"/>
                    <a:pt x="72" y="1377"/>
                    <a:pt x="118" y="1318"/>
                  </a:cubicBezTo>
                  <a:cubicBezTo>
                    <a:pt x="122" y="1313"/>
                    <a:pt x="127" y="1307"/>
                    <a:pt x="131" y="1302"/>
                  </a:cubicBezTo>
                  <a:cubicBezTo>
                    <a:pt x="93" y="1332"/>
                    <a:pt x="61" y="1367"/>
                    <a:pt x="35" y="1407"/>
                  </a:cubicBezTo>
                  <a:cubicBezTo>
                    <a:pt x="31" y="1413"/>
                    <a:pt x="31" y="1413"/>
                    <a:pt x="31" y="1413"/>
                  </a:cubicBezTo>
                  <a:cubicBezTo>
                    <a:pt x="39" y="1387"/>
                    <a:pt x="48" y="1362"/>
                    <a:pt x="58" y="1337"/>
                  </a:cubicBezTo>
                  <a:cubicBezTo>
                    <a:pt x="81" y="1276"/>
                    <a:pt x="107" y="1213"/>
                    <a:pt x="153" y="1166"/>
                  </a:cubicBezTo>
                  <a:cubicBezTo>
                    <a:pt x="180" y="1140"/>
                    <a:pt x="212" y="1120"/>
                    <a:pt x="236" y="1092"/>
                  </a:cubicBezTo>
                  <a:cubicBezTo>
                    <a:pt x="279" y="1045"/>
                    <a:pt x="298" y="980"/>
                    <a:pt x="298" y="916"/>
                  </a:cubicBezTo>
                  <a:cubicBezTo>
                    <a:pt x="298" y="908"/>
                    <a:pt x="298" y="899"/>
                    <a:pt x="297" y="891"/>
                  </a:cubicBezTo>
                  <a:cubicBezTo>
                    <a:pt x="293" y="819"/>
                    <a:pt x="268" y="750"/>
                    <a:pt x="241" y="683"/>
                  </a:cubicBezTo>
                  <a:cubicBezTo>
                    <a:pt x="228" y="648"/>
                    <a:pt x="213" y="612"/>
                    <a:pt x="213" y="576"/>
                  </a:cubicBezTo>
                  <a:cubicBezTo>
                    <a:pt x="212" y="569"/>
                    <a:pt x="213" y="562"/>
                    <a:pt x="214" y="555"/>
                  </a:cubicBezTo>
                  <a:cubicBezTo>
                    <a:pt x="225" y="476"/>
                    <a:pt x="305" y="429"/>
                    <a:pt x="353" y="365"/>
                  </a:cubicBezTo>
                  <a:cubicBezTo>
                    <a:pt x="424" y="270"/>
                    <a:pt x="429" y="129"/>
                    <a:pt x="523" y="56"/>
                  </a:cubicBezTo>
                  <a:cubicBezTo>
                    <a:pt x="595" y="0"/>
                    <a:pt x="695" y="4"/>
                    <a:pt x="786" y="10"/>
                  </a:cubicBezTo>
                  <a:cubicBezTo>
                    <a:pt x="871" y="15"/>
                    <a:pt x="947" y="26"/>
                    <a:pt x="1031" y="38"/>
                  </a:cubicBezTo>
                  <a:cubicBezTo>
                    <a:pt x="1115" y="50"/>
                    <a:pt x="1200" y="72"/>
                    <a:pt x="1267" y="123"/>
                  </a:cubicBezTo>
                  <a:cubicBezTo>
                    <a:pt x="1311" y="157"/>
                    <a:pt x="1345" y="201"/>
                    <a:pt x="1375" y="247"/>
                  </a:cubicBezTo>
                  <a:cubicBezTo>
                    <a:pt x="1415" y="308"/>
                    <a:pt x="1450" y="376"/>
                    <a:pt x="1455" y="449"/>
                  </a:cubicBezTo>
                  <a:cubicBezTo>
                    <a:pt x="1456" y="456"/>
                    <a:pt x="1456" y="463"/>
                    <a:pt x="1456" y="470"/>
                  </a:cubicBezTo>
                  <a:cubicBezTo>
                    <a:pt x="1455" y="554"/>
                    <a:pt x="1419" y="635"/>
                    <a:pt x="1415" y="719"/>
                  </a:cubicBezTo>
                  <a:cubicBezTo>
                    <a:pt x="1414" y="725"/>
                    <a:pt x="1414" y="731"/>
                    <a:pt x="1414" y="736"/>
                  </a:cubicBezTo>
                  <a:cubicBezTo>
                    <a:pt x="1414" y="737"/>
                    <a:pt x="1414" y="737"/>
                    <a:pt x="1414" y="737"/>
                  </a:cubicBezTo>
                  <a:cubicBezTo>
                    <a:pt x="1415" y="810"/>
                    <a:pt x="1443" y="886"/>
                    <a:pt x="1481" y="948"/>
                  </a:cubicBezTo>
                  <a:cubicBezTo>
                    <a:pt x="1537" y="1039"/>
                    <a:pt x="1567" y="1145"/>
                    <a:pt x="1566" y="1253"/>
                  </a:cubicBezTo>
                  <a:close/>
                </a:path>
              </a:pathLst>
            </a:custGeom>
            <a:solidFill>
              <a:srgbClr val="46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3" name="iṧḷïḍé">
            <a:extLst>
              <a:ext uri="{FF2B5EF4-FFF2-40B4-BE49-F238E27FC236}">
                <a16:creationId xmlns="" xmlns:a16="http://schemas.microsoft.com/office/drawing/2014/main" id="{1F7E3D4A-BDF2-4203-8E6E-21C13395C332}"/>
              </a:ext>
            </a:extLst>
          </p:cNvPr>
          <p:cNvSpPr/>
          <p:nvPr/>
        </p:nvSpPr>
        <p:spPr>
          <a:xfrm>
            <a:off x="0" y="259578"/>
            <a:ext cx="551427" cy="41160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2380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b="0" dirty="0">
                <a:solidFill>
                  <a:schemeClr val="accent2"/>
                </a:solidFill>
                <a:latin typeface="Noto Sans TC Bold" pitchFamily="34" charset="-120"/>
                <a:ea typeface="Noto Sans TC Bold" pitchFamily="34" charset="-120"/>
              </a:rPr>
              <a:t>貳、跨領域或科目協同教學團隊之運作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612701"/>
              </p:ext>
            </p:extLst>
          </p:nvPr>
        </p:nvGraphicFramePr>
        <p:xfrm>
          <a:off x="1487320" y="973778"/>
          <a:ext cx="6192688" cy="344714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7546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380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06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Noto Sans TC Bold" pitchFamily="34" charset="-120"/>
                          <a:ea typeface="Noto Sans TC Bold" pitchFamily="34" charset="-120"/>
                        </a:rPr>
                        <a:t>項</a:t>
                      </a:r>
                      <a:r>
                        <a:rPr lang="en-US" sz="1800" b="1" kern="100" dirty="0">
                          <a:latin typeface="Noto Sans TC Bold" pitchFamily="34" charset="-120"/>
                          <a:ea typeface="Noto Sans TC Bold" pitchFamily="34" charset="-120"/>
                        </a:rPr>
                        <a:t>       </a:t>
                      </a:r>
                      <a:r>
                        <a:rPr lang="zh-TW" sz="1800" b="1" kern="100" dirty="0">
                          <a:latin typeface="Noto Sans TC Bold" pitchFamily="34" charset="-120"/>
                          <a:ea typeface="Noto Sans TC Bold" pitchFamily="34" charset="-120"/>
                        </a:rPr>
                        <a:t>目</a:t>
                      </a:r>
                      <a:endParaRPr lang="zh-TW" sz="1800" b="1" kern="100" dirty="0">
                        <a:latin typeface="Noto Sans TC Bold" pitchFamily="34" charset="-120"/>
                        <a:ea typeface="Noto Sans TC Bold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Noto Sans TC Bold" pitchFamily="34" charset="-120"/>
                          <a:ea typeface="Noto Sans TC Bold" pitchFamily="34" charset="-120"/>
                        </a:rPr>
                        <a:t>內</a:t>
                      </a:r>
                      <a:r>
                        <a:rPr lang="en-US" sz="1800" b="1" kern="100" dirty="0">
                          <a:latin typeface="Noto Sans TC Bold" pitchFamily="34" charset="-120"/>
                          <a:ea typeface="Noto Sans TC Bold" pitchFamily="34" charset="-120"/>
                        </a:rPr>
                        <a:t>                </a:t>
                      </a:r>
                      <a:r>
                        <a:rPr lang="zh-TW" sz="1800" b="1" kern="100" dirty="0">
                          <a:latin typeface="Noto Sans TC Bold" pitchFamily="34" charset="-120"/>
                          <a:ea typeface="Noto Sans TC Bold" pitchFamily="34" charset="-120"/>
                        </a:rPr>
                        <a:t>容</a:t>
                      </a:r>
                      <a:endParaRPr lang="zh-TW" sz="1800" b="1" kern="100" dirty="0">
                        <a:latin typeface="Noto Sans TC Bold" pitchFamily="34" charset="-120"/>
                        <a:ea typeface="Noto Sans TC Bold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2027">
                <a:tc>
                  <a:txBody>
                    <a:bodyPr/>
                    <a:lstStyle/>
                    <a:p>
                      <a:pPr marL="447675" indent="-447675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800" b="1" kern="100" dirty="0" smtClean="0"/>
                        <a:t>一、</a:t>
                      </a:r>
                      <a:r>
                        <a:rPr lang="zh-TW" sz="1800" b="1" kern="100" dirty="0" smtClean="0"/>
                        <a:t>團隊運作</a:t>
                      </a:r>
                      <a:r>
                        <a:rPr lang="zh-TW" altLang="en-US" sz="1800" b="1" kern="100" dirty="0" smtClean="0"/>
                        <a:t>之</a:t>
                      </a:r>
                      <a:r>
                        <a:rPr lang="zh-TW" sz="1800" b="1" kern="100" dirty="0" smtClean="0"/>
                        <a:t>目的</a:t>
                      </a:r>
                      <a:endParaRPr lang="zh-TW" sz="1800" b="1" kern="100" dirty="0">
                        <a:latin typeface="Noto Sans TC Bold" pitchFamily="34" charset="-120"/>
                        <a:ea typeface="Noto Sans TC Bold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/>
                        <a:t>發展和實踐跨領域或</a:t>
                      </a:r>
                      <a:r>
                        <a:rPr lang="zh-TW" sz="1800" kern="100" dirty="0" smtClean="0"/>
                        <a:t>科目</a:t>
                      </a:r>
                      <a:r>
                        <a:rPr lang="zh-TW" altLang="en-US" sz="1800" kern="100" dirty="0" smtClean="0"/>
                        <a:t>之</a:t>
                      </a:r>
                      <a:r>
                        <a:rPr lang="zh-TW" sz="1800" kern="100" dirty="0" smtClean="0"/>
                        <a:t>課程</a:t>
                      </a:r>
                      <a:r>
                        <a:rPr lang="zh-TW" altLang="en-US" sz="1800" kern="100" dirty="0" smtClean="0"/>
                        <a:t>與教學設計</a:t>
                      </a:r>
                      <a:r>
                        <a:rPr lang="en-US" sz="1800" kern="100" dirty="0" smtClean="0"/>
                        <a:t>(</a:t>
                      </a:r>
                      <a:r>
                        <a:rPr lang="zh-TW" sz="1800" kern="100" dirty="0"/>
                        <a:t>統整課程</a:t>
                      </a:r>
                      <a:r>
                        <a:rPr lang="en-US" sz="1800" kern="100" dirty="0"/>
                        <a:t>)</a:t>
                      </a:r>
                      <a:endParaRPr lang="zh-TW" sz="1800" kern="100" dirty="0">
                        <a:solidFill>
                          <a:schemeClr val="bg1"/>
                        </a:solidFill>
                        <a:latin typeface="Noto Sans TC Bold" pitchFamily="34" charset="-120"/>
                        <a:ea typeface="Noto Sans TC Bold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66082">
                <a:tc>
                  <a:txBody>
                    <a:bodyPr/>
                    <a:lstStyle/>
                    <a:p>
                      <a:pPr marL="447675" indent="-447675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1" kern="100" dirty="0" smtClean="0"/>
                        <a:t>二、</a:t>
                      </a:r>
                      <a:r>
                        <a:rPr lang="zh-TW" sz="1800" b="1" kern="100" dirty="0" smtClean="0"/>
                        <a:t>團隊</a:t>
                      </a:r>
                      <a:r>
                        <a:rPr lang="zh-TW" sz="1800" b="1" kern="100" dirty="0"/>
                        <a:t>成員</a:t>
                      </a:r>
                      <a:r>
                        <a:rPr lang="zh-TW" sz="1800" b="1" kern="100" dirty="0" smtClean="0"/>
                        <a:t>之組成</a:t>
                      </a:r>
                      <a:r>
                        <a:rPr lang="zh-TW" sz="1800" b="1" kern="100" dirty="0"/>
                        <a:t>條件</a:t>
                      </a:r>
                      <a:endParaRPr lang="zh-TW" sz="1800" b="1" kern="100" dirty="0">
                        <a:latin typeface="Noto Sans TC Bold" pitchFamily="34" charset="-120"/>
                        <a:ea typeface="Noto Sans TC Bold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685">
                        <a:spcAft>
                          <a:spcPts val="0"/>
                        </a:spcAft>
                      </a:pPr>
                      <a:r>
                        <a:rPr lang="en-US" sz="1800" kern="100" dirty="0"/>
                        <a:t>(</a:t>
                      </a:r>
                      <a:r>
                        <a:rPr lang="zh-TW" sz="1800" kern="100" dirty="0"/>
                        <a:t>一</a:t>
                      </a:r>
                      <a:r>
                        <a:rPr lang="en-US" sz="1800" kern="100" dirty="0"/>
                        <a:t>)</a:t>
                      </a:r>
                      <a:r>
                        <a:rPr lang="zh-TW" sz="1800" kern="100" dirty="0"/>
                        <a:t>有兩位以上不同專長成員組成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/>
                        <a:t>(</a:t>
                      </a:r>
                      <a:r>
                        <a:rPr lang="zh-TW" sz="1800" kern="100" dirty="0"/>
                        <a:t>二</a:t>
                      </a:r>
                      <a:r>
                        <a:rPr lang="en-US" sz="1800" kern="100" dirty="0"/>
                        <a:t>)</a:t>
                      </a:r>
                      <a:r>
                        <a:rPr lang="zh-TW" sz="1800" kern="100" dirty="0"/>
                        <a:t>團隊成員依下列法規任用者</a:t>
                      </a:r>
                    </a:p>
                    <a:p>
                      <a:pPr marL="0" indent="182563">
                        <a:spcAft>
                          <a:spcPts val="0"/>
                        </a:spcAft>
                      </a:pPr>
                      <a:r>
                        <a:rPr lang="en-US" sz="1800" kern="100" dirty="0" smtClean="0"/>
                        <a:t>1</a:t>
                      </a:r>
                      <a:r>
                        <a:rPr lang="en-US" sz="1800" kern="100" dirty="0"/>
                        <a:t>.</a:t>
                      </a:r>
                      <a:r>
                        <a:rPr lang="zh-TW" sz="1800" kern="100" dirty="0"/>
                        <a:t>「</a:t>
                      </a:r>
                      <a:r>
                        <a:rPr lang="zh-TW" sz="1800" u="sng" kern="1200" dirty="0"/>
                        <a:t>教育人員任用條例任用</a:t>
                      </a:r>
                      <a:r>
                        <a:rPr lang="zh-TW" sz="1800" kern="100" dirty="0" smtClean="0"/>
                        <a:t>」</a:t>
                      </a:r>
                      <a:endParaRPr lang="en-US" altLang="zh-TW" sz="1800" kern="100" dirty="0" smtClean="0"/>
                    </a:p>
                    <a:p>
                      <a:pPr marL="538163" indent="-355600">
                        <a:spcAft>
                          <a:spcPts val="0"/>
                        </a:spcAft>
                      </a:pPr>
                      <a:r>
                        <a:rPr lang="en-US" sz="1800" kern="100" dirty="0" smtClean="0"/>
                        <a:t>2</a:t>
                      </a:r>
                      <a:r>
                        <a:rPr lang="en-US" sz="1800" kern="100" dirty="0"/>
                        <a:t>.</a:t>
                      </a:r>
                      <a:r>
                        <a:rPr lang="zh-TW" sz="1800" kern="100" dirty="0"/>
                        <a:t>「</a:t>
                      </a:r>
                      <a:r>
                        <a:rPr lang="zh-TW" sz="1800" u="sng" kern="1200" dirty="0"/>
                        <a:t>中小學兼任代課及代理教師聘任</a:t>
                      </a:r>
                      <a:r>
                        <a:rPr lang="zh-TW" sz="1800" u="sng" kern="1200" dirty="0" smtClean="0"/>
                        <a:t>辦法</a:t>
                      </a:r>
                      <a:r>
                        <a:rPr lang="zh-TW" sz="1800" kern="100" dirty="0" smtClean="0"/>
                        <a:t>」</a:t>
                      </a:r>
                      <a:endParaRPr lang="en-US" altLang="zh-TW" sz="1800" kern="100" baseline="0" dirty="0" smtClean="0"/>
                    </a:p>
                    <a:p>
                      <a:pPr marL="447675" indent="-265113">
                        <a:spcAft>
                          <a:spcPts val="0"/>
                        </a:spcAft>
                      </a:pPr>
                      <a:r>
                        <a:rPr lang="en-US" sz="1800" kern="100" dirty="0" smtClean="0"/>
                        <a:t>3.</a:t>
                      </a:r>
                      <a:r>
                        <a:rPr lang="zh-TW" altLang="en-US" sz="1800" kern="100" baseline="0" dirty="0" smtClean="0"/>
                        <a:t> 「國民中小學教學支援工作人員聘任辦法」 </a:t>
                      </a:r>
                      <a:endParaRPr lang="zh-TW" sz="1800" kern="100" dirty="0">
                        <a:solidFill>
                          <a:schemeClr val="bg1"/>
                        </a:solidFill>
                        <a:latin typeface="Noto Sans TC Bold" pitchFamily="34" charset="-120"/>
                        <a:ea typeface="Noto Sans TC Bold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8357">
                <a:tc>
                  <a:txBody>
                    <a:bodyPr/>
                    <a:lstStyle/>
                    <a:p>
                      <a:pPr marL="447675" indent="-447675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800" b="1" kern="100" dirty="0" smtClean="0"/>
                        <a:t>三、</a:t>
                      </a:r>
                      <a:r>
                        <a:rPr lang="zh-TW" sz="1800" b="1" kern="100" dirty="0" smtClean="0"/>
                        <a:t>團隊</a:t>
                      </a:r>
                      <a:r>
                        <a:rPr lang="zh-TW" sz="1800" b="1" kern="100" dirty="0"/>
                        <a:t>之任務</a:t>
                      </a:r>
                      <a:endParaRPr lang="zh-TW" sz="1800" b="1" kern="100" dirty="0">
                        <a:latin typeface="Noto Sans TC Bold" pitchFamily="34" charset="-120"/>
                        <a:ea typeface="Noto Sans TC Bold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/>
                        <a:t>共同備課，並在所備之課程授課</a:t>
                      </a:r>
                      <a:endParaRPr lang="zh-TW" sz="1800" kern="100" dirty="0">
                        <a:solidFill>
                          <a:schemeClr val="bg1"/>
                        </a:solidFill>
                        <a:latin typeface="Noto Sans TC Bold" pitchFamily="34" charset="-120"/>
                        <a:ea typeface="Noto Sans TC Bold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iṧḷïḍé">
            <a:extLst>
              <a:ext uri="{FF2B5EF4-FFF2-40B4-BE49-F238E27FC236}">
                <a16:creationId xmlns="" xmlns:a16="http://schemas.microsoft.com/office/drawing/2014/main" id="{1F7E3D4A-BDF2-4203-8E6E-21C13395C332}"/>
              </a:ext>
            </a:extLst>
          </p:cNvPr>
          <p:cNvSpPr/>
          <p:nvPr/>
        </p:nvSpPr>
        <p:spPr>
          <a:xfrm>
            <a:off x="0" y="259578"/>
            <a:ext cx="551427" cy="41160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</a:p>
        </p:txBody>
      </p:sp>
      <p:sp>
        <p:nvSpPr>
          <p:cNvPr id="11" name="ïṩļïḍè">
            <a:extLst>
              <a:ext uri="{FF2B5EF4-FFF2-40B4-BE49-F238E27FC236}">
                <a16:creationId xmlns="" xmlns:a16="http://schemas.microsoft.com/office/drawing/2014/main" id="{74D9331A-79C9-4689-8BC2-487C516E434E}"/>
              </a:ext>
            </a:extLst>
          </p:cNvPr>
          <p:cNvSpPr txBox="1"/>
          <p:nvPr/>
        </p:nvSpPr>
        <p:spPr bwMode="auto">
          <a:xfrm>
            <a:off x="1545043" y="4460437"/>
            <a:ext cx="4292748" cy="3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/>
          <a:p>
            <a:pPr>
              <a:spcBef>
                <a:spcPct val="0"/>
              </a:spcBef>
            </a:pPr>
            <a:r>
              <a:rPr lang="zh-TW" altLang="en-US" dirty="0">
                <a:latin typeface="Noto Sans TC Bold" pitchFamily="34" charset="-120"/>
                <a:ea typeface="Noto Sans TC Bold" pitchFamily="34" charset="-120"/>
              </a:rPr>
              <a:t>小組討論</a:t>
            </a:r>
            <a:r>
              <a:rPr lang="zh-TW" altLang="en-US" dirty="0" smtClean="0">
                <a:latin typeface="Noto Sans TC Bold" pitchFamily="34" charset="-120"/>
                <a:ea typeface="Noto Sans TC Bold" pitchFamily="34" charset="-120"/>
              </a:rPr>
              <a:t>單</a:t>
            </a:r>
            <a:r>
              <a:rPr lang="en-US" altLang="zh-TW" dirty="0" smtClean="0">
                <a:latin typeface="Noto Sans TC Bold" pitchFamily="34" charset="-120"/>
                <a:ea typeface="Noto Sans TC Bold" pitchFamily="34" charset="-120"/>
              </a:rPr>
              <a:t>2</a:t>
            </a:r>
            <a:endParaRPr lang="en-US" altLang="zh-TW" dirty="0"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18" name="ccb15553-6e70-4539-a6ee-d65d9960fb9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9306" y="4420919"/>
            <a:ext cx="766797" cy="349670"/>
            <a:chOff x="2583009" y="1827028"/>
            <a:chExt cx="7025983" cy="3203944"/>
          </a:xfrm>
        </p:grpSpPr>
        <p:sp>
          <p:nvSpPr>
            <p:cNvPr id="19" name="ïslïḑê">
              <a:extLst>
                <a:ext uri="{FF2B5EF4-FFF2-40B4-BE49-F238E27FC236}">
                  <a16:creationId xmlns="" xmlns:a16="http://schemas.microsoft.com/office/drawing/2014/main" id="{768894A0-FEB8-4CF7-8D13-27BE4AA93890}"/>
                </a:ext>
              </a:extLst>
            </p:cNvPr>
            <p:cNvSpPr/>
            <p:nvPr/>
          </p:nvSpPr>
          <p:spPr bwMode="auto">
            <a:xfrm>
              <a:off x="6912663" y="1894212"/>
              <a:ext cx="2208124" cy="2572412"/>
            </a:xfrm>
            <a:custGeom>
              <a:avLst/>
              <a:gdLst>
                <a:gd name="T0" fmla="*/ 543 w 1250"/>
                <a:gd name="T1" fmla="*/ 2 h 1457"/>
                <a:gd name="T2" fmla="*/ 391 w 1250"/>
                <a:gd name="T3" fmla="*/ 47 h 1457"/>
                <a:gd name="T4" fmla="*/ 328 w 1250"/>
                <a:gd name="T5" fmla="*/ 154 h 1457"/>
                <a:gd name="T6" fmla="*/ 186 w 1250"/>
                <a:gd name="T7" fmla="*/ 259 h 1457"/>
                <a:gd name="T8" fmla="*/ 152 w 1250"/>
                <a:gd name="T9" fmla="*/ 403 h 1457"/>
                <a:gd name="T10" fmla="*/ 173 w 1250"/>
                <a:gd name="T11" fmla="*/ 456 h 1457"/>
                <a:gd name="T12" fmla="*/ 145 w 1250"/>
                <a:gd name="T13" fmla="*/ 690 h 1457"/>
                <a:gd name="T14" fmla="*/ 144 w 1250"/>
                <a:gd name="T15" fmla="*/ 710 h 1457"/>
                <a:gd name="T16" fmla="*/ 165 w 1250"/>
                <a:gd name="T17" fmla="*/ 730 h 1457"/>
                <a:gd name="T18" fmla="*/ 208 w 1250"/>
                <a:gd name="T19" fmla="*/ 814 h 1457"/>
                <a:gd name="T20" fmla="*/ 196 w 1250"/>
                <a:gd name="T21" fmla="*/ 911 h 1457"/>
                <a:gd name="T22" fmla="*/ 84 w 1250"/>
                <a:gd name="T23" fmla="*/ 1138 h 1457"/>
                <a:gd name="T24" fmla="*/ 9 w 1250"/>
                <a:gd name="T25" fmla="*/ 1215 h 1457"/>
                <a:gd name="T26" fmla="*/ 79 w 1250"/>
                <a:gd name="T27" fmla="*/ 1312 h 1457"/>
                <a:gd name="T28" fmla="*/ 448 w 1250"/>
                <a:gd name="T29" fmla="*/ 1394 h 1457"/>
                <a:gd name="T30" fmla="*/ 776 w 1250"/>
                <a:gd name="T31" fmla="*/ 1443 h 1457"/>
                <a:gd name="T32" fmla="*/ 919 w 1250"/>
                <a:gd name="T33" fmla="*/ 1402 h 1457"/>
                <a:gd name="T34" fmla="*/ 1209 w 1250"/>
                <a:gd name="T35" fmla="*/ 1296 h 1457"/>
                <a:gd name="T36" fmla="*/ 1232 w 1250"/>
                <a:gd name="T37" fmla="*/ 1284 h 1457"/>
                <a:gd name="T38" fmla="*/ 1241 w 1250"/>
                <a:gd name="T39" fmla="*/ 1221 h 1457"/>
                <a:gd name="T40" fmla="*/ 1199 w 1250"/>
                <a:gd name="T41" fmla="*/ 1168 h 1457"/>
                <a:gd name="T42" fmla="*/ 1158 w 1250"/>
                <a:gd name="T43" fmla="*/ 1032 h 1457"/>
                <a:gd name="T44" fmla="*/ 1209 w 1250"/>
                <a:gd name="T45" fmla="*/ 948 h 1457"/>
                <a:gd name="T46" fmla="*/ 1146 w 1250"/>
                <a:gd name="T47" fmla="*/ 783 h 1457"/>
                <a:gd name="T48" fmla="*/ 1109 w 1250"/>
                <a:gd name="T49" fmla="*/ 622 h 1457"/>
                <a:gd name="T50" fmla="*/ 1141 w 1250"/>
                <a:gd name="T51" fmla="*/ 443 h 1457"/>
                <a:gd name="T52" fmla="*/ 1106 w 1250"/>
                <a:gd name="T53" fmla="*/ 278 h 1457"/>
                <a:gd name="T54" fmla="*/ 1051 w 1250"/>
                <a:gd name="T55" fmla="*/ 149 h 1457"/>
                <a:gd name="T56" fmla="*/ 831 w 1250"/>
                <a:gd name="T57" fmla="*/ 21 h 1457"/>
                <a:gd name="T58" fmla="*/ 772 w 1250"/>
                <a:gd name="T59" fmla="*/ 23 h 1457"/>
                <a:gd name="T60" fmla="*/ 709 w 1250"/>
                <a:gd name="T61" fmla="*/ 25 h 1457"/>
                <a:gd name="T62" fmla="*/ 543 w 1250"/>
                <a:gd name="T63" fmla="*/ 2 h 1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0" h="1457">
                  <a:moveTo>
                    <a:pt x="543" y="2"/>
                  </a:moveTo>
                  <a:cubicBezTo>
                    <a:pt x="488" y="0"/>
                    <a:pt x="428" y="7"/>
                    <a:pt x="391" y="47"/>
                  </a:cubicBezTo>
                  <a:cubicBezTo>
                    <a:pt x="363" y="78"/>
                    <a:pt x="354" y="122"/>
                    <a:pt x="328" y="154"/>
                  </a:cubicBezTo>
                  <a:cubicBezTo>
                    <a:pt x="291" y="201"/>
                    <a:pt x="227" y="216"/>
                    <a:pt x="186" y="259"/>
                  </a:cubicBezTo>
                  <a:cubicBezTo>
                    <a:pt x="150" y="298"/>
                    <a:pt x="137" y="352"/>
                    <a:pt x="152" y="403"/>
                  </a:cubicBezTo>
                  <a:cubicBezTo>
                    <a:pt x="158" y="421"/>
                    <a:pt x="167" y="438"/>
                    <a:pt x="173" y="456"/>
                  </a:cubicBezTo>
                  <a:cubicBezTo>
                    <a:pt x="198" y="532"/>
                    <a:pt x="166" y="613"/>
                    <a:pt x="145" y="690"/>
                  </a:cubicBezTo>
                  <a:cubicBezTo>
                    <a:pt x="143" y="697"/>
                    <a:pt x="143" y="704"/>
                    <a:pt x="144" y="710"/>
                  </a:cubicBezTo>
                  <a:cubicBezTo>
                    <a:pt x="147" y="720"/>
                    <a:pt x="157" y="725"/>
                    <a:pt x="165" y="730"/>
                  </a:cubicBezTo>
                  <a:cubicBezTo>
                    <a:pt x="192" y="748"/>
                    <a:pt x="206" y="782"/>
                    <a:pt x="208" y="814"/>
                  </a:cubicBezTo>
                  <a:cubicBezTo>
                    <a:pt x="211" y="847"/>
                    <a:pt x="204" y="879"/>
                    <a:pt x="196" y="911"/>
                  </a:cubicBezTo>
                  <a:cubicBezTo>
                    <a:pt x="177" y="995"/>
                    <a:pt x="152" y="1085"/>
                    <a:pt x="84" y="1138"/>
                  </a:cubicBezTo>
                  <a:cubicBezTo>
                    <a:pt x="55" y="1161"/>
                    <a:pt x="16" y="1179"/>
                    <a:pt x="9" y="1215"/>
                  </a:cubicBezTo>
                  <a:cubicBezTo>
                    <a:pt x="0" y="1257"/>
                    <a:pt x="40" y="1293"/>
                    <a:pt x="79" y="1312"/>
                  </a:cubicBezTo>
                  <a:cubicBezTo>
                    <a:pt x="192" y="1368"/>
                    <a:pt x="324" y="1369"/>
                    <a:pt x="448" y="1394"/>
                  </a:cubicBezTo>
                  <a:cubicBezTo>
                    <a:pt x="557" y="1416"/>
                    <a:pt x="666" y="1457"/>
                    <a:pt x="776" y="1443"/>
                  </a:cubicBezTo>
                  <a:cubicBezTo>
                    <a:pt x="825" y="1437"/>
                    <a:pt x="872" y="1420"/>
                    <a:pt x="919" y="1402"/>
                  </a:cubicBezTo>
                  <a:cubicBezTo>
                    <a:pt x="1209" y="1296"/>
                    <a:pt x="1209" y="1296"/>
                    <a:pt x="1209" y="1296"/>
                  </a:cubicBezTo>
                  <a:cubicBezTo>
                    <a:pt x="1217" y="1293"/>
                    <a:pt x="1225" y="1289"/>
                    <a:pt x="1232" y="1284"/>
                  </a:cubicBezTo>
                  <a:cubicBezTo>
                    <a:pt x="1249" y="1269"/>
                    <a:pt x="1250" y="1242"/>
                    <a:pt x="1241" y="1221"/>
                  </a:cubicBezTo>
                  <a:cubicBezTo>
                    <a:pt x="1231" y="1200"/>
                    <a:pt x="1214" y="1185"/>
                    <a:pt x="1199" y="1168"/>
                  </a:cubicBezTo>
                  <a:cubicBezTo>
                    <a:pt x="1165" y="1131"/>
                    <a:pt x="1140" y="1078"/>
                    <a:pt x="1158" y="1032"/>
                  </a:cubicBezTo>
                  <a:cubicBezTo>
                    <a:pt x="1170" y="1001"/>
                    <a:pt x="1199" y="979"/>
                    <a:pt x="1209" y="948"/>
                  </a:cubicBezTo>
                  <a:cubicBezTo>
                    <a:pt x="1228" y="890"/>
                    <a:pt x="1177" y="836"/>
                    <a:pt x="1146" y="783"/>
                  </a:cubicBezTo>
                  <a:cubicBezTo>
                    <a:pt x="1118" y="734"/>
                    <a:pt x="1105" y="678"/>
                    <a:pt x="1109" y="622"/>
                  </a:cubicBezTo>
                  <a:cubicBezTo>
                    <a:pt x="1114" y="561"/>
                    <a:pt x="1139" y="503"/>
                    <a:pt x="1141" y="443"/>
                  </a:cubicBezTo>
                  <a:cubicBezTo>
                    <a:pt x="1142" y="386"/>
                    <a:pt x="1124" y="331"/>
                    <a:pt x="1106" y="278"/>
                  </a:cubicBezTo>
                  <a:cubicBezTo>
                    <a:pt x="1091" y="234"/>
                    <a:pt x="1076" y="189"/>
                    <a:pt x="1051" y="149"/>
                  </a:cubicBezTo>
                  <a:cubicBezTo>
                    <a:pt x="1003" y="75"/>
                    <a:pt x="918" y="29"/>
                    <a:pt x="831" y="21"/>
                  </a:cubicBezTo>
                  <a:cubicBezTo>
                    <a:pt x="811" y="19"/>
                    <a:pt x="792" y="21"/>
                    <a:pt x="772" y="23"/>
                  </a:cubicBezTo>
                  <a:cubicBezTo>
                    <a:pt x="751" y="26"/>
                    <a:pt x="730" y="28"/>
                    <a:pt x="709" y="25"/>
                  </a:cubicBezTo>
                  <a:cubicBezTo>
                    <a:pt x="653" y="18"/>
                    <a:pt x="600" y="4"/>
                    <a:pt x="543" y="2"/>
                  </a:cubicBezTo>
                </a:path>
              </a:pathLst>
            </a:custGeom>
            <a:solidFill>
              <a:srgbClr val="F7D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ïŝlïdê">
              <a:extLst>
                <a:ext uri="{FF2B5EF4-FFF2-40B4-BE49-F238E27FC236}">
                  <a16:creationId xmlns="" xmlns:a16="http://schemas.microsoft.com/office/drawing/2014/main" id="{C525A5B3-7345-4883-B745-47533B79886D}"/>
                </a:ext>
              </a:extLst>
            </p:cNvPr>
            <p:cNvSpPr/>
            <p:nvPr/>
          </p:nvSpPr>
          <p:spPr bwMode="auto">
            <a:xfrm>
              <a:off x="7433714" y="2893019"/>
              <a:ext cx="1157063" cy="1806511"/>
            </a:xfrm>
            <a:custGeom>
              <a:avLst/>
              <a:gdLst>
                <a:gd name="T0" fmla="*/ 329 w 655"/>
                <a:gd name="T1" fmla="*/ 1023 h 1023"/>
                <a:gd name="T2" fmla="*/ 128 w 655"/>
                <a:gd name="T3" fmla="*/ 579 h 1023"/>
                <a:gd name="T4" fmla="*/ 173 w 655"/>
                <a:gd name="T5" fmla="*/ 425 h 1023"/>
                <a:gd name="T6" fmla="*/ 173 w 655"/>
                <a:gd name="T7" fmla="*/ 387 h 1023"/>
                <a:gd name="T8" fmla="*/ 173 w 655"/>
                <a:gd name="T9" fmla="*/ 386 h 1023"/>
                <a:gd name="T10" fmla="*/ 171 w 655"/>
                <a:gd name="T11" fmla="*/ 366 h 1023"/>
                <a:gd name="T12" fmla="*/ 75 w 655"/>
                <a:gd name="T13" fmla="*/ 159 h 1023"/>
                <a:gd name="T14" fmla="*/ 530 w 655"/>
                <a:gd name="T15" fmla="*/ 143 h 1023"/>
                <a:gd name="T16" fmla="*/ 528 w 655"/>
                <a:gd name="T17" fmla="*/ 343 h 1023"/>
                <a:gd name="T18" fmla="*/ 538 w 655"/>
                <a:gd name="T19" fmla="*/ 365 h 1023"/>
                <a:gd name="T20" fmla="*/ 629 w 655"/>
                <a:gd name="T21" fmla="*/ 590 h 1023"/>
                <a:gd name="T22" fmla="*/ 329 w 655"/>
                <a:gd name="T23" fmla="*/ 1023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5" h="1023">
                  <a:moveTo>
                    <a:pt x="329" y="1023"/>
                  </a:moveTo>
                  <a:cubicBezTo>
                    <a:pt x="329" y="1023"/>
                    <a:pt x="0" y="817"/>
                    <a:pt x="128" y="579"/>
                  </a:cubicBezTo>
                  <a:cubicBezTo>
                    <a:pt x="157" y="524"/>
                    <a:pt x="170" y="472"/>
                    <a:pt x="173" y="425"/>
                  </a:cubicBezTo>
                  <a:cubicBezTo>
                    <a:pt x="174" y="412"/>
                    <a:pt x="174" y="400"/>
                    <a:pt x="173" y="387"/>
                  </a:cubicBezTo>
                  <a:cubicBezTo>
                    <a:pt x="173" y="387"/>
                    <a:pt x="173" y="386"/>
                    <a:pt x="173" y="386"/>
                  </a:cubicBezTo>
                  <a:cubicBezTo>
                    <a:pt x="173" y="379"/>
                    <a:pt x="172" y="373"/>
                    <a:pt x="171" y="366"/>
                  </a:cubicBezTo>
                  <a:cubicBezTo>
                    <a:pt x="156" y="241"/>
                    <a:pt x="75" y="159"/>
                    <a:pt x="75" y="159"/>
                  </a:cubicBezTo>
                  <a:cubicBezTo>
                    <a:pt x="75" y="159"/>
                    <a:pt x="621" y="0"/>
                    <a:pt x="530" y="143"/>
                  </a:cubicBezTo>
                  <a:cubicBezTo>
                    <a:pt x="487" y="210"/>
                    <a:pt x="500" y="275"/>
                    <a:pt x="528" y="343"/>
                  </a:cubicBezTo>
                  <a:cubicBezTo>
                    <a:pt x="531" y="350"/>
                    <a:pt x="535" y="357"/>
                    <a:pt x="538" y="365"/>
                  </a:cubicBezTo>
                  <a:cubicBezTo>
                    <a:pt x="571" y="436"/>
                    <a:pt x="616" y="510"/>
                    <a:pt x="629" y="590"/>
                  </a:cubicBezTo>
                  <a:cubicBezTo>
                    <a:pt x="655" y="754"/>
                    <a:pt x="329" y="1023"/>
                    <a:pt x="329" y="1023"/>
                  </a:cubicBezTo>
                </a:path>
              </a:pathLst>
            </a:custGeom>
            <a:solidFill>
              <a:srgbClr val="EF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íŝḷïḓé">
              <a:extLst>
                <a:ext uri="{FF2B5EF4-FFF2-40B4-BE49-F238E27FC236}">
                  <a16:creationId xmlns="" xmlns:a16="http://schemas.microsoft.com/office/drawing/2014/main" id="{5047D4EC-F5EE-4044-9C0B-7316DB27BDE9}"/>
                </a:ext>
              </a:extLst>
            </p:cNvPr>
            <p:cNvSpPr/>
            <p:nvPr/>
          </p:nvSpPr>
          <p:spPr bwMode="auto">
            <a:xfrm>
              <a:off x="7733804" y="3526044"/>
              <a:ext cx="2986" cy="14930"/>
            </a:xfrm>
            <a:custGeom>
              <a:avLst/>
              <a:gdLst>
                <a:gd name="T0" fmla="*/ 0 w 1"/>
                <a:gd name="T1" fmla="*/ 0 h 9"/>
                <a:gd name="T2" fmla="*/ 1 w 1"/>
                <a:gd name="T3" fmla="*/ 9 h 9"/>
                <a:gd name="T4" fmla="*/ 1 w 1"/>
                <a:gd name="T5" fmla="*/ 9 h 9"/>
                <a:gd name="T6" fmla="*/ 1 w 1"/>
                <a:gd name="T7" fmla="*/ 8 h 9"/>
                <a:gd name="T8" fmla="*/ 0 w 1"/>
                <a:gd name="T9" fmla="*/ 0 h 9"/>
                <a:gd name="T10" fmla="*/ 0 w 1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cubicBezTo>
                    <a:pt x="0" y="3"/>
                    <a:pt x="1" y="6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1" y="6"/>
                    <a:pt x="1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iṥḻîḑe">
              <a:extLst>
                <a:ext uri="{FF2B5EF4-FFF2-40B4-BE49-F238E27FC236}">
                  <a16:creationId xmlns="" xmlns:a16="http://schemas.microsoft.com/office/drawing/2014/main" id="{6CF26508-AB6C-4755-AD60-3DB71914BDC1}"/>
                </a:ext>
              </a:extLst>
            </p:cNvPr>
            <p:cNvSpPr/>
            <p:nvPr/>
          </p:nvSpPr>
          <p:spPr bwMode="auto">
            <a:xfrm>
              <a:off x="7733804" y="3488719"/>
              <a:ext cx="633025" cy="114960"/>
            </a:xfrm>
            <a:custGeom>
              <a:avLst/>
              <a:gdLst>
                <a:gd name="T0" fmla="*/ 356 w 358"/>
                <a:gd name="T1" fmla="*/ 0 h 65"/>
                <a:gd name="T2" fmla="*/ 159 w 358"/>
                <a:gd name="T3" fmla="*/ 57 h 65"/>
                <a:gd name="T4" fmla="*/ 0 w 358"/>
                <a:gd name="T5" fmla="*/ 21 h 65"/>
                <a:gd name="T6" fmla="*/ 1 w 358"/>
                <a:gd name="T7" fmla="*/ 29 h 65"/>
                <a:gd name="T8" fmla="*/ 1 w 358"/>
                <a:gd name="T9" fmla="*/ 30 h 65"/>
                <a:gd name="T10" fmla="*/ 159 w 358"/>
                <a:gd name="T11" fmla="*/ 65 h 65"/>
                <a:gd name="T12" fmla="*/ 358 w 358"/>
                <a:gd name="T13" fmla="*/ 6 h 65"/>
                <a:gd name="T14" fmla="*/ 356 w 358"/>
                <a:gd name="T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8" h="65">
                  <a:moveTo>
                    <a:pt x="356" y="0"/>
                  </a:moveTo>
                  <a:cubicBezTo>
                    <a:pt x="299" y="36"/>
                    <a:pt x="231" y="57"/>
                    <a:pt x="159" y="57"/>
                  </a:cubicBezTo>
                  <a:cubicBezTo>
                    <a:pt x="102" y="57"/>
                    <a:pt x="48" y="44"/>
                    <a:pt x="0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1" y="53"/>
                    <a:pt x="105" y="65"/>
                    <a:pt x="159" y="65"/>
                  </a:cubicBezTo>
                  <a:cubicBezTo>
                    <a:pt x="228" y="65"/>
                    <a:pt x="298" y="45"/>
                    <a:pt x="358" y="6"/>
                  </a:cubicBezTo>
                  <a:cubicBezTo>
                    <a:pt x="357" y="4"/>
                    <a:pt x="357" y="2"/>
                    <a:pt x="356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îs1îḑé">
              <a:extLst>
                <a:ext uri="{FF2B5EF4-FFF2-40B4-BE49-F238E27FC236}">
                  <a16:creationId xmlns="" xmlns:a16="http://schemas.microsoft.com/office/drawing/2014/main" id="{CD42A4A4-C99E-43FD-8E4D-77C58F52B6F7}"/>
                </a:ext>
              </a:extLst>
            </p:cNvPr>
            <p:cNvSpPr/>
            <p:nvPr/>
          </p:nvSpPr>
          <p:spPr bwMode="auto">
            <a:xfrm>
              <a:off x="7365036" y="2289853"/>
              <a:ext cx="1300390" cy="1298896"/>
            </a:xfrm>
            <a:prstGeom prst="ellipse">
              <a:avLst/>
            </a:prstGeom>
            <a:solidFill>
              <a:srgbClr val="EF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îśḻïdé">
              <a:extLst>
                <a:ext uri="{FF2B5EF4-FFF2-40B4-BE49-F238E27FC236}">
                  <a16:creationId xmlns="" xmlns:a16="http://schemas.microsoft.com/office/drawing/2014/main" id="{DED71A63-0E52-4D11-B7EC-8999DAEC0DA7}"/>
                </a:ext>
              </a:extLst>
            </p:cNvPr>
            <p:cNvSpPr/>
            <p:nvPr/>
          </p:nvSpPr>
          <p:spPr bwMode="auto">
            <a:xfrm>
              <a:off x="7739776" y="35768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iṣ1íďe">
              <a:extLst>
                <a:ext uri="{FF2B5EF4-FFF2-40B4-BE49-F238E27FC236}">
                  <a16:creationId xmlns="" xmlns:a16="http://schemas.microsoft.com/office/drawing/2014/main" id="{CA7DC4FA-76A9-40AB-911A-D7CA5A05412B}"/>
                </a:ext>
              </a:extLst>
            </p:cNvPr>
            <p:cNvSpPr/>
            <p:nvPr/>
          </p:nvSpPr>
          <p:spPr bwMode="auto">
            <a:xfrm>
              <a:off x="7739776" y="3573819"/>
              <a:ext cx="0" cy="2986"/>
            </a:xfrm>
            <a:custGeom>
              <a:avLst/>
              <a:gdLst>
                <a:gd name="T0" fmla="*/ 0 h 2"/>
                <a:gd name="T1" fmla="*/ 1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îṧ1ïďé">
              <a:extLst>
                <a:ext uri="{FF2B5EF4-FFF2-40B4-BE49-F238E27FC236}">
                  <a16:creationId xmlns="" xmlns:a16="http://schemas.microsoft.com/office/drawing/2014/main" id="{EE275200-DA76-4B5D-ACF6-47A61F602218}"/>
                </a:ext>
              </a:extLst>
            </p:cNvPr>
            <p:cNvSpPr/>
            <p:nvPr/>
          </p:nvSpPr>
          <p:spPr bwMode="auto">
            <a:xfrm>
              <a:off x="7738282" y="3597707"/>
              <a:ext cx="647955" cy="780831"/>
            </a:xfrm>
            <a:custGeom>
              <a:avLst/>
              <a:gdLst>
                <a:gd name="T0" fmla="*/ 367 w 367"/>
                <a:gd name="T1" fmla="*/ 0 h 442"/>
                <a:gd name="T2" fmla="*/ 267 w 367"/>
                <a:gd name="T3" fmla="*/ 224 h 442"/>
                <a:gd name="T4" fmla="*/ 216 w 367"/>
                <a:gd name="T5" fmla="*/ 409 h 442"/>
                <a:gd name="T6" fmla="*/ 180 w 367"/>
                <a:gd name="T7" fmla="*/ 431 h 442"/>
                <a:gd name="T8" fmla="*/ 173 w 367"/>
                <a:gd name="T9" fmla="*/ 426 h 442"/>
                <a:gd name="T10" fmla="*/ 123 w 367"/>
                <a:gd name="T11" fmla="*/ 259 h 442"/>
                <a:gd name="T12" fmla="*/ 1 w 367"/>
                <a:gd name="T13" fmla="*/ 26 h 442"/>
                <a:gd name="T14" fmla="*/ 1 w 367"/>
                <a:gd name="T15" fmla="*/ 26 h 442"/>
                <a:gd name="T16" fmla="*/ 0 w 367"/>
                <a:gd name="T17" fmla="*/ 34 h 442"/>
                <a:gd name="T18" fmla="*/ 123 w 367"/>
                <a:gd name="T19" fmla="*/ 269 h 442"/>
                <a:gd name="T20" fmla="*/ 173 w 367"/>
                <a:gd name="T21" fmla="*/ 436 h 442"/>
                <a:gd name="T22" fmla="*/ 180 w 367"/>
                <a:gd name="T23" fmla="*/ 442 h 442"/>
                <a:gd name="T24" fmla="*/ 216 w 367"/>
                <a:gd name="T25" fmla="*/ 420 h 442"/>
                <a:gd name="T26" fmla="*/ 266 w 367"/>
                <a:gd name="T27" fmla="*/ 235 h 442"/>
                <a:gd name="T28" fmla="*/ 367 w 367"/>
                <a:gd name="T29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7" h="442">
                  <a:moveTo>
                    <a:pt x="367" y="0"/>
                  </a:moveTo>
                  <a:cubicBezTo>
                    <a:pt x="363" y="56"/>
                    <a:pt x="337" y="118"/>
                    <a:pt x="267" y="224"/>
                  </a:cubicBezTo>
                  <a:cubicBezTo>
                    <a:pt x="234" y="272"/>
                    <a:pt x="220" y="341"/>
                    <a:pt x="216" y="409"/>
                  </a:cubicBezTo>
                  <a:cubicBezTo>
                    <a:pt x="180" y="431"/>
                    <a:pt x="180" y="431"/>
                    <a:pt x="180" y="431"/>
                  </a:cubicBezTo>
                  <a:cubicBezTo>
                    <a:pt x="173" y="426"/>
                    <a:pt x="173" y="426"/>
                    <a:pt x="173" y="426"/>
                  </a:cubicBezTo>
                  <a:cubicBezTo>
                    <a:pt x="169" y="364"/>
                    <a:pt x="155" y="303"/>
                    <a:pt x="123" y="259"/>
                  </a:cubicBezTo>
                  <a:cubicBezTo>
                    <a:pt x="49" y="158"/>
                    <a:pt x="8" y="85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8"/>
                    <a:pt x="1" y="31"/>
                    <a:pt x="0" y="34"/>
                  </a:cubicBezTo>
                  <a:cubicBezTo>
                    <a:pt x="7" y="93"/>
                    <a:pt x="48" y="167"/>
                    <a:pt x="123" y="269"/>
                  </a:cubicBezTo>
                  <a:cubicBezTo>
                    <a:pt x="155" y="313"/>
                    <a:pt x="168" y="375"/>
                    <a:pt x="173" y="436"/>
                  </a:cubicBezTo>
                  <a:cubicBezTo>
                    <a:pt x="180" y="442"/>
                    <a:pt x="180" y="442"/>
                    <a:pt x="180" y="442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20" y="352"/>
                    <a:pt x="234" y="283"/>
                    <a:pt x="266" y="235"/>
                  </a:cubicBezTo>
                  <a:cubicBezTo>
                    <a:pt x="341" y="122"/>
                    <a:pt x="366" y="59"/>
                    <a:pt x="367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îŝliḋé">
              <a:extLst>
                <a:ext uri="{FF2B5EF4-FFF2-40B4-BE49-F238E27FC236}">
                  <a16:creationId xmlns="" xmlns:a16="http://schemas.microsoft.com/office/drawing/2014/main" id="{0CF0FD0A-CF16-4A60-996F-218222CAA33E}"/>
                </a:ext>
              </a:extLst>
            </p:cNvPr>
            <p:cNvSpPr/>
            <p:nvPr/>
          </p:nvSpPr>
          <p:spPr bwMode="auto">
            <a:xfrm>
              <a:off x="6552853" y="3532016"/>
              <a:ext cx="3056139" cy="1240670"/>
            </a:xfrm>
            <a:custGeom>
              <a:avLst/>
              <a:gdLst>
                <a:gd name="T0" fmla="*/ 1355 w 1731"/>
                <a:gd name="T1" fmla="*/ 166 h 702"/>
                <a:gd name="T2" fmla="*/ 1035 w 1731"/>
                <a:gd name="T3" fmla="*/ 0 h 702"/>
                <a:gd name="T4" fmla="*/ 937 w 1731"/>
                <a:gd name="T5" fmla="*/ 272 h 702"/>
                <a:gd name="T6" fmla="*/ 887 w 1731"/>
                <a:gd name="T7" fmla="*/ 457 h 702"/>
                <a:gd name="T8" fmla="*/ 851 w 1731"/>
                <a:gd name="T9" fmla="*/ 479 h 702"/>
                <a:gd name="T10" fmla="*/ 844 w 1731"/>
                <a:gd name="T11" fmla="*/ 473 h 702"/>
                <a:gd name="T12" fmla="*/ 794 w 1731"/>
                <a:gd name="T13" fmla="*/ 306 h 702"/>
                <a:gd name="T14" fmla="*/ 672 w 1731"/>
                <a:gd name="T15" fmla="*/ 33 h 702"/>
                <a:gd name="T16" fmla="*/ 376 w 1731"/>
                <a:gd name="T17" fmla="*/ 210 h 702"/>
                <a:gd name="T18" fmla="*/ 0 w 1731"/>
                <a:gd name="T19" fmla="*/ 614 h 702"/>
                <a:gd name="T20" fmla="*/ 63 w 1731"/>
                <a:gd name="T21" fmla="*/ 701 h 702"/>
                <a:gd name="T22" fmla="*/ 680 w 1731"/>
                <a:gd name="T23" fmla="*/ 701 h 702"/>
                <a:gd name="T24" fmla="*/ 680 w 1731"/>
                <a:gd name="T25" fmla="*/ 702 h 702"/>
                <a:gd name="T26" fmla="*/ 1668 w 1731"/>
                <a:gd name="T27" fmla="*/ 702 h 702"/>
                <a:gd name="T28" fmla="*/ 1731 w 1731"/>
                <a:gd name="T29" fmla="*/ 608 h 702"/>
                <a:gd name="T30" fmla="*/ 1355 w 1731"/>
                <a:gd name="T31" fmla="*/ 166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1" h="702">
                  <a:moveTo>
                    <a:pt x="1355" y="166"/>
                  </a:moveTo>
                  <a:cubicBezTo>
                    <a:pt x="1159" y="152"/>
                    <a:pt x="1035" y="0"/>
                    <a:pt x="1035" y="0"/>
                  </a:cubicBezTo>
                  <a:cubicBezTo>
                    <a:pt x="1045" y="71"/>
                    <a:pt x="1029" y="135"/>
                    <a:pt x="937" y="272"/>
                  </a:cubicBezTo>
                  <a:cubicBezTo>
                    <a:pt x="905" y="320"/>
                    <a:pt x="891" y="389"/>
                    <a:pt x="887" y="457"/>
                  </a:cubicBezTo>
                  <a:cubicBezTo>
                    <a:pt x="851" y="479"/>
                    <a:pt x="851" y="479"/>
                    <a:pt x="851" y="479"/>
                  </a:cubicBezTo>
                  <a:cubicBezTo>
                    <a:pt x="844" y="473"/>
                    <a:pt x="844" y="473"/>
                    <a:pt x="844" y="473"/>
                  </a:cubicBezTo>
                  <a:cubicBezTo>
                    <a:pt x="839" y="412"/>
                    <a:pt x="826" y="350"/>
                    <a:pt x="794" y="306"/>
                  </a:cubicBezTo>
                  <a:cubicBezTo>
                    <a:pt x="702" y="181"/>
                    <a:pt x="662" y="99"/>
                    <a:pt x="672" y="33"/>
                  </a:cubicBezTo>
                  <a:cubicBezTo>
                    <a:pt x="672" y="33"/>
                    <a:pt x="572" y="197"/>
                    <a:pt x="376" y="210"/>
                  </a:cubicBezTo>
                  <a:cubicBezTo>
                    <a:pt x="180" y="223"/>
                    <a:pt x="16" y="361"/>
                    <a:pt x="0" y="614"/>
                  </a:cubicBezTo>
                  <a:cubicBezTo>
                    <a:pt x="63" y="701"/>
                    <a:pt x="63" y="701"/>
                    <a:pt x="63" y="701"/>
                  </a:cubicBezTo>
                  <a:cubicBezTo>
                    <a:pt x="680" y="701"/>
                    <a:pt x="680" y="701"/>
                    <a:pt x="680" y="701"/>
                  </a:cubicBezTo>
                  <a:cubicBezTo>
                    <a:pt x="680" y="702"/>
                    <a:pt x="680" y="702"/>
                    <a:pt x="680" y="702"/>
                  </a:cubicBezTo>
                  <a:cubicBezTo>
                    <a:pt x="1668" y="702"/>
                    <a:pt x="1668" y="702"/>
                    <a:pt x="1668" y="702"/>
                  </a:cubicBezTo>
                  <a:cubicBezTo>
                    <a:pt x="1731" y="608"/>
                    <a:pt x="1731" y="608"/>
                    <a:pt x="1731" y="608"/>
                  </a:cubicBezTo>
                  <a:cubicBezTo>
                    <a:pt x="1715" y="331"/>
                    <a:pt x="1551" y="180"/>
                    <a:pt x="1355" y="166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í$ļiḍè">
              <a:extLst>
                <a:ext uri="{FF2B5EF4-FFF2-40B4-BE49-F238E27FC236}">
                  <a16:creationId xmlns="" xmlns:a16="http://schemas.microsoft.com/office/drawing/2014/main" id="{A422F875-C462-49BD-BA39-ED79DFEE00FC}"/>
                </a:ext>
              </a:extLst>
            </p:cNvPr>
            <p:cNvSpPr/>
            <p:nvPr/>
          </p:nvSpPr>
          <p:spPr bwMode="auto">
            <a:xfrm>
              <a:off x="7084355" y="3532016"/>
              <a:ext cx="2524637" cy="1240670"/>
            </a:xfrm>
            <a:custGeom>
              <a:avLst/>
              <a:gdLst>
                <a:gd name="T0" fmla="*/ 734 w 1430"/>
                <a:gd name="T1" fmla="*/ 0 h 702"/>
                <a:gd name="T2" fmla="*/ 737 w 1430"/>
                <a:gd name="T3" fmla="*/ 35 h 702"/>
                <a:gd name="T4" fmla="*/ 737 w 1430"/>
                <a:gd name="T5" fmla="*/ 37 h 702"/>
                <a:gd name="T6" fmla="*/ 636 w 1430"/>
                <a:gd name="T7" fmla="*/ 272 h 702"/>
                <a:gd name="T8" fmla="*/ 586 w 1430"/>
                <a:gd name="T9" fmla="*/ 457 h 702"/>
                <a:gd name="T10" fmla="*/ 550 w 1430"/>
                <a:gd name="T11" fmla="*/ 479 h 702"/>
                <a:gd name="T12" fmla="*/ 543 w 1430"/>
                <a:gd name="T13" fmla="*/ 473 h 702"/>
                <a:gd name="T14" fmla="*/ 493 w 1430"/>
                <a:gd name="T15" fmla="*/ 306 h 702"/>
                <a:gd name="T16" fmla="*/ 370 w 1430"/>
                <a:gd name="T17" fmla="*/ 71 h 702"/>
                <a:gd name="T18" fmla="*/ 370 w 1430"/>
                <a:gd name="T19" fmla="*/ 54 h 702"/>
                <a:gd name="T20" fmla="*/ 371 w 1430"/>
                <a:gd name="T21" fmla="*/ 33 h 702"/>
                <a:gd name="T22" fmla="*/ 75 w 1430"/>
                <a:gd name="T23" fmla="*/ 210 h 702"/>
                <a:gd name="T24" fmla="*/ 0 w 1430"/>
                <a:gd name="T25" fmla="*/ 221 h 702"/>
                <a:gd name="T26" fmla="*/ 40 w 1430"/>
                <a:gd name="T27" fmla="*/ 431 h 702"/>
                <a:gd name="T28" fmla="*/ 39 w 1430"/>
                <a:gd name="T29" fmla="*/ 467 h 702"/>
                <a:gd name="T30" fmla="*/ 38 w 1430"/>
                <a:gd name="T31" fmla="*/ 485 h 702"/>
                <a:gd name="T32" fmla="*/ 37 w 1430"/>
                <a:gd name="T33" fmla="*/ 497 h 702"/>
                <a:gd name="T34" fmla="*/ 84 w 1430"/>
                <a:gd name="T35" fmla="*/ 521 h 702"/>
                <a:gd name="T36" fmla="*/ 139 w 1430"/>
                <a:gd name="T37" fmla="*/ 558 h 702"/>
                <a:gd name="T38" fmla="*/ 146 w 1430"/>
                <a:gd name="T39" fmla="*/ 566 h 702"/>
                <a:gd name="T40" fmla="*/ 158 w 1430"/>
                <a:gd name="T41" fmla="*/ 634 h 702"/>
                <a:gd name="T42" fmla="*/ 165 w 1430"/>
                <a:gd name="T43" fmla="*/ 701 h 702"/>
                <a:gd name="T44" fmla="*/ 379 w 1430"/>
                <a:gd name="T45" fmla="*/ 701 h 702"/>
                <a:gd name="T46" fmla="*/ 379 w 1430"/>
                <a:gd name="T47" fmla="*/ 702 h 702"/>
                <a:gd name="T48" fmla="*/ 1367 w 1430"/>
                <a:gd name="T49" fmla="*/ 702 h 702"/>
                <a:gd name="T50" fmla="*/ 1430 w 1430"/>
                <a:gd name="T51" fmla="*/ 608 h 702"/>
                <a:gd name="T52" fmla="*/ 1054 w 1430"/>
                <a:gd name="T53" fmla="*/ 166 h 702"/>
                <a:gd name="T54" fmla="*/ 734 w 1430"/>
                <a:gd name="T55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0" h="702">
                  <a:moveTo>
                    <a:pt x="734" y="0"/>
                  </a:moveTo>
                  <a:cubicBezTo>
                    <a:pt x="736" y="11"/>
                    <a:pt x="737" y="23"/>
                    <a:pt x="737" y="35"/>
                  </a:cubicBezTo>
                  <a:cubicBezTo>
                    <a:pt x="737" y="36"/>
                    <a:pt x="737" y="37"/>
                    <a:pt x="737" y="37"/>
                  </a:cubicBezTo>
                  <a:cubicBezTo>
                    <a:pt x="736" y="96"/>
                    <a:pt x="711" y="159"/>
                    <a:pt x="636" y="272"/>
                  </a:cubicBezTo>
                  <a:cubicBezTo>
                    <a:pt x="604" y="320"/>
                    <a:pt x="590" y="389"/>
                    <a:pt x="586" y="457"/>
                  </a:cubicBezTo>
                  <a:cubicBezTo>
                    <a:pt x="550" y="479"/>
                    <a:pt x="550" y="479"/>
                    <a:pt x="550" y="479"/>
                  </a:cubicBezTo>
                  <a:cubicBezTo>
                    <a:pt x="543" y="473"/>
                    <a:pt x="543" y="473"/>
                    <a:pt x="543" y="473"/>
                  </a:cubicBezTo>
                  <a:cubicBezTo>
                    <a:pt x="538" y="412"/>
                    <a:pt x="525" y="350"/>
                    <a:pt x="493" y="306"/>
                  </a:cubicBezTo>
                  <a:cubicBezTo>
                    <a:pt x="418" y="204"/>
                    <a:pt x="377" y="130"/>
                    <a:pt x="370" y="71"/>
                  </a:cubicBezTo>
                  <a:cubicBezTo>
                    <a:pt x="370" y="65"/>
                    <a:pt x="370" y="60"/>
                    <a:pt x="370" y="54"/>
                  </a:cubicBezTo>
                  <a:cubicBezTo>
                    <a:pt x="370" y="47"/>
                    <a:pt x="370" y="40"/>
                    <a:pt x="371" y="33"/>
                  </a:cubicBezTo>
                  <a:cubicBezTo>
                    <a:pt x="371" y="33"/>
                    <a:pt x="271" y="197"/>
                    <a:pt x="75" y="210"/>
                  </a:cubicBezTo>
                  <a:cubicBezTo>
                    <a:pt x="49" y="211"/>
                    <a:pt x="24" y="215"/>
                    <a:pt x="0" y="221"/>
                  </a:cubicBezTo>
                  <a:cubicBezTo>
                    <a:pt x="26" y="288"/>
                    <a:pt x="40" y="359"/>
                    <a:pt x="40" y="431"/>
                  </a:cubicBezTo>
                  <a:cubicBezTo>
                    <a:pt x="40" y="443"/>
                    <a:pt x="40" y="455"/>
                    <a:pt x="39" y="467"/>
                  </a:cubicBezTo>
                  <a:cubicBezTo>
                    <a:pt x="39" y="473"/>
                    <a:pt x="39" y="479"/>
                    <a:pt x="38" y="485"/>
                  </a:cubicBezTo>
                  <a:cubicBezTo>
                    <a:pt x="38" y="489"/>
                    <a:pt x="37" y="493"/>
                    <a:pt x="37" y="497"/>
                  </a:cubicBezTo>
                  <a:cubicBezTo>
                    <a:pt x="54" y="505"/>
                    <a:pt x="70" y="513"/>
                    <a:pt x="84" y="521"/>
                  </a:cubicBezTo>
                  <a:cubicBezTo>
                    <a:pt x="109" y="535"/>
                    <a:pt x="128" y="548"/>
                    <a:pt x="139" y="558"/>
                  </a:cubicBezTo>
                  <a:cubicBezTo>
                    <a:pt x="141" y="561"/>
                    <a:pt x="144" y="564"/>
                    <a:pt x="146" y="566"/>
                  </a:cubicBezTo>
                  <a:cubicBezTo>
                    <a:pt x="149" y="572"/>
                    <a:pt x="154" y="596"/>
                    <a:pt x="158" y="634"/>
                  </a:cubicBezTo>
                  <a:cubicBezTo>
                    <a:pt x="160" y="653"/>
                    <a:pt x="163" y="676"/>
                    <a:pt x="165" y="701"/>
                  </a:cubicBezTo>
                  <a:cubicBezTo>
                    <a:pt x="379" y="701"/>
                    <a:pt x="379" y="701"/>
                    <a:pt x="379" y="701"/>
                  </a:cubicBezTo>
                  <a:cubicBezTo>
                    <a:pt x="379" y="702"/>
                    <a:pt x="379" y="702"/>
                    <a:pt x="379" y="702"/>
                  </a:cubicBezTo>
                  <a:cubicBezTo>
                    <a:pt x="1367" y="702"/>
                    <a:pt x="1367" y="702"/>
                    <a:pt x="1367" y="702"/>
                  </a:cubicBezTo>
                  <a:cubicBezTo>
                    <a:pt x="1430" y="608"/>
                    <a:pt x="1430" y="608"/>
                    <a:pt x="1430" y="608"/>
                  </a:cubicBezTo>
                  <a:cubicBezTo>
                    <a:pt x="1414" y="331"/>
                    <a:pt x="1250" y="180"/>
                    <a:pt x="1054" y="166"/>
                  </a:cubicBezTo>
                  <a:cubicBezTo>
                    <a:pt x="858" y="152"/>
                    <a:pt x="734" y="0"/>
                    <a:pt x="734" y="0"/>
                  </a:cubicBezTo>
                </a:path>
              </a:pathLst>
            </a:custGeom>
            <a:solidFill>
              <a:srgbClr val="3F7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ïś1îḋê">
              <a:extLst>
                <a:ext uri="{FF2B5EF4-FFF2-40B4-BE49-F238E27FC236}">
                  <a16:creationId xmlns="" xmlns:a16="http://schemas.microsoft.com/office/drawing/2014/main" id="{99EF4BEE-9119-4B9E-9141-965430DC7B83}"/>
                </a:ext>
              </a:extLst>
            </p:cNvPr>
            <p:cNvSpPr/>
            <p:nvPr/>
          </p:nvSpPr>
          <p:spPr bwMode="auto">
            <a:xfrm>
              <a:off x="7311289" y="2165935"/>
              <a:ext cx="1167514" cy="788296"/>
            </a:xfrm>
            <a:custGeom>
              <a:avLst/>
              <a:gdLst>
                <a:gd name="T0" fmla="*/ 360 w 662"/>
                <a:gd name="T1" fmla="*/ 0 h 446"/>
                <a:gd name="T2" fmla="*/ 337 w 662"/>
                <a:gd name="T3" fmla="*/ 1 h 446"/>
                <a:gd name="T4" fmla="*/ 260 w 662"/>
                <a:gd name="T5" fmla="*/ 29 h 446"/>
                <a:gd name="T6" fmla="*/ 79 w 662"/>
                <a:gd name="T7" fmla="*/ 170 h 446"/>
                <a:gd name="T8" fmla="*/ 2 w 662"/>
                <a:gd name="T9" fmla="*/ 381 h 446"/>
                <a:gd name="T10" fmla="*/ 14 w 662"/>
                <a:gd name="T11" fmla="*/ 430 h 446"/>
                <a:gd name="T12" fmla="*/ 31 w 662"/>
                <a:gd name="T13" fmla="*/ 446 h 446"/>
                <a:gd name="T14" fmla="*/ 31 w 662"/>
                <a:gd name="T15" fmla="*/ 438 h 446"/>
                <a:gd name="T16" fmla="*/ 399 w 662"/>
                <a:gd name="T17" fmla="*/ 70 h 446"/>
                <a:gd name="T18" fmla="*/ 662 w 662"/>
                <a:gd name="T19" fmla="*/ 180 h 446"/>
                <a:gd name="T20" fmla="*/ 563 w 662"/>
                <a:gd name="T21" fmla="*/ 51 h 446"/>
                <a:gd name="T22" fmla="*/ 438 w 662"/>
                <a:gd name="T23" fmla="*/ 11 h 446"/>
                <a:gd name="T24" fmla="*/ 360 w 662"/>
                <a:gd name="T25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2" h="446">
                  <a:moveTo>
                    <a:pt x="360" y="0"/>
                  </a:moveTo>
                  <a:cubicBezTo>
                    <a:pt x="352" y="0"/>
                    <a:pt x="344" y="0"/>
                    <a:pt x="337" y="1"/>
                  </a:cubicBezTo>
                  <a:cubicBezTo>
                    <a:pt x="309" y="5"/>
                    <a:pt x="284" y="17"/>
                    <a:pt x="260" y="29"/>
                  </a:cubicBezTo>
                  <a:cubicBezTo>
                    <a:pt x="191" y="65"/>
                    <a:pt x="128" y="110"/>
                    <a:pt x="79" y="170"/>
                  </a:cubicBezTo>
                  <a:cubicBezTo>
                    <a:pt x="31" y="229"/>
                    <a:pt x="0" y="305"/>
                    <a:pt x="2" y="381"/>
                  </a:cubicBezTo>
                  <a:cubicBezTo>
                    <a:pt x="2" y="398"/>
                    <a:pt x="4" y="416"/>
                    <a:pt x="14" y="430"/>
                  </a:cubicBezTo>
                  <a:cubicBezTo>
                    <a:pt x="18" y="437"/>
                    <a:pt x="24" y="442"/>
                    <a:pt x="31" y="446"/>
                  </a:cubicBezTo>
                  <a:cubicBezTo>
                    <a:pt x="31" y="443"/>
                    <a:pt x="31" y="441"/>
                    <a:pt x="31" y="438"/>
                  </a:cubicBezTo>
                  <a:cubicBezTo>
                    <a:pt x="31" y="235"/>
                    <a:pt x="195" y="70"/>
                    <a:pt x="399" y="70"/>
                  </a:cubicBezTo>
                  <a:cubicBezTo>
                    <a:pt x="502" y="70"/>
                    <a:pt x="595" y="112"/>
                    <a:pt x="662" y="180"/>
                  </a:cubicBezTo>
                  <a:cubicBezTo>
                    <a:pt x="657" y="125"/>
                    <a:pt x="622" y="80"/>
                    <a:pt x="563" y="51"/>
                  </a:cubicBezTo>
                  <a:cubicBezTo>
                    <a:pt x="524" y="32"/>
                    <a:pt x="481" y="21"/>
                    <a:pt x="438" y="11"/>
                  </a:cubicBezTo>
                  <a:cubicBezTo>
                    <a:pt x="412" y="5"/>
                    <a:pt x="386" y="0"/>
                    <a:pt x="360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iṡļiḓe">
              <a:extLst>
                <a:ext uri="{FF2B5EF4-FFF2-40B4-BE49-F238E27FC236}">
                  <a16:creationId xmlns="" xmlns:a16="http://schemas.microsoft.com/office/drawing/2014/main" id="{D17F7F8F-3C2A-415E-AD19-9AC19903FBE9}"/>
                </a:ext>
              </a:extLst>
            </p:cNvPr>
            <p:cNvSpPr/>
            <p:nvPr/>
          </p:nvSpPr>
          <p:spPr bwMode="auto">
            <a:xfrm>
              <a:off x="7365036" y="2289853"/>
              <a:ext cx="1116752" cy="689759"/>
            </a:xfrm>
            <a:custGeom>
              <a:avLst/>
              <a:gdLst>
                <a:gd name="T0" fmla="*/ 368 w 632"/>
                <a:gd name="T1" fmla="*/ 0 h 391"/>
                <a:gd name="T2" fmla="*/ 0 w 632"/>
                <a:gd name="T3" fmla="*/ 368 h 391"/>
                <a:gd name="T4" fmla="*/ 0 w 632"/>
                <a:gd name="T5" fmla="*/ 376 h 391"/>
                <a:gd name="T6" fmla="*/ 60 w 632"/>
                <a:gd name="T7" fmla="*/ 391 h 391"/>
                <a:gd name="T8" fmla="*/ 67 w 632"/>
                <a:gd name="T9" fmla="*/ 391 h 391"/>
                <a:gd name="T10" fmla="*/ 178 w 632"/>
                <a:gd name="T11" fmla="*/ 365 h 391"/>
                <a:gd name="T12" fmla="*/ 382 w 632"/>
                <a:gd name="T13" fmla="*/ 205 h 391"/>
                <a:gd name="T14" fmla="*/ 231 w 632"/>
                <a:gd name="T15" fmla="*/ 348 h 391"/>
                <a:gd name="T16" fmla="*/ 277 w 632"/>
                <a:gd name="T17" fmla="*/ 362 h 391"/>
                <a:gd name="T18" fmla="*/ 352 w 632"/>
                <a:gd name="T19" fmla="*/ 336 h 391"/>
                <a:gd name="T20" fmla="*/ 453 w 632"/>
                <a:gd name="T21" fmla="*/ 256 h 391"/>
                <a:gd name="T22" fmla="*/ 385 w 632"/>
                <a:gd name="T23" fmla="*/ 366 h 391"/>
                <a:gd name="T24" fmla="*/ 392 w 632"/>
                <a:gd name="T25" fmla="*/ 366 h 391"/>
                <a:gd name="T26" fmla="*/ 541 w 632"/>
                <a:gd name="T27" fmla="*/ 292 h 391"/>
                <a:gd name="T28" fmla="*/ 617 w 632"/>
                <a:gd name="T29" fmla="*/ 190 h 391"/>
                <a:gd name="T30" fmla="*/ 631 w 632"/>
                <a:gd name="T31" fmla="*/ 110 h 391"/>
                <a:gd name="T32" fmla="*/ 368 w 632"/>
                <a:gd name="T33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2" h="391">
                  <a:moveTo>
                    <a:pt x="368" y="0"/>
                  </a:moveTo>
                  <a:cubicBezTo>
                    <a:pt x="164" y="0"/>
                    <a:pt x="0" y="165"/>
                    <a:pt x="0" y="368"/>
                  </a:cubicBezTo>
                  <a:cubicBezTo>
                    <a:pt x="0" y="371"/>
                    <a:pt x="0" y="373"/>
                    <a:pt x="0" y="376"/>
                  </a:cubicBezTo>
                  <a:cubicBezTo>
                    <a:pt x="17" y="387"/>
                    <a:pt x="39" y="391"/>
                    <a:pt x="60" y="391"/>
                  </a:cubicBezTo>
                  <a:cubicBezTo>
                    <a:pt x="62" y="391"/>
                    <a:pt x="65" y="391"/>
                    <a:pt x="67" y="391"/>
                  </a:cubicBezTo>
                  <a:cubicBezTo>
                    <a:pt x="105" y="391"/>
                    <a:pt x="145" y="384"/>
                    <a:pt x="178" y="365"/>
                  </a:cubicBezTo>
                  <a:cubicBezTo>
                    <a:pt x="254" y="322"/>
                    <a:pt x="298" y="227"/>
                    <a:pt x="382" y="205"/>
                  </a:cubicBezTo>
                  <a:cubicBezTo>
                    <a:pt x="347" y="266"/>
                    <a:pt x="294" y="316"/>
                    <a:pt x="231" y="348"/>
                  </a:cubicBezTo>
                  <a:cubicBezTo>
                    <a:pt x="245" y="357"/>
                    <a:pt x="260" y="362"/>
                    <a:pt x="277" y="362"/>
                  </a:cubicBezTo>
                  <a:cubicBezTo>
                    <a:pt x="303" y="362"/>
                    <a:pt x="330" y="351"/>
                    <a:pt x="352" y="336"/>
                  </a:cubicBezTo>
                  <a:cubicBezTo>
                    <a:pt x="387" y="312"/>
                    <a:pt x="415" y="277"/>
                    <a:pt x="453" y="256"/>
                  </a:cubicBezTo>
                  <a:cubicBezTo>
                    <a:pt x="441" y="298"/>
                    <a:pt x="417" y="336"/>
                    <a:pt x="385" y="366"/>
                  </a:cubicBezTo>
                  <a:cubicBezTo>
                    <a:pt x="387" y="366"/>
                    <a:pt x="390" y="366"/>
                    <a:pt x="392" y="366"/>
                  </a:cubicBezTo>
                  <a:cubicBezTo>
                    <a:pt x="448" y="366"/>
                    <a:pt x="500" y="332"/>
                    <a:pt x="541" y="292"/>
                  </a:cubicBezTo>
                  <a:cubicBezTo>
                    <a:pt x="572" y="263"/>
                    <a:pt x="601" y="230"/>
                    <a:pt x="617" y="190"/>
                  </a:cubicBezTo>
                  <a:cubicBezTo>
                    <a:pt x="628" y="162"/>
                    <a:pt x="632" y="135"/>
                    <a:pt x="631" y="110"/>
                  </a:cubicBezTo>
                  <a:cubicBezTo>
                    <a:pt x="564" y="42"/>
                    <a:pt x="471" y="0"/>
                    <a:pt x="368" y="0"/>
                  </a:cubicBezTo>
                </a:path>
              </a:pathLst>
            </a:custGeom>
            <a:solidFill>
              <a:srgbClr val="D7A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îŝļïďê">
              <a:extLst>
                <a:ext uri="{FF2B5EF4-FFF2-40B4-BE49-F238E27FC236}">
                  <a16:creationId xmlns="" xmlns:a16="http://schemas.microsoft.com/office/drawing/2014/main" id="{B8DF7308-09C7-45DE-8C5A-C13822AB9C93}"/>
                </a:ext>
              </a:extLst>
            </p:cNvPr>
            <p:cNvSpPr/>
            <p:nvPr/>
          </p:nvSpPr>
          <p:spPr bwMode="auto">
            <a:xfrm>
              <a:off x="7311289" y="2151005"/>
              <a:ext cx="1209317" cy="822635"/>
            </a:xfrm>
            <a:custGeom>
              <a:avLst/>
              <a:gdLst>
                <a:gd name="T0" fmla="*/ 648 w 685"/>
                <a:gd name="T1" fmla="*/ 264 h 466"/>
                <a:gd name="T2" fmla="*/ 572 w 685"/>
                <a:gd name="T3" fmla="*/ 366 h 466"/>
                <a:gd name="T4" fmla="*/ 416 w 685"/>
                <a:gd name="T5" fmla="*/ 440 h 466"/>
                <a:gd name="T6" fmla="*/ 484 w 685"/>
                <a:gd name="T7" fmla="*/ 329 h 466"/>
                <a:gd name="T8" fmla="*/ 383 w 685"/>
                <a:gd name="T9" fmla="*/ 410 h 466"/>
                <a:gd name="T10" fmla="*/ 262 w 685"/>
                <a:gd name="T11" fmla="*/ 421 h 466"/>
                <a:gd name="T12" fmla="*/ 413 w 685"/>
                <a:gd name="T13" fmla="*/ 279 h 466"/>
                <a:gd name="T14" fmla="*/ 209 w 685"/>
                <a:gd name="T15" fmla="*/ 438 h 466"/>
                <a:gd name="T16" fmla="*/ 91 w 685"/>
                <a:gd name="T17" fmla="*/ 465 h 466"/>
                <a:gd name="T18" fmla="*/ 14 w 685"/>
                <a:gd name="T19" fmla="*/ 434 h 466"/>
                <a:gd name="T20" fmla="*/ 2 w 685"/>
                <a:gd name="T21" fmla="*/ 385 h 466"/>
                <a:gd name="T22" fmla="*/ 79 w 685"/>
                <a:gd name="T23" fmla="*/ 173 h 466"/>
                <a:gd name="T24" fmla="*/ 260 w 685"/>
                <a:gd name="T25" fmla="*/ 33 h 466"/>
                <a:gd name="T26" fmla="*/ 337 w 685"/>
                <a:gd name="T27" fmla="*/ 5 h 466"/>
                <a:gd name="T28" fmla="*/ 438 w 685"/>
                <a:gd name="T29" fmla="*/ 15 h 466"/>
                <a:gd name="T30" fmla="*/ 563 w 685"/>
                <a:gd name="T31" fmla="*/ 55 h 466"/>
                <a:gd name="T32" fmla="*/ 648 w 685"/>
                <a:gd name="T33" fmla="*/ 264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5" h="466">
                  <a:moveTo>
                    <a:pt x="648" y="264"/>
                  </a:moveTo>
                  <a:cubicBezTo>
                    <a:pt x="632" y="303"/>
                    <a:pt x="603" y="337"/>
                    <a:pt x="572" y="366"/>
                  </a:cubicBezTo>
                  <a:cubicBezTo>
                    <a:pt x="529" y="407"/>
                    <a:pt x="475" y="443"/>
                    <a:pt x="416" y="440"/>
                  </a:cubicBezTo>
                  <a:cubicBezTo>
                    <a:pt x="448" y="410"/>
                    <a:pt x="472" y="372"/>
                    <a:pt x="484" y="329"/>
                  </a:cubicBezTo>
                  <a:cubicBezTo>
                    <a:pt x="446" y="351"/>
                    <a:pt x="418" y="385"/>
                    <a:pt x="383" y="410"/>
                  </a:cubicBezTo>
                  <a:cubicBezTo>
                    <a:pt x="347" y="434"/>
                    <a:pt x="297" y="447"/>
                    <a:pt x="262" y="421"/>
                  </a:cubicBezTo>
                  <a:cubicBezTo>
                    <a:pt x="325" y="390"/>
                    <a:pt x="378" y="340"/>
                    <a:pt x="413" y="279"/>
                  </a:cubicBezTo>
                  <a:cubicBezTo>
                    <a:pt x="329" y="301"/>
                    <a:pt x="285" y="396"/>
                    <a:pt x="209" y="438"/>
                  </a:cubicBezTo>
                  <a:cubicBezTo>
                    <a:pt x="174" y="458"/>
                    <a:pt x="132" y="466"/>
                    <a:pt x="91" y="465"/>
                  </a:cubicBezTo>
                  <a:cubicBezTo>
                    <a:pt x="62" y="464"/>
                    <a:pt x="30" y="458"/>
                    <a:pt x="14" y="434"/>
                  </a:cubicBezTo>
                  <a:cubicBezTo>
                    <a:pt x="4" y="420"/>
                    <a:pt x="2" y="402"/>
                    <a:pt x="2" y="385"/>
                  </a:cubicBezTo>
                  <a:cubicBezTo>
                    <a:pt x="0" y="308"/>
                    <a:pt x="31" y="233"/>
                    <a:pt x="79" y="173"/>
                  </a:cubicBezTo>
                  <a:cubicBezTo>
                    <a:pt x="128" y="114"/>
                    <a:pt x="191" y="68"/>
                    <a:pt x="260" y="33"/>
                  </a:cubicBezTo>
                  <a:cubicBezTo>
                    <a:pt x="284" y="20"/>
                    <a:pt x="309" y="9"/>
                    <a:pt x="337" y="5"/>
                  </a:cubicBezTo>
                  <a:cubicBezTo>
                    <a:pt x="370" y="0"/>
                    <a:pt x="405" y="7"/>
                    <a:pt x="438" y="15"/>
                  </a:cubicBezTo>
                  <a:cubicBezTo>
                    <a:pt x="481" y="25"/>
                    <a:pt x="524" y="36"/>
                    <a:pt x="563" y="55"/>
                  </a:cubicBezTo>
                  <a:cubicBezTo>
                    <a:pt x="648" y="97"/>
                    <a:pt x="685" y="172"/>
                    <a:pt x="648" y="264"/>
                  </a:cubicBezTo>
                  <a:close/>
                </a:path>
              </a:pathLst>
            </a:custGeom>
            <a:solidFill>
              <a:srgbClr val="F7D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iŝlíďê">
              <a:extLst>
                <a:ext uri="{FF2B5EF4-FFF2-40B4-BE49-F238E27FC236}">
                  <a16:creationId xmlns="" xmlns:a16="http://schemas.microsoft.com/office/drawing/2014/main" id="{4093A81E-B291-496F-A2BB-3D84B766A6AE}"/>
                </a:ext>
              </a:extLst>
            </p:cNvPr>
            <p:cNvSpPr/>
            <p:nvPr/>
          </p:nvSpPr>
          <p:spPr bwMode="auto">
            <a:xfrm>
              <a:off x="3147357" y="1827028"/>
              <a:ext cx="1651240" cy="1649748"/>
            </a:xfrm>
            <a:prstGeom prst="ellipse">
              <a:avLst/>
            </a:prstGeom>
            <a:solidFill>
              <a:srgbClr val="C3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íṩ1íḑê">
              <a:extLst>
                <a:ext uri="{FF2B5EF4-FFF2-40B4-BE49-F238E27FC236}">
                  <a16:creationId xmlns="" xmlns:a16="http://schemas.microsoft.com/office/drawing/2014/main" id="{60EB7F37-2D7C-4C61-BDE1-C2C34ACAF3BB}"/>
                </a:ext>
              </a:extLst>
            </p:cNvPr>
            <p:cNvSpPr/>
            <p:nvPr/>
          </p:nvSpPr>
          <p:spPr bwMode="auto">
            <a:xfrm>
              <a:off x="3301134" y="2654141"/>
              <a:ext cx="1410870" cy="1848314"/>
            </a:xfrm>
            <a:custGeom>
              <a:avLst/>
              <a:gdLst>
                <a:gd name="T0" fmla="*/ 799 w 799"/>
                <a:gd name="T1" fmla="*/ 899 h 1047"/>
                <a:gd name="T2" fmla="*/ 361 w 799"/>
                <a:gd name="T3" fmla="*/ 1019 h 1047"/>
                <a:gd name="T4" fmla="*/ 102 w 799"/>
                <a:gd name="T5" fmla="*/ 833 h 1047"/>
                <a:gd name="T6" fmla="*/ 160 w 799"/>
                <a:gd name="T7" fmla="*/ 544 h 1047"/>
                <a:gd name="T8" fmla="*/ 160 w 799"/>
                <a:gd name="T9" fmla="*/ 531 h 1047"/>
                <a:gd name="T10" fmla="*/ 144 w 799"/>
                <a:gd name="T11" fmla="*/ 196 h 1047"/>
                <a:gd name="T12" fmla="*/ 604 w 799"/>
                <a:gd name="T13" fmla="*/ 298 h 1047"/>
                <a:gd name="T14" fmla="*/ 619 w 799"/>
                <a:gd name="T15" fmla="*/ 516 h 1047"/>
                <a:gd name="T16" fmla="*/ 638 w 799"/>
                <a:gd name="T17" fmla="*/ 585 h 1047"/>
                <a:gd name="T18" fmla="*/ 799 w 799"/>
                <a:gd name="T19" fmla="*/ 899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9" h="1047">
                  <a:moveTo>
                    <a:pt x="799" y="899"/>
                  </a:moveTo>
                  <a:cubicBezTo>
                    <a:pt x="799" y="899"/>
                    <a:pt x="371" y="1008"/>
                    <a:pt x="361" y="1019"/>
                  </a:cubicBezTo>
                  <a:cubicBezTo>
                    <a:pt x="350" y="1029"/>
                    <a:pt x="0" y="1047"/>
                    <a:pt x="102" y="833"/>
                  </a:cubicBezTo>
                  <a:cubicBezTo>
                    <a:pt x="140" y="755"/>
                    <a:pt x="155" y="648"/>
                    <a:pt x="160" y="544"/>
                  </a:cubicBezTo>
                  <a:cubicBezTo>
                    <a:pt x="160" y="540"/>
                    <a:pt x="160" y="535"/>
                    <a:pt x="160" y="531"/>
                  </a:cubicBezTo>
                  <a:cubicBezTo>
                    <a:pt x="167" y="357"/>
                    <a:pt x="144" y="196"/>
                    <a:pt x="144" y="196"/>
                  </a:cubicBezTo>
                  <a:cubicBezTo>
                    <a:pt x="144" y="196"/>
                    <a:pt x="640" y="0"/>
                    <a:pt x="604" y="298"/>
                  </a:cubicBezTo>
                  <a:cubicBezTo>
                    <a:pt x="594" y="372"/>
                    <a:pt x="602" y="446"/>
                    <a:pt x="619" y="516"/>
                  </a:cubicBezTo>
                  <a:cubicBezTo>
                    <a:pt x="624" y="540"/>
                    <a:pt x="631" y="563"/>
                    <a:pt x="638" y="585"/>
                  </a:cubicBezTo>
                  <a:cubicBezTo>
                    <a:pt x="696" y="763"/>
                    <a:pt x="799" y="899"/>
                    <a:pt x="799" y="899"/>
                  </a:cubicBezTo>
                </a:path>
              </a:pathLst>
            </a:custGeom>
            <a:solidFill>
              <a:srgbClr val="EC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iş1îḍé">
              <a:extLst>
                <a:ext uri="{FF2B5EF4-FFF2-40B4-BE49-F238E27FC236}">
                  <a16:creationId xmlns="" xmlns:a16="http://schemas.microsoft.com/office/drawing/2014/main" id="{21DB5CF3-4873-4A71-8ED5-926A77ABAC49}"/>
                </a:ext>
              </a:extLst>
            </p:cNvPr>
            <p:cNvSpPr/>
            <p:nvPr/>
          </p:nvSpPr>
          <p:spPr bwMode="auto">
            <a:xfrm>
              <a:off x="3583308" y="3576805"/>
              <a:ext cx="2986" cy="13437"/>
            </a:xfrm>
            <a:custGeom>
              <a:avLst/>
              <a:gdLst>
                <a:gd name="T0" fmla="*/ 1 w 1"/>
                <a:gd name="T1" fmla="*/ 0 h 8"/>
                <a:gd name="T2" fmla="*/ 0 w 1"/>
                <a:gd name="T3" fmla="*/ 8 h 8"/>
                <a:gd name="T4" fmla="*/ 0 w 1"/>
                <a:gd name="T5" fmla="*/ 8 h 8"/>
                <a:gd name="T6" fmla="*/ 0 w 1"/>
                <a:gd name="T7" fmla="*/ 8 h 8"/>
                <a:gd name="T8" fmla="*/ 1 w 1"/>
                <a:gd name="T9" fmla="*/ 0 h 8"/>
                <a:gd name="T10" fmla="*/ 1 w 1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cubicBezTo>
                    <a:pt x="1" y="3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ïṧļíḓè">
              <a:extLst>
                <a:ext uri="{FF2B5EF4-FFF2-40B4-BE49-F238E27FC236}">
                  <a16:creationId xmlns="" xmlns:a16="http://schemas.microsoft.com/office/drawing/2014/main" id="{93C237BA-B345-4023-9ABD-D01FC0DEC3DA}"/>
                </a:ext>
              </a:extLst>
            </p:cNvPr>
            <p:cNvSpPr/>
            <p:nvPr/>
          </p:nvSpPr>
          <p:spPr bwMode="auto">
            <a:xfrm>
              <a:off x="3583308" y="3554410"/>
              <a:ext cx="809197" cy="150792"/>
            </a:xfrm>
            <a:custGeom>
              <a:avLst/>
              <a:gdLst>
                <a:gd name="T0" fmla="*/ 457 w 458"/>
                <a:gd name="T1" fmla="*/ 0 h 86"/>
                <a:gd name="T2" fmla="*/ 219 w 458"/>
                <a:gd name="T3" fmla="*/ 78 h 86"/>
                <a:gd name="T4" fmla="*/ 1 w 458"/>
                <a:gd name="T5" fmla="*/ 13 h 86"/>
                <a:gd name="T6" fmla="*/ 0 w 458"/>
                <a:gd name="T7" fmla="*/ 21 h 86"/>
                <a:gd name="T8" fmla="*/ 0 w 458"/>
                <a:gd name="T9" fmla="*/ 21 h 86"/>
                <a:gd name="T10" fmla="*/ 219 w 458"/>
                <a:gd name="T11" fmla="*/ 86 h 86"/>
                <a:gd name="T12" fmla="*/ 458 w 458"/>
                <a:gd name="T13" fmla="*/ 7 h 86"/>
                <a:gd name="T14" fmla="*/ 457 w 458"/>
                <a:gd name="T1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86">
                  <a:moveTo>
                    <a:pt x="457" y="0"/>
                  </a:moveTo>
                  <a:cubicBezTo>
                    <a:pt x="390" y="49"/>
                    <a:pt x="308" y="78"/>
                    <a:pt x="219" y="78"/>
                  </a:cubicBezTo>
                  <a:cubicBezTo>
                    <a:pt x="139" y="78"/>
                    <a:pt x="64" y="54"/>
                    <a:pt x="1" y="13"/>
                  </a:cubicBezTo>
                  <a:cubicBezTo>
                    <a:pt x="1" y="16"/>
                    <a:pt x="1" y="1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7" y="64"/>
                    <a:pt x="143" y="86"/>
                    <a:pt x="219" y="86"/>
                  </a:cubicBezTo>
                  <a:cubicBezTo>
                    <a:pt x="303" y="86"/>
                    <a:pt x="388" y="59"/>
                    <a:pt x="458" y="7"/>
                  </a:cubicBezTo>
                  <a:cubicBezTo>
                    <a:pt x="458" y="4"/>
                    <a:pt x="457" y="2"/>
                    <a:pt x="457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ïṡḻiḑè">
              <a:extLst>
                <a:ext uri="{FF2B5EF4-FFF2-40B4-BE49-F238E27FC236}">
                  <a16:creationId xmlns="" xmlns:a16="http://schemas.microsoft.com/office/drawing/2014/main" id="{0542762A-0B5E-4005-9027-AA946E93FBFB}"/>
                </a:ext>
              </a:extLst>
            </p:cNvPr>
            <p:cNvSpPr/>
            <p:nvPr/>
          </p:nvSpPr>
          <p:spPr bwMode="auto">
            <a:xfrm>
              <a:off x="3260824" y="2271937"/>
              <a:ext cx="1419828" cy="1419828"/>
            </a:xfrm>
            <a:prstGeom prst="ellipse">
              <a:avLst/>
            </a:prstGeom>
            <a:solidFill>
              <a:srgbClr val="EC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ïṩlïḋê">
              <a:extLst>
                <a:ext uri="{FF2B5EF4-FFF2-40B4-BE49-F238E27FC236}">
                  <a16:creationId xmlns="" xmlns:a16="http://schemas.microsoft.com/office/drawing/2014/main" id="{1694AF3E-80B6-425B-86C1-04797A451E1F}"/>
                </a:ext>
              </a:extLst>
            </p:cNvPr>
            <p:cNvSpPr/>
            <p:nvPr/>
          </p:nvSpPr>
          <p:spPr bwMode="auto">
            <a:xfrm>
              <a:off x="3583308" y="3614130"/>
              <a:ext cx="852494" cy="619589"/>
            </a:xfrm>
            <a:custGeom>
              <a:avLst/>
              <a:gdLst>
                <a:gd name="T0" fmla="*/ 0 w 483"/>
                <a:gd name="T1" fmla="*/ 0 h 351"/>
                <a:gd name="T2" fmla="*/ 0 w 483"/>
                <a:gd name="T3" fmla="*/ 0 h 351"/>
                <a:gd name="T4" fmla="*/ 0 w 483"/>
                <a:gd name="T5" fmla="*/ 4 h 351"/>
                <a:gd name="T6" fmla="*/ 39 w 483"/>
                <a:gd name="T7" fmla="*/ 234 h 351"/>
                <a:gd name="T8" fmla="*/ 40 w 483"/>
                <a:gd name="T9" fmla="*/ 242 h 351"/>
                <a:gd name="T10" fmla="*/ 92 w 483"/>
                <a:gd name="T11" fmla="*/ 305 h 351"/>
                <a:gd name="T12" fmla="*/ 93 w 483"/>
                <a:gd name="T13" fmla="*/ 306 h 351"/>
                <a:gd name="T14" fmla="*/ 216 w 483"/>
                <a:gd name="T15" fmla="*/ 351 h 351"/>
                <a:gd name="T16" fmla="*/ 318 w 483"/>
                <a:gd name="T17" fmla="*/ 321 h 351"/>
                <a:gd name="T18" fmla="*/ 420 w 483"/>
                <a:gd name="T19" fmla="*/ 248 h 351"/>
                <a:gd name="T20" fmla="*/ 483 w 483"/>
                <a:gd name="T21" fmla="*/ 112 h 351"/>
                <a:gd name="T22" fmla="*/ 483 w 483"/>
                <a:gd name="T23" fmla="*/ 106 h 351"/>
                <a:gd name="T24" fmla="*/ 420 w 483"/>
                <a:gd name="T25" fmla="*/ 242 h 351"/>
                <a:gd name="T26" fmla="*/ 318 w 483"/>
                <a:gd name="T27" fmla="*/ 316 h 351"/>
                <a:gd name="T28" fmla="*/ 216 w 483"/>
                <a:gd name="T29" fmla="*/ 345 h 351"/>
                <a:gd name="T30" fmla="*/ 93 w 483"/>
                <a:gd name="T31" fmla="*/ 301 h 351"/>
                <a:gd name="T32" fmla="*/ 92 w 483"/>
                <a:gd name="T33" fmla="*/ 300 h 351"/>
                <a:gd name="T34" fmla="*/ 40 w 483"/>
                <a:gd name="T35" fmla="*/ 237 h 351"/>
                <a:gd name="T36" fmla="*/ 39 w 483"/>
                <a:gd name="T37" fmla="*/ 229 h 351"/>
                <a:gd name="T38" fmla="*/ 0 w 483"/>
                <a:gd name="T3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3" h="35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58"/>
                    <a:pt x="35" y="191"/>
                    <a:pt x="39" y="234"/>
                  </a:cubicBezTo>
                  <a:cubicBezTo>
                    <a:pt x="39" y="237"/>
                    <a:pt x="39" y="240"/>
                    <a:pt x="40" y="242"/>
                  </a:cubicBezTo>
                  <a:cubicBezTo>
                    <a:pt x="46" y="261"/>
                    <a:pt x="67" y="284"/>
                    <a:pt x="92" y="305"/>
                  </a:cubicBezTo>
                  <a:cubicBezTo>
                    <a:pt x="93" y="306"/>
                    <a:pt x="93" y="306"/>
                    <a:pt x="93" y="306"/>
                  </a:cubicBezTo>
                  <a:cubicBezTo>
                    <a:pt x="128" y="336"/>
                    <a:pt x="172" y="351"/>
                    <a:pt x="216" y="351"/>
                  </a:cubicBezTo>
                  <a:cubicBezTo>
                    <a:pt x="251" y="351"/>
                    <a:pt x="286" y="341"/>
                    <a:pt x="318" y="321"/>
                  </a:cubicBezTo>
                  <a:cubicBezTo>
                    <a:pt x="353" y="299"/>
                    <a:pt x="387" y="274"/>
                    <a:pt x="420" y="248"/>
                  </a:cubicBezTo>
                  <a:cubicBezTo>
                    <a:pt x="466" y="209"/>
                    <a:pt x="481" y="157"/>
                    <a:pt x="483" y="112"/>
                  </a:cubicBezTo>
                  <a:cubicBezTo>
                    <a:pt x="483" y="110"/>
                    <a:pt x="483" y="108"/>
                    <a:pt x="483" y="106"/>
                  </a:cubicBezTo>
                  <a:cubicBezTo>
                    <a:pt x="481" y="152"/>
                    <a:pt x="467" y="204"/>
                    <a:pt x="420" y="242"/>
                  </a:cubicBezTo>
                  <a:cubicBezTo>
                    <a:pt x="388" y="269"/>
                    <a:pt x="353" y="293"/>
                    <a:pt x="318" y="316"/>
                  </a:cubicBezTo>
                  <a:cubicBezTo>
                    <a:pt x="287" y="336"/>
                    <a:pt x="251" y="345"/>
                    <a:pt x="216" y="345"/>
                  </a:cubicBezTo>
                  <a:cubicBezTo>
                    <a:pt x="172" y="345"/>
                    <a:pt x="128" y="330"/>
                    <a:pt x="93" y="301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67" y="278"/>
                    <a:pt x="46" y="256"/>
                    <a:pt x="40" y="237"/>
                  </a:cubicBezTo>
                  <a:cubicBezTo>
                    <a:pt x="40" y="234"/>
                    <a:pt x="39" y="232"/>
                    <a:pt x="39" y="229"/>
                  </a:cubicBezTo>
                  <a:cubicBezTo>
                    <a:pt x="35" y="185"/>
                    <a:pt x="4" y="54"/>
                    <a:pt x="0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iṡľiḍê">
              <a:extLst>
                <a:ext uri="{FF2B5EF4-FFF2-40B4-BE49-F238E27FC236}">
                  <a16:creationId xmlns="" xmlns:a16="http://schemas.microsoft.com/office/drawing/2014/main" id="{50C9E9DE-9A20-463D-AB85-3D3281CBB399}"/>
                </a:ext>
              </a:extLst>
            </p:cNvPr>
            <p:cNvSpPr/>
            <p:nvPr/>
          </p:nvSpPr>
          <p:spPr bwMode="auto">
            <a:xfrm>
              <a:off x="2583009" y="3617116"/>
              <a:ext cx="3084505" cy="1157063"/>
            </a:xfrm>
            <a:custGeom>
              <a:avLst/>
              <a:gdLst>
                <a:gd name="T0" fmla="*/ 1747 w 1747"/>
                <a:gd name="T1" fmla="*/ 655 h 655"/>
                <a:gd name="T2" fmla="*/ 0 w 1747"/>
                <a:gd name="T3" fmla="*/ 655 h 655"/>
                <a:gd name="T4" fmla="*/ 42 w 1747"/>
                <a:gd name="T5" fmla="*/ 441 h 655"/>
                <a:gd name="T6" fmla="*/ 132 w 1747"/>
                <a:gd name="T7" fmla="*/ 287 h 655"/>
                <a:gd name="T8" fmla="*/ 303 w 1747"/>
                <a:gd name="T9" fmla="*/ 185 h 655"/>
                <a:gd name="T10" fmla="*/ 567 w 1747"/>
                <a:gd name="T11" fmla="*/ 0 h 655"/>
                <a:gd name="T12" fmla="*/ 606 w 1747"/>
                <a:gd name="T13" fmla="*/ 232 h 655"/>
                <a:gd name="T14" fmla="*/ 607 w 1747"/>
                <a:gd name="T15" fmla="*/ 240 h 655"/>
                <a:gd name="T16" fmla="*/ 659 w 1747"/>
                <a:gd name="T17" fmla="*/ 303 h 655"/>
                <a:gd name="T18" fmla="*/ 660 w 1747"/>
                <a:gd name="T19" fmla="*/ 304 h 655"/>
                <a:gd name="T20" fmla="*/ 885 w 1747"/>
                <a:gd name="T21" fmla="*/ 319 h 655"/>
                <a:gd name="T22" fmla="*/ 987 w 1747"/>
                <a:gd name="T23" fmla="*/ 246 h 655"/>
                <a:gd name="T24" fmla="*/ 1050 w 1747"/>
                <a:gd name="T25" fmla="*/ 110 h 655"/>
                <a:gd name="T26" fmla="*/ 1039 w 1747"/>
                <a:gd name="T27" fmla="*/ 20 h 655"/>
                <a:gd name="T28" fmla="*/ 1035 w 1747"/>
                <a:gd name="T29" fmla="*/ 6 h 655"/>
                <a:gd name="T30" fmla="*/ 1040 w 1747"/>
                <a:gd name="T31" fmla="*/ 8 h 655"/>
                <a:gd name="T32" fmla="*/ 1493 w 1747"/>
                <a:gd name="T33" fmla="*/ 251 h 655"/>
                <a:gd name="T34" fmla="*/ 1564 w 1747"/>
                <a:gd name="T35" fmla="*/ 287 h 655"/>
                <a:gd name="T36" fmla="*/ 1613 w 1747"/>
                <a:gd name="T37" fmla="*/ 330 h 655"/>
                <a:gd name="T38" fmla="*/ 1685 w 1747"/>
                <a:gd name="T39" fmla="*/ 441 h 655"/>
                <a:gd name="T40" fmla="*/ 1747 w 1747"/>
                <a:gd name="T41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7" h="655">
                  <a:moveTo>
                    <a:pt x="1747" y="655"/>
                  </a:moveTo>
                  <a:cubicBezTo>
                    <a:pt x="0" y="655"/>
                    <a:pt x="0" y="655"/>
                    <a:pt x="0" y="655"/>
                  </a:cubicBezTo>
                  <a:cubicBezTo>
                    <a:pt x="0" y="655"/>
                    <a:pt x="37" y="478"/>
                    <a:pt x="42" y="441"/>
                  </a:cubicBezTo>
                  <a:cubicBezTo>
                    <a:pt x="45" y="421"/>
                    <a:pt x="78" y="349"/>
                    <a:pt x="132" y="287"/>
                  </a:cubicBezTo>
                  <a:cubicBezTo>
                    <a:pt x="176" y="235"/>
                    <a:pt x="235" y="189"/>
                    <a:pt x="303" y="185"/>
                  </a:cubicBezTo>
                  <a:cubicBezTo>
                    <a:pt x="429" y="179"/>
                    <a:pt x="567" y="0"/>
                    <a:pt x="567" y="0"/>
                  </a:cubicBezTo>
                  <a:cubicBezTo>
                    <a:pt x="570" y="52"/>
                    <a:pt x="602" y="188"/>
                    <a:pt x="606" y="232"/>
                  </a:cubicBezTo>
                  <a:cubicBezTo>
                    <a:pt x="606" y="235"/>
                    <a:pt x="606" y="238"/>
                    <a:pt x="607" y="240"/>
                  </a:cubicBezTo>
                  <a:cubicBezTo>
                    <a:pt x="613" y="259"/>
                    <a:pt x="634" y="282"/>
                    <a:pt x="659" y="303"/>
                  </a:cubicBezTo>
                  <a:cubicBezTo>
                    <a:pt x="660" y="304"/>
                    <a:pt x="660" y="304"/>
                    <a:pt x="660" y="304"/>
                  </a:cubicBezTo>
                  <a:cubicBezTo>
                    <a:pt x="724" y="358"/>
                    <a:pt x="815" y="364"/>
                    <a:pt x="885" y="319"/>
                  </a:cubicBezTo>
                  <a:cubicBezTo>
                    <a:pt x="920" y="297"/>
                    <a:pt x="954" y="272"/>
                    <a:pt x="987" y="246"/>
                  </a:cubicBezTo>
                  <a:cubicBezTo>
                    <a:pt x="1033" y="207"/>
                    <a:pt x="1048" y="155"/>
                    <a:pt x="1050" y="110"/>
                  </a:cubicBezTo>
                  <a:cubicBezTo>
                    <a:pt x="1051" y="79"/>
                    <a:pt x="1047" y="49"/>
                    <a:pt x="1039" y="20"/>
                  </a:cubicBezTo>
                  <a:cubicBezTo>
                    <a:pt x="1037" y="11"/>
                    <a:pt x="1035" y="6"/>
                    <a:pt x="1035" y="6"/>
                  </a:cubicBezTo>
                  <a:cubicBezTo>
                    <a:pt x="1040" y="8"/>
                    <a:pt x="1040" y="8"/>
                    <a:pt x="1040" y="8"/>
                  </a:cubicBezTo>
                  <a:cubicBezTo>
                    <a:pt x="1040" y="8"/>
                    <a:pt x="1277" y="180"/>
                    <a:pt x="1493" y="251"/>
                  </a:cubicBezTo>
                  <a:cubicBezTo>
                    <a:pt x="1519" y="259"/>
                    <a:pt x="1543" y="271"/>
                    <a:pt x="1564" y="287"/>
                  </a:cubicBezTo>
                  <a:cubicBezTo>
                    <a:pt x="1582" y="299"/>
                    <a:pt x="1598" y="314"/>
                    <a:pt x="1613" y="330"/>
                  </a:cubicBezTo>
                  <a:cubicBezTo>
                    <a:pt x="1642" y="363"/>
                    <a:pt x="1666" y="400"/>
                    <a:pt x="1685" y="441"/>
                  </a:cubicBezTo>
                  <a:cubicBezTo>
                    <a:pt x="1735" y="547"/>
                    <a:pt x="1747" y="655"/>
                    <a:pt x="1747" y="655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îŝḷïdê">
              <a:extLst>
                <a:ext uri="{FF2B5EF4-FFF2-40B4-BE49-F238E27FC236}">
                  <a16:creationId xmlns="" xmlns:a16="http://schemas.microsoft.com/office/drawing/2014/main" id="{6E88ED45-77A5-4726-9AA0-7DFAF2C7E1A8}"/>
                </a:ext>
              </a:extLst>
            </p:cNvPr>
            <p:cNvSpPr/>
            <p:nvPr/>
          </p:nvSpPr>
          <p:spPr bwMode="auto">
            <a:xfrm>
              <a:off x="2583009" y="3617116"/>
              <a:ext cx="2293224" cy="1157063"/>
            </a:xfrm>
            <a:custGeom>
              <a:avLst/>
              <a:gdLst>
                <a:gd name="T0" fmla="*/ 567 w 1299"/>
                <a:gd name="T1" fmla="*/ 0 h 655"/>
                <a:gd name="T2" fmla="*/ 303 w 1299"/>
                <a:gd name="T3" fmla="*/ 185 h 655"/>
                <a:gd name="T4" fmla="*/ 132 w 1299"/>
                <a:gd name="T5" fmla="*/ 287 h 655"/>
                <a:gd name="T6" fmla="*/ 42 w 1299"/>
                <a:gd name="T7" fmla="*/ 441 h 655"/>
                <a:gd name="T8" fmla="*/ 0 w 1299"/>
                <a:gd name="T9" fmla="*/ 655 h 655"/>
                <a:gd name="T10" fmla="*/ 1053 w 1299"/>
                <a:gd name="T11" fmla="*/ 655 h 655"/>
                <a:gd name="T12" fmla="*/ 1065 w 1299"/>
                <a:gd name="T13" fmla="*/ 587 h 655"/>
                <a:gd name="T14" fmla="*/ 1142 w 1299"/>
                <a:gd name="T15" fmla="*/ 449 h 655"/>
                <a:gd name="T16" fmla="*/ 1055 w 1299"/>
                <a:gd name="T17" fmla="*/ 548 h 655"/>
                <a:gd name="T18" fmla="*/ 1059 w 1299"/>
                <a:gd name="T19" fmla="*/ 537 h 655"/>
                <a:gd name="T20" fmla="*/ 1082 w 1299"/>
                <a:gd name="T21" fmla="*/ 473 h 655"/>
                <a:gd name="T22" fmla="*/ 1178 w 1299"/>
                <a:gd name="T23" fmla="*/ 302 h 655"/>
                <a:gd name="T24" fmla="*/ 1261 w 1299"/>
                <a:gd name="T25" fmla="*/ 228 h 655"/>
                <a:gd name="T26" fmla="*/ 1299 w 1299"/>
                <a:gd name="T27" fmla="*/ 167 h 655"/>
                <a:gd name="T28" fmla="*/ 1040 w 1299"/>
                <a:gd name="T29" fmla="*/ 8 h 655"/>
                <a:gd name="T30" fmla="*/ 1035 w 1299"/>
                <a:gd name="T31" fmla="*/ 6 h 655"/>
                <a:gd name="T32" fmla="*/ 1039 w 1299"/>
                <a:gd name="T33" fmla="*/ 20 h 655"/>
                <a:gd name="T34" fmla="*/ 1050 w 1299"/>
                <a:gd name="T35" fmla="*/ 100 h 655"/>
                <a:gd name="T36" fmla="*/ 1050 w 1299"/>
                <a:gd name="T37" fmla="*/ 104 h 655"/>
                <a:gd name="T38" fmla="*/ 1050 w 1299"/>
                <a:gd name="T39" fmla="*/ 110 h 655"/>
                <a:gd name="T40" fmla="*/ 987 w 1299"/>
                <a:gd name="T41" fmla="*/ 246 h 655"/>
                <a:gd name="T42" fmla="*/ 885 w 1299"/>
                <a:gd name="T43" fmla="*/ 319 h 655"/>
                <a:gd name="T44" fmla="*/ 783 w 1299"/>
                <a:gd name="T45" fmla="*/ 349 h 655"/>
                <a:gd name="T46" fmla="*/ 660 w 1299"/>
                <a:gd name="T47" fmla="*/ 304 h 655"/>
                <a:gd name="T48" fmla="*/ 659 w 1299"/>
                <a:gd name="T49" fmla="*/ 303 h 655"/>
                <a:gd name="T50" fmla="*/ 607 w 1299"/>
                <a:gd name="T51" fmla="*/ 240 h 655"/>
                <a:gd name="T52" fmla="*/ 606 w 1299"/>
                <a:gd name="T53" fmla="*/ 232 h 655"/>
                <a:gd name="T54" fmla="*/ 567 w 1299"/>
                <a:gd name="T55" fmla="*/ 2 h 655"/>
                <a:gd name="T56" fmla="*/ 567 w 1299"/>
                <a:gd name="T57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9" h="655">
                  <a:moveTo>
                    <a:pt x="567" y="0"/>
                  </a:moveTo>
                  <a:cubicBezTo>
                    <a:pt x="567" y="0"/>
                    <a:pt x="429" y="179"/>
                    <a:pt x="303" y="185"/>
                  </a:cubicBezTo>
                  <a:cubicBezTo>
                    <a:pt x="235" y="189"/>
                    <a:pt x="176" y="235"/>
                    <a:pt x="132" y="287"/>
                  </a:cubicBezTo>
                  <a:cubicBezTo>
                    <a:pt x="78" y="349"/>
                    <a:pt x="45" y="421"/>
                    <a:pt x="42" y="441"/>
                  </a:cubicBezTo>
                  <a:cubicBezTo>
                    <a:pt x="37" y="478"/>
                    <a:pt x="0" y="655"/>
                    <a:pt x="0" y="655"/>
                  </a:cubicBezTo>
                  <a:cubicBezTo>
                    <a:pt x="1053" y="655"/>
                    <a:pt x="1053" y="655"/>
                    <a:pt x="1053" y="655"/>
                  </a:cubicBezTo>
                  <a:cubicBezTo>
                    <a:pt x="1059" y="625"/>
                    <a:pt x="1064" y="598"/>
                    <a:pt x="1065" y="587"/>
                  </a:cubicBezTo>
                  <a:cubicBezTo>
                    <a:pt x="1068" y="568"/>
                    <a:pt x="1096" y="507"/>
                    <a:pt x="1142" y="449"/>
                  </a:cubicBezTo>
                  <a:cubicBezTo>
                    <a:pt x="1108" y="477"/>
                    <a:pt x="1079" y="511"/>
                    <a:pt x="1055" y="548"/>
                  </a:cubicBezTo>
                  <a:cubicBezTo>
                    <a:pt x="1056" y="545"/>
                    <a:pt x="1057" y="541"/>
                    <a:pt x="1059" y="537"/>
                  </a:cubicBezTo>
                  <a:cubicBezTo>
                    <a:pt x="1066" y="516"/>
                    <a:pt x="1074" y="494"/>
                    <a:pt x="1082" y="473"/>
                  </a:cubicBezTo>
                  <a:cubicBezTo>
                    <a:pt x="1105" y="411"/>
                    <a:pt x="1131" y="348"/>
                    <a:pt x="1178" y="302"/>
                  </a:cubicBezTo>
                  <a:cubicBezTo>
                    <a:pt x="1204" y="275"/>
                    <a:pt x="1236" y="255"/>
                    <a:pt x="1261" y="228"/>
                  </a:cubicBezTo>
                  <a:cubicBezTo>
                    <a:pt x="1277" y="210"/>
                    <a:pt x="1290" y="189"/>
                    <a:pt x="1299" y="167"/>
                  </a:cubicBezTo>
                  <a:cubicBezTo>
                    <a:pt x="1156" y="92"/>
                    <a:pt x="1040" y="8"/>
                    <a:pt x="1040" y="8"/>
                  </a:cubicBezTo>
                  <a:cubicBezTo>
                    <a:pt x="1035" y="6"/>
                    <a:pt x="1035" y="6"/>
                    <a:pt x="1035" y="6"/>
                  </a:cubicBezTo>
                  <a:cubicBezTo>
                    <a:pt x="1035" y="6"/>
                    <a:pt x="1037" y="11"/>
                    <a:pt x="1039" y="20"/>
                  </a:cubicBezTo>
                  <a:cubicBezTo>
                    <a:pt x="1046" y="46"/>
                    <a:pt x="1050" y="73"/>
                    <a:pt x="1050" y="100"/>
                  </a:cubicBezTo>
                  <a:cubicBezTo>
                    <a:pt x="1050" y="102"/>
                    <a:pt x="1050" y="103"/>
                    <a:pt x="1050" y="104"/>
                  </a:cubicBezTo>
                  <a:cubicBezTo>
                    <a:pt x="1050" y="106"/>
                    <a:pt x="1050" y="108"/>
                    <a:pt x="1050" y="110"/>
                  </a:cubicBezTo>
                  <a:cubicBezTo>
                    <a:pt x="1048" y="155"/>
                    <a:pt x="1033" y="207"/>
                    <a:pt x="987" y="246"/>
                  </a:cubicBezTo>
                  <a:cubicBezTo>
                    <a:pt x="954" y="272"/>
                    <a:pt x="920" y="297"/>
                    <a:pt x="885" y="319"/>
                  </a:cubicBezTo>
                  <a:cubicBezTo>
                    <a:pt x="853" y="339"/>
                    <a:pt x="818" y="349"/>
                    <a:pt x="783" y="349"/>
                  </a:cubicBezTo>
                  <a:cubicBezTo>
                    <a:pt x="739" y="349"/>
                    <a:pt x="695" y="334"/>
                    <a:pt x="660" y="304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34" y="282"/>
                    <a:pt x="613" y="259"/>
                    <a:pt x="607" y="240"/>
                  </a:cubicBezTo>
                  <a:cubicBezTo>
                    <a:pt x="606" y="238"/>
                    <a:pt x="606" y="235"/>
                    <a:pt x="606" y="232"/>
                  </a:cubicBezTo>
                  <a:cubicBezTo>
                    <a:pt x="602" y="189"/>
                    <a:pt x="571" y="56"/>
                    <a:pt x="567" y="2"/>
                  </a:cubicBezTo>
                  <a:cubicBezTo>
                    <a:pt x="567" y="2"/>
                    <a:pt x="567" y="1"/>
                    <a:pt x="567" y="0"/>
                  </a:cubicBezTo>
                </a:path>
              </a:pathLst>
            </a:custGeom>
            <a:solidFill>
              <a:srgbClr val="3F7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ïşľïde">
              <a:extLst>
                <a:ext uri="{FF2B5EF4-FFF2-40B4-BE49-F238E27FC236}">
                  <a16:creationId xmlns="" xmlns:a16="http://schemas.microsoft.com/office/drawing/2014/main" id="{270BC8CB-5595-416A-BE40-C8322A521A6E}"/>
                </a:ext>
              </a:extLst>
            </p:cNvPr>
            <p:cNvSpPr/>
            <p:nvPr/>
          </p:nvSpPr>
          <p:spPr bwMode="auto">
            <a:xfrm>
              <a:off x="4782174" y="2418250"/>
              <a:ext cx="7465" cy="83607"/>
            </a:xfrm>
            <a:custGeom>
              <a:avLst/>
              <a:gdLst>
                <a:gd name="T0" fmla="*/ 3 w 4"/>
                <a:gd name="T1" fmla="*/ 0 h 47"/>
                <a:gd name="T2" fmla="*/ 0 w 4"/>
                <a:gd name="T3" fmla="*/ 44 h 47"/>
                <a:gd name="T4" fmla="*/ 1 w 4"/>
                <a:gd name="T5" fmla="*/ 47 h 47"/>
                <a:gd name="T6" fmla="*/ 3 w 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3" y="0"/>
                  </a:moveTo>
                  <a:cubicBezTo>
                    <a:pt x="4" y="14"/>
                    <a:pt x="2" y="29"/>
                    <a:pt x="0" y="44"/>
                  </a:cubicBezTo>
                  <a:cubicBezTo>
                    <a:pt x="0" y="45"/>
                    <a:pt x="1" y="46"/>
                    <a:pt x="1" y="47"/>
                  </a:cubicBezTo>
                  <a:cubicBezTo>
                    <a:pt x="3" y="31"/>
                    <a:pt x="4" y="15"/>
                    <a:pt x="3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iŝḻîḑé">
              <a:extLst>
                <a:ext uri="{FF2B5EF4-FFF2-40B4-BE49-F238E27FC236}">
                  <a16:creationId xmlns="" xmlns:a16="http://schemas.microsoft.com/office/drawing/2014/main" id="{636662AA-5290-425D-993E-EF7BC9607FB3}"/>
                </a:ext>
              </a:extLst>
            </p:cNvPr>
            <p:cNvSpPr/>
            <p:nvPr/>
          </p:nvSpPr>
          <p:spPr bwMode="auto">
            <a:xfrm>
              <a:off x="4735892" y="2495885"/>
              <a:ext cx="47775" cy="346372"/>
            </a:xfrm>
            <a:custGeom>
              <a:avLst/>
              <a:gdLst>
                <a:gd name="T0" fmla="*/ 26 w 27"/>
                <a:gd name="T1" fmla="*/ 0 h 196"/>
                <a:gd name="T2" fmla="*/ 26 w 27"/>
                <a:gd name="T3" fmla="*/ 1 h 196"/>
                <a:gd name="T4" fmla="*/ 3 w 27"/>
                <a:gd name="T5" fmla="*/ 196 h 196"/>
                <a:gd name="T6" fmla="*/ 26 w 27"/>
                <a:gd name="T7" fmla="*/ 7 h 196"/>
                <a:gd name="T8" fmla="*/ 27 w 27"/>
                <a:gd name="T9" fmla="*/ 3 h 196"/>
                <a:gd name="T10" fmla="*/ 26 w 27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6">
                  <a:moveTo>
                    <a:pt x="26" y="0"/>
                  </a:moveTo>
                  <a:cubicBezTo>
                    <a:pt x="26" y="0"/>
                    <a:pt x="26" y="1"/>
                    <a:pt x="26" y="1"/>
                  </a:cubicBezTo>
                  <a:cubicBezTo>
                    <a:pt x="17" y="66"/>
                    <a:pt x="0" y="131"/>
                    <a:pt x="3" y="196"/>
                  </a:cubicBezTo>
                  <a:cubicBezTo>
                    <a:pt x="1" y="133"/>
                    <a:pt x="18" y="70"/>
                    <a:pt x="26" y="7"/>
                  </a:cubicBezTo>
                  <a:cubicBezTo>
                    <a:pt x="26" y="5"/>
                    <a:pt x="27" y="4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ïsḻîḍe">
              <a:extLst>
                <a:ext uri="{FF2B5EF4-FFF2-40B4-BE49-F238E27FC236}">
                  <a16:creationId xmlns="" xmlns:a16="http://schemas.microsoft.com/office/drawing/2014/main" id="{1B206784-8EA5-45AE-A151-CC775B546FEA}"/>
                </a:ext>
              </a:extLst>
            </p:cNvPr>
            <p:cNvSpPr/>
            <p:nvPr/>
          </p:nvSpPr>
          <p:spPr bwMode="auto">
            <a:xfrm>
              <a:off x="3507166" y="2503349"/>
              <a:ext cx="943566" cy="467305"/>
            </a:xfrm>
            <a:custGeom>
              <a:avLst/>
              <a:gdLst>
                <a:gd name="T0" fmla="*/ 194 w 534"/>
                <a:gd name="T1" fmla="*/ 0 h 265"/>
                <a:gd name="T2" fmla="*/ 111 w 534"/>
                <a:gd name="T3" fmla="*/ 25 h 265"/>
                <a:gd name="T4" fmla="*/ 110 w 534"/>
                <a:gd name="T5" fmla="*/ 25 h 265"/>
                <a:gd name="T6" fmla="*/ 88 w 534"/>
                <a:gd name="T7" fmla="*/ 24 h 265"/>
                <a:gd name="T8" fmla="*/ 66 w 534"/>
                <a:gd name="T9" fmla="*/ 22 h 265"/>
                <a:gd name="T10" fmla="*/ 48 w 534"/>
                <a:gd name="T11" fmla="*/ 24 h 265"/>
                <a:gd name="T12" fmla="*/ 1 w 534"/>
                <a:gd name="T13" fmla="*/ 88 h 265"/>
                <a:gd name="T14" fmla="*/ 0 w 534"/>
                <a:gd name="T15" fmla="*/ 103 h 265"/>
                <a:gd name="T16" fmla="*/ 1 w 534"/>
                <a:gd name="T17" fmla="*/ 94 h 265"/>
                <a:gd name="T18" fmla="*/ 48 w 534"/>
                <a:gd name="T19" fmla="*/ 30 h 265"/>
                <a:gd name="T20" fmla="*/ 66 w 534"/>
                <a:gd name="T21" fmla="*/ 28 h 265"/>
                <a:gd name="T22" fmla="*/ 88 w 534"/>
                <a:gd name="T23" fmla="*/ 29 h 265"/>
                <a:gd name="T24" fmla="*/ 109 w 534"/>
                <a:gd name="T25" fmla="*/ 31 h 265"/>
                <a:gd name="T26" fmla="*/ 110 w 534"/>
                <a:gd name="T27" fmla="*/ 31 h 265"/>
                <a:gd name="T28" fmla="*/ 194 w 534"/>
                <a:gd name="T29" fmla="*/ 5 h 265"/>
                <a:gd name="T30" fmla="*/ 205 w 534"/>
                <a:gd name="T31" fmla="*/ 7 h 265"/>
                <a:gd name="T32" fmla="*/ 268 w 534"/>
                <a:gd name="T33" fmla="*/ 79 h 265"/>
                <a:gd name="T34" fmla="*/ 421 w 534"/>
                <a:gd name="T35" fmla="*/ 139 h 265"/>
                <a:gd name="T36" fmla="*/ 455 w 534"/>
                <a:gd name="T37" fmla="*/ 136 h 265"/>
                <a:gd name="T38" fmla="*/ 515 w 534"/>
                <a:gd name="T39" fmla="*/ 241 h 265"/>
                <a:gd name="T40" fmla="*/ 528 w 534"/>
                <a:gd name="T41" fmla="*/ 250 h 265"/>
                <a:gd name="T42" fmla="*/ 534 w 534"/>
                <a:gd name="T43" fmla="*/ 265 h 265"/>
                <a:gd name="T44" fmla="*/ 528 w 534"/>
                <a:gd name="T45" fmla="*/ 245 h 265"/>
                <a:gd name="T46" fmla="*/ 515 w 534"/>
                <a:gd name="T47" fmla="*/ 236 h 265"/>
                <a:gd name="T48" fmla="*/ 455 w 534"/>
                <a:gd name="T49" fmla="*/ 131 h 265"/>
                <a:gd name="T50" fmla="*/ 421 w 534"/>
                <a:gd name="T51" fmla="*/ 133 h 265"/>
                <a:gd name="T52" fmla="*/ 268 w 534"/>
                <a:gd name="T53" fmla="*/ 74 h 265"/>
                <a:gd name="T54" fmla="*/ 205 w 534"/>
                <a:gd name="T55" fmla="*/ 2 h 265"/>
                <a:gd name="T56" fmla="*/ 194 w 534"/>
                <a:gd name="T5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4" h="265">
                  <a:moveTo>
                    <a:pt x="194" y="0"/>
                  </a:moveTo>
                  <a:cubicBezTo>
                    <a:pt x="168" y="0"/>
                    <a:pt x="137" y="25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2" y="25"/>
                    <a:pt x="95" y="25"/>
                    <a:pt x="88" y="24"/>
                  </a:cubicBezTo>
                  <a:cubicBezTo>
                    <a:pt x="81" y="23"/>
                    <a:pt x="73" y="22"/>
                    <a:pt x="66" y="22"/>
                  </a:cubicBezTo>
                  <a:cubicBezTo>
                    <a:pt x="60" y="22"/>
                    <a:pt x="54" y="23"/>
                    <a:pt x="48" y="24"/>
                  </a:cubicBezTo>
                  <a:cubicBezTo>
                    <a:pt x="21" y="32"/>
                    <a:pt x="5" y="61"/>
                    <a:pt x="1" y="88"/>
                  </a:cubicBezTo>
                  <a:cubicBezTo>
                    <a:pt x="0" y="93"/>
                    <a:pt x="0" y="98"/>
                    <a:pt x="0" y="103"/>
                  </a:cubicBezTo>
                  <a:cubicBezTo>
                    <a:pt x="0" y="100"/>
                    <a:pt x="0" y="97"/>
                    <a:pt x="1" y="94"/>
                  </a:cubicBezTo>
                  <a:cubicBezTo>
                    <a:pt x="5" y="66"/>
                    <a:pt x="21" y="37"/>
                    <a:pt x="48" y="30"/>
                  </a:cubicBezTo>
                  <a:cubicBezTo>
                    <a:pt x="54" y="28"/>
                    <a:pt x="60" y="28"/>
                    <a:pt x="66" y="28"/>
                  </a:cubicBezTo>
                  <a:cubicBezTo>
                    <a:pt x="73" y="28"/>
                    <a:pt x="80" y="28"/>
                    <a:pt x="88" y="29"/>
                  </a:cubicBezTo>
                  <a:cubicBezTo>
                    <a:pt x="95" y="30"/>
                    <a:pt x="102" y="31"/>
                    <a:pt x="109" y="31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37" y="31"/>
                    <a:pt x="168" y="5"/>
                    <a:pt x="194" y="5"/>
                  </a:cubicBezTo>
                  <a:cubicBezTo>
                    <a:pt x="198" y="5"/>
                    <a:pt x="202" y="6"/>
                    <a:pt x="205" y="7"/>
                  </a:cubicBezTo>
                  <a:cubicBezTo>
                    <a:pt x="229" y="15"/>
                    <a:pt x="248" y="61"/>
                    <a:pt x="268" y="79"/>
                  </a:cubicBezTo>
                  <a:cubicBezTo>
                    <a:pt x="310" y="116"/>
                    <a:pt x="365" y="139"/>
                    <a:pt x="421" y="139"/>
                  </a:cubicBezTo>
                  <a:cubicBezTo>
                    <a:pt x="432" y="139"/>
                    <a:pt x="444" y="138"/>
                    <a:pt x="455" y="136"/>
                  </a:cubicBezTo>
                  <a:cubicBezTo>
                    <a:pt x="466" y="176"/>
                    <a:pt x="479" y="220"/>
                    <a:pt x="515" y="241"/>
                  </a:cubicBezTo>
                  <a:cubicBezTo>
                    <a:pt x="520" y="243"/>
                    <a:pt x="524" y="246"/>
                    <a:pt x="528" y="250"/>
                  </a:cubicBezTo>
                  <a:cubicBezTo>
                    <a:pt x="532" y="254"/>
                    <a:pt x="534" y="260"/>
                    <a:pt x="534" y="265"/>
                  </a:cubicBezTo>
                  <a:cubicBezTo>
                    <a:pt x="534" y="258"/>
                    <a:pt x="533" y="250"/>
                    <a:pt x="528" y="245"/>
                  </a:cubicBezTo>
                  <a:cubicBezTo>
                    <a:pt x="524" y="241"/>
                    <a:pt x="520" y="238"/>
                    <a:pt x="515" y="236"/>
                  </a:cubicBezTo>
                  <a:cubicBezTo>
                    <a:pt x="479" y="215"/>
                    <a:pt x="466" y="171"/>
                    <a:pt x="455" y="131"/>
                  </a:cubicBezTo>
                  <a:cubicBezTo>
                    <a:pt x="444" y="133"/>
                    <a:pt x="432" y="133"/>
                    <a:pt x="421" y="133"/>
                  </a:cubicBezTo>
                  <a:cubicBezTo>
                    <a:pt x="365" y="133"/>
                    <a:pt x="310" y="111"/>
                    <a:pt x="268" y="74"/>
                  </a:cubicBezTo>
                  <a:cubicBezTo>
                    <a:pt x="248" y="56"/>
                    <a:pt x="229" y="10"/>
                    <a:pt x="205" y="2"/>
                  </a:cubicBezTo>
                  <a:cubicBezTo>
                    <a:pt x="202" y="0"/>
                    <a:pt x="198" y="0"/>
                    <a:pt x="194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îśḷíḍê">
              <a:extLst>
                <a:ext uri="{FF2B5EF4-FFF2-40B4-BE49-F238E27FC236}">
                  <a16:creationId xmlns="" xmlns:a16="http://schemas.microsoft.com/office/drawing/2014/main" id="{28C060DB-9673-455C-B966-6581A66723A6}"/>
                </a:ext>
              </a:extLst>
            </p:cNvPr>
            <p:cNvSpPr/>
            <p:nvPr/>
          </p:nvSpPr>
          <p:spPr bwMode="auto">
            <a:xfrm>
              <a:off x="3160793" y="2688479"/>
              <a:ext cx="44790" cy="243357"/>
            </a:xfrm>
            <a:custGeom>
              <a:avLst/>
              <a:gdLst>
                <a:gd name="T0" fmla="*/ 2 w 26"/>
                <a:gd name="T1" fmla="*/ 0 h 138"/>
                <a:gd name="T2" fmla="*/ 8 w 26"/>
                <a:gd name="T3" fmla="*/ 39 h 138"/>
                <a:gd name="T4" fmla="*/ 25 w 26"/>
                <a:gd name="T5" fmla="*/ 135 h 138"/>
                <a:gd name="T6" fmla="*/ 25 w 26"/>
                <a:gd name="T7" fmla="*/ 138 h 138"/>
                <a:gd name="T8" fmla="*/ 25 w 26"/>
                <a:gd name="T9" fmla="*/ 129 h 138"/>
                <a:gd name="T10" fmla="*/ 9 w 26"/>
                <a:gd name="T11" fmla="*/ 33 h 138"/>
                <a:gd name="T12" fmla="*/ 2 w 26"/>
                <a:gd name="T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38">
                  <a:moveTo>
                    <a:pt x="2" y="0"/>
                  </a:moveTo>
                  <a:cubicBezTo>
                    <a:pt x="0" y="13"/>
                    <a:pt x="5" y="26"/>
                    <a:pt x="8" y="39"/>
                  </a:cubicBezTo>
                  <a:cubicBezTo>
                    <a:pt x="18" y="70"/>
                    <a:pt x="26" y="102"/>
                    <a:pt x="25" y="135"/>
                  </a:cubicBezTo>
                  <a:cubicBezTo>
                    <a:pt x="25" y="136"/>
                    <a:pt x="25" y="137"/>
                    <a:pt x="25" y="138"/>
                  </a:cubicBezTo>
                  <a:cubicBezTo>
                    <a:pt x="25" y="135"/>
                    <a:pt x="25" y="132"/>
                    <a:pt x="25" y="129"/>
                  </a:cubicBezTo>
                  <a:cubicBezTo>
                    <a:pt x="26" y="97"/>
                    <a:pt x="18" y="65"/>
                    <a:pt x="9" y="33"/>
                  </a:cubicBezTo>
                  <a:cubicBezTo>
                    <a:pt x="5" y="22"/>
                    <a:pt x="2" y="11"/>
                    <a:pt x="2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íṧľïḑe">
              <a:extLst>
                <a:ext uri="{FF2B5EF4-FFF2-40B4-BE49-F238E27FC236}">
                  <a16:creationId xmlns="" xmlns:a16="http://schemas.microsoft.com/office/drawing/2014/main" id="{D6D1F700-ACCB-4F1C-82E8-31702171BCC8}"/>
                </a:ext>
              </a:extLst>
            </p:cNvPr>
            <p:cNvSpPr/>
            <p:nvPr/>
          </p:nvSpPr>
          <p:spPr bwMode="auto">
            <a:xfrm>
              <a:off x="3110032" y="3127417"/>
              <a:ext cx="188116" cy="83607"/>
            </a:xfrm>
            <a:custGeom>
              <a:avLst/>
              <a:gdLst>
                <a:gd name="T0" fmla="*/ 1 w 106"/>
                <a:gd name="T1" fmla="*/ 0 h 48"/>
                <a:gd name="T2" fmla="*/ 2 w 106"/>
                <a:gd name="T3" fmla="*/ 10 h 48"/>
                <a:gd name="T4" fmla="*/ 10 w 106"/>
                <a:gd name="T5" fmla="*/ 19 h 48"/>
                <a:gd name="T6" fmla="*/ 96 w 106"/>
                <a:gd name="T7" fmla="*/ 48 h 48"/>
                <a:gd name="T8" fmla="*/ 106 w 106"/>
                <a:gd name="T9" fmla="*/ 47 h 48"/>
                <a:gd name="T10" fmla="*/ 105 w 106"/>
                <a:gd name="T11" fmla="*/ 42 h 48"/>
                <a:gd name="T12" fmla="*/ 96 w 106"/>
                <a:gd name="T13" fmla="*/ 42 h 48"/>
                <a:gd name="T14" fmla="*/ 10 w 106"/>
                <a:gd name="T15" fmla="*/ 13 h 48"/>
                <a:gd name="T16" fmla="*/ 2 w 106"/>
                <a:gd name="T17" fmla="*/ 5 h 48"/>
                <a:gd name="T18" fmla="*/ 1 w 106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48">
                  <a:moveTo>
                    <a:pt x="1" y="0"/>
                  </a:moveTo>
                  <a:cubicBezTo>
                    <a:pt x="0" y="3"/>
                    <a:pt x="0" y="7"/>
                    <a:pt x="2" y="10"/>
                  </a:cubicBezTo>
                  <a:cubicBezTo>
                    <a:pt x="4" y="14"/>
                    <a:pt x="7" y="17"/>
                    <a:pt x="10" y="19"/>
                  </a:cubicBezTo>
                  <a:cubicBezTo>
                    <a:pt x="35" y="38"/>
                    <a:pt x="65" y="48"/>
                    <a:pt x="96" y="48"/>
                  </a:cubicBezTo>
                  <a:cubicBezTo>
                    <a:pt x="99" y="48"/>
                    <a:pt x="103" y="48"/>
                    <a:pt x="106" y="47"/>
                  </a:cubicBezTo>
                  <a:cubicBezTo>
                    <a:pt x="106" y="46"/>
                    <a:pt x="105" y="44"/>
                    <a:pt x="105" y="42"/>
                  </a:cubicBezTo>
                  <a:cubicBezTo>
                    <a:pt x="102" y="42"/>
                    <a:pt x="99" y="42"/>
                    <a:pt x="96" y="42"/>
                  </a:cubicBezTo>
                  <a:cubicBezTo>
                    <a:pt x="65" y="42"/>
                    <a:pt x="35" y="32"/>
                    <a:pt x="10" y="13"/>
                  </a:cubicBezTo>
                  <a:cubicBezTo>
                    <a:pt x="7" y="11"/>
                    <a:pt x="4" y="8"/>
                    <a:pt x="2" y="5"/>
                  </a:cubicBezTo>
                  <a:cubicBezTo>
                    <a:pt x="1" y="3"/>
                    <a:pt x="1" y="2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îSliḋé">
              <a:extLst>
                <a:ext uri="{FF2B5EF4-FFF2-40B4-BE49-F238E27FC236}">
                  <a16:creationId xmlns="" xmlns:a16="http://schemas.microsoft.com/office/drawing/2014/main" id="{3F80D19E-5B7C-4B75-BD4B-B0B95C99698E}"/>
                </a:ext>
              </a:extLst>
            </p:cNvPr>
            <p:cNvSpPr/>
            <p:nvPr/>
          </p:nvSpPr>
          <p:spPr bwMode="auto">
            <a:xfrm>
              <a:off x="3296655" y="2852708"/>
              <a:ext cx="214990" cy="356824"/>
            </a:xfrm>
            <a:custGeom>
              <a:avLst/>
              <a:gdLst>
                <a:gd name="T0" fmla="*/ 122 w 122"/>
                <a:gd name="T1" fmla="*/ 0 h 202"/>
                <a:gd name="T2" fmla="*/ 98 w 122"/>
                <a:gd name="T3" fmla="*/ 118 h 202"/>
                <a:gd name="T4" fmla="*/ 84 w 122"/>
                <a:gd name="T5" fmla="*/ 155 h 202"/>
                <a:gd name="T6" fmla="*/ 40 w 122"/>
                <a:gd name="T7" fmla="*/ 188 h 202"/>
                <a:gd name="T8" fmla="*/ 0 w 122"/>
                <a:gd name="T9" fmla="*/ 197 h 202"/>
                <a:gd name="T10" fmla="*/ 1 w 122"/>
                <a:gd name="T11" fmla="*/ 202 h 202"/>
                <a:gd name="T12" fmla="*/ 40 w 122"/>
                <a:gd name="T13" fmla="*/ 194 h 202"/>
                <a:gd name="T14" fmla="*/ 84 w 122"/>
                <a:gd name="T15" fmla="*/ 161 h 202"/>
                <a:gd name="T16" fmla="*/ 98 w 122"/>
                <a:gd name="T17" fmla="*/ 124 h 202"/>
                <a:gd name="T18" fmla="*/ 122 w 122"/>
                <a:gd name="T1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202">
                  <a:moveTo>
                    <a:pt x="122" y="0"/>
                  </a:moveTo>
                  <a:cubicBezTo>
                    <a:pt x="119" y="40"/>
                    <a:pt x="109" y="79"/>
                    <a:pt x="98" y="118"/>
                  </a:cubicBezTo>
                  <a:cubicBezTo>
                    <a:pt x="95" y="131"/>
                    <a:pt x="91" y="144"/>
                    <a:pt x="84" y="155"/>
                  </a:cubicBezTo>
                  <a:cubicBezTo>
                    <a:pt x="74" y="171"/>
                    <a:pt x="58" y="182"/>
                    <a:pt x="40" y="188"/>
                  </a:cubicBezTo>
                  <a:cubicBezTo>
                    <a:pt x="27" y="193"/>
                    <a:pt x="13" y="196"/>
                    <a:pt x="0" y="197"/>
                  </a:cubicBezTo>
                  <a:cubicBezTo>
                    <a:pt x="0" y="199"/>
                    <a:pt x="1" y="201"/>
                    <a:pt x="1" y="202"/>
                  </a:cubicBezTo>
                  <a:cubicBezTo>
                    <a:pt x="14" y="201"/>
                    <a:pt x="27" y="199"/>
                    <a:pt x="40" y="194"/>
                  </a:cubicBezTo>
                  <a:cubicBezTo>
                    <a:pt x="57" y="187"/>
                    <a:pt x="74" y="176"/>
                    <a:pt x="84" y="161"/>
                  </a:cubicBezTo>
                  <a:cubicBezTo>
                    <a:pt x="90" y="149"/>
                    <a:pt x="95" y="137"/>
                    <a:pt x="98" y="124"/>
                  </a:cubicBezTo>
                  <a:cubicBezTo>
                    <a:pt x="109" y="83"/>
                    <a:pt x="120" y="42"/>
                    <a:pt x="122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iSľiḑè">
              <a:extLst>
                <a:ext uri="{FF2B5EF4-FFF2-40B4-BE49-F238E27FC236}">
                  <a16:creationId xmlns="" xmlns:a16="http://schemas.microsoft.com/office/drawing/2014/main" id="{A6546A30-550C-4592-85DA-D35B0395C4F4}"/>
                </a:ext>
              </a:extLst>
            </p:cNvPr>
            <p:cNvSpPr/>
            <p:nvPr/>
          </p:nvSpPr>
          <p:spPr bwMode="auto">
            <a:xfrm>
              <a:off x="4611974" y="3278209"/>
              <a:ext cx="204539" cy="56733"/>
            </a:xfrm>
            <a:custGeom>
              <a:avLst/>
              <a:gdLst>
                <a:gd name="T0" fmla="*/ 2 w 116"/>
                <a:gd name="T1" fmla="*/ 0 h 32"/>
                <a:gd name="T2" fmla="*/ 0 w 116"/>
                <a:gd name="T3" fmla="*/ 5 h 32"/>
                <a:gd name="T4" fmla="*/ 71 w 116"/>
                <a:gd name="T5" fmla="*/ 30 h 32"/>
                <a:gd name="T6" fmla="*/ 87 w 116"/>
                <a:gd name="T7" fmla="*/ 32 h 32"/>
                <a:gd name="T8" fmla="*/ 103 w 116"/>
                <a:gd name="T9" fmla="*/ 28 h 32"/>
                <a:gd name="T10" fmla="*/ 116 w 116"/>
                <a:gd name="T11" fmla="*/ 10 h 32"/>
                <a:gd name="T12" fmla="*/ 115 w 116"/>
                <a:gd name="T13" fmla="*/ 7 h 32"/>
                <a:gd name="T14" fmla="*/ 103 w 116"/>
                <a:gd name="T15" fmla="*/ 22 h 32"/>
                <a:gd name="T16" fmla="*/ 87 w 116"/>
                <a:gd name="T17" fmla="*/ 27 h 32"/>
                <a:gd name="T18" fmla="*/ 71 w 116"/>
                <a:gd name="T19" fmla="*/ 25 h 32"/>
                <a:gd name="T20" fmla="*/ 2 w 116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32">
                  <a:moveTo>
                    <a:pt x="2" y="0"/>
                  </a:moveTo>
                  <a:cubicBezTo>
                    <a:pt x="1" y="2"/>
                    <a:pt x="1" y="3"/>
                    <a:pt x="0" y="5"/>
                  </a:cubicBezTo>
                  <a:cubicBezTo>
                    <a:pt x="22" y="17"/>
                    <a:pt x="47" y="25"/>
                    <a:pt x="71" y="30"/>
                  </a:cubicBezTo>
                  <a:cubicBezTo>
                    <a:pt x="76" y="31"/>
                    <a:pt x="82" y="32"/>
                    <a:pt x="87" y="32"/>
                  </a:cubicBezTo>
                  <a:cubicBezTo>
                    <a:pt x="93" y="32"/>
                    <a:pt x="98" y="31"/>
                    <a:pt x="103" y="28"/>
                  </a:cubicBezTo>
                  <a:cubicBezTo>
                    <a:pt x="109" y="23"/>
                    <a:pt x="114" y="17"/>
                    <a:pt x="116" y="10"/>
                  </a:cubicBezTo>
                  <a:cubicBezTo>
                    <a:pt x="116" y="9"/>
                    <a:pt x="116" y="8"/>
                    <a:pt x="115" y="7"/>
                  </a:cubicBezTo>
                  <a:cubicBezTo>
                    <a:pt x="113" y="13"/>
                    <a:pt x="108" y="18"/>
                    <a:pt x="103" y="22"/>
                  </a:cubicBezTo>
                  <a:cubicBezTo>
                    <a:pt x="98" y="25"/>
                    <a:pt x="93" y="27"/>
                    <a:pt x="87" y="27"/>
                  </a:cubicBezTo>
                  <a:cubicBezTo>
                    <a:pt x="82" y="27"/>
                    <a:pt x="76" y="26"/>
                    <a:pt x="71" y="25"/>
                  </a:cubicBezTo>
                  <a:cubicBezTo>
                    <a:pt x="47" y="20"/>
                    <a:pt x="24" y="12"/>
                    <a:pt x="2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ïṥḻîḋè">
              <a:extLst>
                <a:ext uri="{FF2B5EF4-FFF2-40B4-BE49-F238E27FC236}">
                  <a16:creationId xmlns="" xmlns:a16="http://schemas.microsoft.com/office/drawing/2014/main" id="{65E78205-68FD-4DEE-B760-265BBDB4204C}"/>
                </a:ext>
              </a:extLst>
            </p:cNvPr>
            <p:cNvSpPr/>
            <p:nvPr/>
          </p:nvSpPr>
          <p:spPr bwMode="auto">
            <a:xfrm>
              <a:off x="4447746" y="3036345"/>
              <a:ext cx="167214" cy="250821"/>
            </a:xfrm>
            <a:custGeom>
              <a:avLst/>
              <a:gdLst>
                <a:gd name="T0" fmla="*/ 0 w 95"/>
                <a:gd name="T1" fmla="*/ 0 h 142"/>
                <a:gd name="T2" fmla="*/ 47 w 95"/>
                <a:gd name="T3" fmla="*/ 107 h 142"/>
                <a:gd name="T4" fmla="*/ 93 w 95"/>
                <a:gd name="T5" fmla="*/ 142 h 142"/>
                <a:gd name="T6" fmla="*/ 95 w 95"/>
                <a:gd name="T7" fmla="*/ 137 h 142"/>
                <a:gd name="T8" fmla="*/ 47 w 95"/>
                <a:gd name="T9" fmla="*/ 101 h 142"/>
                <a:gd name="T10" fmla="*/ 0 w 95"/>
                <a:gd name="T1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42">
                  <a:moveTo>
                    <a:pt x="0" y="0"/>
                  </a:moveTo>
                  <a:cubicBezTo>
                    <a:pt x="1" y="39"/>
                    <a:pt x="19" y="78"/>
                    <a:pt x="47" y="107"/>
                  </a:cubicBezTo>
                  <a:cubicBezTo>
                    <a:pt x="60" y="121"/>
                    <a:pt x="76" y="132"/>
                    <a:pt x="93" y="142"/>
                  </a:cubicBezTo>
                  <a:cubicBezTo>
                    <a:pt x="94" y="140"/>
                    <a:pt x="94" y="139"/>
                    <a:pt x="95" y="137"/>
                  </a:cubicBezTo>
                  <a:cubicBezTo>
                    <a:pt x="77" y="128"/>
                    <a:pt x="61" y="116"/>
                    <a:pt x="47" y="101"/>
                  </a:cubicBezTo>
                  <a:cubicBezTo>
                    <a:pt x="20" y="74"/>
                    <a:pt x="2" y="38"/>
                    <a:pt x="0" y="0"/>
                  </a:cubicBezTo>
                </a:path>
              </a:pathLst>
            </a:custGeom>
            <a:solidFill>
              <a:srgbClr val="D4A2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ïşlîḋê">
              <a:extLst>
                <a:ext uri="{FF2B5EF4-FFF2-40B4-BE49-F238E27FC236}">
                  <a16:creationId xmlns="" xmlns:a16="http://schemas.microsoft.com/office/drawing/2014/main" id="{72538419-D7E0-4E2A-BBE2-341890B03895}"/>
                </a:ext>
              </a:extLst>
            </p:cNvPr>
            <p:cNvSpPr/>
            <p:nvPr/>
          </p:nvSpPr>
          <p:spPr bwMode="auto">
            <a:xfrm>
              <a:off x="3104060" y="1953931"/>
              <a:ext cx="1734847" cy="1373545"/>
            </a:xfrm>
            <a:custGeom>
              <a:avLst/>
              <a:gdLst>
                <a:gd name="T0" fmla="*/ 684 w 983"/>
                <a:gd name="T1" fmla="*/ 442 h 778"/>
                <a:gd name="T2" fmla="*/ 744 w 983"/>
                <a:gd name="T3" fmla="*/ 547 h 778"/>
                <a:gd name="T4" fmla="*/ 757 w 983"/>
                <a:gd name="T5" fmla="*/ 556 h 778"/>
                <a:gd name="T6" fmla="*/ 762 w 983"/>
                <a:gd name="T7" fmla="*/ 593 h 778"/>
                <a:gd name="T8" fmla="*/ 808 w 983"/>
                <a:gd name="T9" fmla="*/ 714 h 778"/>
                <a:gd name="T10" fmla="*/ 925 w 983"/>
                <a:gd name="T11" fmla="*/ 775 h 778"/>
                <a:gd name="T12" fmla="*/ 957 w 983"/>
                <a:gd name="T13" fmla="*/ 772 h 778"/>
                <a:gd name="T14" fmla="*/ 970 w 983"/>
                <a:gd name="T15" fmla="*/ 753 h 778"/>
                <a:gd name="T16" fmla="*/ 967 w 983"/>
                <a:gd name="T17" fmla="*/ 651 h 778"/>
                <a:gd name="T18" fmla="*/ 934 w 983"/>
                <a:gd name="T19" fmla="*/ 553 h 778"/>
                <a:gd name="T20" fmla="*/ 951 w 983"/>
                <a:gd name="T21" fmla="*/ 308 h 778"/>
                <a:gd name="T22" fmla="*/ 950 w 983"/>
                <a:gd name="T23" fmla="*/ 227 h 778"/>
                <a:gd name="T24" fmla="*/ 885 w 983"/>
                <a:gd name="T25" fmla="*/ 129 h 778"/>
                <a:gd name="T26" fmla="*/ 837 w 983"/>
                <a:gd name="T27" fmla="*/ 87 h 778"/>
                <a:gd name="T28" fmla="*/ 739 w 983"/>
                <a:gd name="T29" fmla="*/ 71 h 778"/>
                <a:gd name="T30" fmla="*/ 652 w 983"/>
                <a:gd name="T31" fmla="*/ 62 h 778"/>
                <a:gd name="T32" fmla="*/ 587 w 983"/>
                <a:gd name="T33" fmla="*/ 26 h 778"/>
                <a:gd name="T34" fmla="*/ 431 w 983"/>
                <a:gd name="T35" fmla="*/ 11 h 778"/>
                <a:gd name="T36" fmla="*/ 282 w 983"/>
                <a:gd name="T37" fmla="*/ 67 h 778"/>
                <a:gd name="T38" fmla="*/ 245 w 983"/>
                <a:gd name="T39" fmla="*/ 84 h 778"/>
                <a:gd name="T40" fmla="*/ 110 w 983"/>
                <a:gd name="T41" fmla="*/ 185 h 778"/>
                <a:gd name="T42" fmla="*/ 58 w 983"/>
                <a:gd name="T43" fmla="*/ 360 h 778"/>
                <a:gd name="T44" fmla="*/ 34 w 983"/>
                <a:gd name="T45" fmla="*/ 410 h 778"/>
                <a:gd name="T46" fmla="*/ 41 w 983"/>
                <a:gd name="T47" fmla="*/ 449 h 778"/>
                <a:gd name="T48" fmla="*/ 57 w 983"/>
                <a:gd name="T49" fmla="*/ 545 h 778"/>
                <a:gd name="T50" fmla="*/ 23 w 983"/>
                <a:gd name="T51" fmla="*/ 634 h 778"/>
                <a:gd name="T52" fmla="*/ 6 w 983"/>
                <a:gd name="T53" fmla="*/ 669 h 778"/>
                <a:gd name="T54" fmla="*/ 14 w 983"/>
                <a:gd name="T55" fmla="*/ 677 h 778"/>
                <a:gd name="T56" fmla="*/ 149 w 983"/>
                <a:gd name="T57" fmla="*/ 697 h 778"/>
                <a:gd name="T58" fmla="*/ 193 w 983"/>
                <a:gd name="T59" fmla="*/ 664 h 778"/>
                <a:gd name="T60" fmla="*/ 207 w 983"/>
                <a:gd name="T61" fmla="*/ 627 h 778"/>
                <a:gd name="T62" fmla="*/ 232 w 983"/>
                <a:gd name="T63" fmla="*/ 483 h 778"/>
                <a:gd name="T64" fmla="*/ 230 w 983"/>
                <a:gd name="T65" fmla="*/ 399 h 778"/>
                <a:gd name="T66" fmla="*/ 277 w 983"/>
                <a:gd name="T67" fmla="*/ 335 h 778"/>
                <a:gd name="T68" fmla="*/ 317 w 983"/>
                <a:gd name="T69" fmla="*/ 335 h 778"/>
                <a:gd name="T70" fmla="*/ 340 w 983"/>
                <a:gd name="T71" fmla="*/ 336 h 778"/>
                <a:gd name="T72" fmla="*/ 434 w 983"/>
                <a:gd name="T73" fmla="*/ 313 h 778"/>
                <a:gd name="T74" fmla="*/ 497 w 983"/>
                <a:gd name="T75" fmla="*/ 385 h 778"/>
                <a:gd name="T76" fmla="*/ 684 w 983"/>
                <a:gd name="T77" fmla="*/ 442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3" h="778">
                  <a:moveTo>
                    <a:pt x="684" y="442"/>
                  </a:moveTo>
                  <a:cubicBezTo>
                    <a:pt x="695" y="482"/>
                    <a:pt x="708" y="526"/>
                    <a:pt x="744" y="547"/>
                  </a:cubicBezTo>
                  <a:cubicBezTo>
                    <a:pt x="749" y="549"/>
                    <a:pt x="753" y="552"/>
                    <a:pt x="757" y="556"/>
                  </a:cubicBezTo>
                  <a:cubicBezTo>
                    <a:pt x="766" y="565"/>
                    <a:pt x="763" y="580"/>
                    <a:pt x="762" y="593"/>
                  </a:cubicBezTo>
                  <a:cubicBezTo>
                    <a:pt x="757" y="637"/>
                    <a:pt x="776" y="683"/>
                    <a:pt x="808" y="714"/>
                  </a:cubicBezTo>
                  <a:cubicBezTo>
                    <a:pt x="839" y="746"/>
                    <a:pt x="881" y="766"/>
                    <a:pt x="925" y="775"/>
                  </a:cubicBezTo>
                  <a:cubicBezTo>
                    <a:pt x="936" y="777"/>
                    <a:pt x="948" y="778"/>
                    <a:pt x="957" y="772"/>
                  </a:cubicBezTo>
                  <a:cubicBezTo>
                    <a:pt x="963" y="768"/>
                    <a:pt x="968" y="761"/>
                    <a:pt x="970" y="753"/>
                  </a:cubicBezTo>
                  <a:cubicBezTo>
                    <a:pt x="983" y="721"/>
                    <a:pt x="977" y="685"/>
                    <a:pt x="967" y="651"/>
                  </a:cubicBezTo>
                  <a:cubicBezTo>
                    <a:pt x="957" y="618"/>
                    <a:pt x="942" y="587"/>
                    <a:pt x="934" y="553"/>
                  </a:cubicBezTo>
                  <a:cubicBezTo>
                    <a:pt x="916" y="473"/>
                    <a:pt x="940" y="390"/>
                    <a:pt x="951" y="308"/>
                  </a:cubicBezTo>
                  <a:cubicBezTo>
                    <a:pt x="955" y="281"/>
                    <a:pt x="957" y="253"/>
                    <a:pt x="950" y="227"/>
                  </a:cubicBezTo>
                  <a:cubicBezTo>
                    <a:pt x="940" y="188"/>
                    <a:pt x="912" y="158"/>
                    <a:pt x="885" y="129"/>
                  </a:cubicBezTo>
                  <a:cubicBezTo>
                    <a:pt x="870" y="113"/>
                    <a:pt x="856" y="97"/>
                    <a:pt x="837" y="87"/>
                  </a:cubicBezTo>
                  <a:cubicBezTo>
                    <a:pt x="807" y="71"/>
                    <a:pt x="773" y="71"/>
                    <a:pt x="739" y="71"/>
                  </a:cubicBezTo>
                  <a:cubicBezTo>
                    <a:pt x="709" y="71"/>
                    <a:pt x="680" y="72"/>
                    <a:pt x="652" y="62"/>
                  </a:cubicBezTo>
                  <a:cubicBezTo>
                    <a:pt x="629" y="53"/>
                    <a:pt x="609" y="37"/>
                    <a:pt x="587" y="26"/>
                  </a:cubicBezTo>
                  <a:cubicBezTo>
                    <a:pt x="539" y="2"/>
                    <a:pt x="483" y="0"/>
                    <a:pt x="431" y="11"/>
                  </a:cubicBezTo>
                  <a:cubicBezTo>
                    <a:pt x="379" y="22"/>
                    <a:pt x="330" y="45"/>
                    <a:pt x="282" y="67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193" y="108"/>
                    <a:pt x="138" y="135"/>
                    <a:pt x="110" y="185"/>
                  </a:cubicBezTo>
                  <a:cubicBezTo>
                    <a:pt x="80" y="238"/>
                    <a:pt x="88" y="307"/>
                    <a:pt x="58" y="360"/>
                  </a:cubicBezTo>
                  <a:cubicBezTo>
                    <a:pt x="49" y="376"/>
                    <a:pt x="37" y="392"/>
                    <a:pt x="34" y="410"/>
                  </a:cubicBezTo>
                  <a:cubicBezTo>
                    <a:pt x="33" y="423"/>
                    <a:pt x="37" y="437"/>
                    <a:pt x="41" y="449"/>
                  </a:cubicBezTo>
                  <a:cubicBezTo>
                    <a:pt x="50" y="481"/>
                    <a:pt x="58" y="513"/>
                    <a:pt x="57" y="545"/>
                  </a:cubicBezTo>
                  <a:cubicBezTo>
                    <a:pt x="57" y="578"/>
                    <a:pt x="46" y="611"/>
                    <a:pt x="23" y="634"/>
                  </a:cubicBezTo>
                  <a:cubicBezTo>
                    <a:pt x="13" y="644"/>
                    <a:pt x="0" y="656"/>
                    <a:pt x="6" y="669"/>
                  </a:cubicBezTo>
                  <a:cubicBezTo>
                    <a:pt x="8" y="672"/>
                    <a:pt x="11" y="675"/>
                    <a:pt x="14" y="677"/>
                  </a:cubicBezTo>
                  <a:cubicBezTo>
                    <a:pt x="53" y="707"/>
                    <a:pt x="104" y="714"/>
                    <a:pt x="149" y="697"/>
                  </a:cubicBezTo>
                  <a:cubicBezTo>
                    <a:pt x="167" y="691"/>
                    <a:pt x="183" y="680"/>
                    <a:pt x="193" y="664"/>
                  </a:cubicBezTo>
                  <a:cubicBezTo>
                    <a:pt x="200" y="653"/>
                    <a:pt x="204" y="640"/>
                    <a:pt x="207" y="627"/>
                  </a:cubicBezTo>
                  <a:cubicBezTo>
                    <a:pt x="220" y="580"/>
                    <a:pt x="233" y="532"/>
                    <a:pt x="232" y="483"/>
                  </a:cubicBezTo>
                  <a:cubicBezTo>
                    <a:pt x="231" y="455"/>
                    <a:pt x="226" y="427"/>
                    <a:pt x="230" y="399"/>
                  </a:cubicBezTo>
                  <a:cubicBezTo>
                    <a:pt x="234" y="372"/>
                    <a:pt x="250" y="343"/>
                    <a:pt x="277" y="335"/>
                  </a:cubicBezTo>
                  <a:cubicBezTo>
                    <a:pt x="290" y="332"/>
                    <a:pt x="303" y="333"/>
                    <a:pt x="317" y="335"/>
                  </a:cubicBezTo>
                  <a:cubicBezTo>
                    <a:pt x="324" y="336"/>
                    <a:pt x="332" y="337"/>
                    <a:pt x="340" y="336"/>
                  </a:cubicBezTo>
                  <a:cubicBezTo>
                    <a:pt x="370" y="336"/>
                    <a:pt x="407" y="303"/>
                    <a:pt x="434" y="313"/>
                  </a:cubicBezTo>
                  <a:cubicBezTo>
                    <a:pt x="458" y="321"/>
                    <a:pt x="477" y="367"/>
                    <a:pt x="497" y="385"/>
                  </a:cubicBezTo>
                  <a:cubicBezTo>
                    <a:pt x="547" y="430"/>
                    <a:pt x="618" y="453"/>
                    <a:pt x="684" y="442"/>
                  </a:cubicBezTo>
                </a:path>
              </a:pathLst>
            </a:custGeom>
            <a:solidFill>
              <a:srgbClr val="C3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iṣļíḑe">
              <a:extLst>
                <a:ext uri="{FF2B5EF4-FFF2-40B4-BE49-F238E27FC236}">
                  <a16:creationId xmlns="" xmlns:a16="http://schemas.microsoft.com/office/drawing/2014/main" id="{2B16DF55-0661-4DAA-B227-EC57C2A8CFF3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86983"/>
            </a:xfrm>
            <a:prstGeom prst="rect">
              <a:avLst/>
            </a:prstGeom>
            <a:solidFill>
              <a:srgbClr val="46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îṡ1ïdè">
              <a:extLst>
                <a:ext uri="{FF2B5EF4-FFF2-40B4-BE49-F238E27FC236}">
                  <a16:creationId xmlns="" xmlns:a16="http://schemas.microsoft.com/office/drawing/2014/main" id="{15881558-9E59-4040-A5B3-DAB5D11DF9E5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86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íšḻíḑè">
              <a:extLst>
                <a:ext uri="{FF2B5EF4-FFF2-40B4-BE49-F238E27FC236}">
                  <a16:creationId xmlns="" xmlns:a16="http://schemas.microsoft.com/office/drawing/2014/main" id="{5525C1CF-D99D-484A-B8CA-2B5A450E5104}"/>
                </a:ext>
              </a:extLst>
            </p:cNvPr>
            <p:cNvSpPr/>
            <p:nvPr/>
          </p:nvSpPr>
          <p:spPr bwMode="auto">
            <a:xfrm>
              <a:off x="5333086" y="3521565"/>
              <a:ext cx="1042103" cy="498657"/>
            </a:xfrm>
            <a:custGeom>
              <a:avLst/>
              <a:gdLst>
                <a:gd name="T0" fmla="*/ 0 w 590"/>
                <a:gd name="T1" fmla="*/ 84 h 282"/>
                <a:gd name="T2" fmla="*/ 0 w 590"/>
                <a:gd name="T3" fmla="*/ 89 h 282"/>
                <a:gd name="T4" fmla="*/ 7 w 590"/>
                <a:gd name="T5" fmla="*/ 135 h 282"/>
                <a:gd name="T6" fmla="*/ 47 w 590"/>
                <a:gd name="T7" fmla="*/ 207 h 282"/>
                <a:gd name="T8" fmla="*/ 57 w 590"/>
                <a:gd name="T9" fmla="*/ 220 h 282"/>
                <a:gd name="T10" fmla="*/ 108 w 590"/>
                <a:gd name="T11" fmla="*/ 282 h 282"/>
                <a:gd name="T12" fmla="*/ 108 w 590"/>
                <a:gd name="T13" fmla="*/ 282 h 282"/>
                <a:gd name="T14" fmla="*/ 108 w 590"/>
                <a:gd name="T15" fmla="*/ 282 h 282"/>
                <a:gd name="T16" fmla="*/ 109 w 590"/>
                <a:gd name="T17" fmla="*/ 277 h 282"/>
                <a:gd name="T18" fmla="*/ 114 w 590"/>
                <a:gd name="T19" fmla="*/ 166 h 282"/>
                <a:gd name="T20" fmla="*/ 113 w 590"/>
                <a:gd name="T21" fmla="*/ 166 h 282"/>
                <a:gd name="T22" fmla="*/ 113 w 590"/>
                <a:gd name="T23" fmla="*/ 158 h 282"/>
                <a:gd name="T24" fmla="*/ 113 w 590"/>
                <a:gd name="T25" fmla="*/ 158 h 282"/>
                <a:gd name="T26" fmla="*/ 0 w 590"/>
                <a:gd name="T27" fmla="*/ 84 h 282"/>
                <a:gd name="T28" fmla="*/ 590 w 590"/>
                <a:gd name="T29" fmla="*/ 0 h 282"/>
                <a:gd name="T30" fmla="*/ 551 w 590"/>
                <a:gd name="T31" fmla="*/ 54 h 282"/>
                <a:gd name="T32" fmla="*/ 551 w 590"/>
                <a:gd name="T33" fmla="*/ 55 h 282"/>
                <a:gd name="T34" fmla="*/ 551 w 590"/>
                <a:gd name="T35" fmla="*/ 63 h 282"/>
                <a:gd name="T36" fmla="*/ 551 w 590"/>
                <a:gd name="T37" fmla="*/ 100 h 282"/>
                <a:gd name="T38" fmla="*/ 551 w 590"/>
                <a:gd name="T39" fmla="*/ 105 h 282"/>
                <a:gd name="T40" fmla="*/ 589 w 590"/>
                <a:gd name="T41" fmla="*/ 6 h 282"/>
                <a:gd name="T42" fmla="*/ 590 w 590"/>
                <a:gd name="T4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0" h="282">
                  <a:moveTo>
                    <a:pt x="0" y="84"/>
                  </a:moveTo>
                  <a:cubicBezTo>
                    <a:pt x="0" y="86"/>
                    <a:pt x="0" y="87"/>
                    <a:pt x="0" y="89"/>
                  </a:cubicBezTo>
                  <a:cubicBezTo>
                    <a:pt x="0" y="105"/>
                    <a:pt x="3" y="120"/>
                    <a:pt x="7" y="135"/>
                  </a:cubicBezTo>
                  <a:cubicBezTo>
                    <a:pt x="15" y="161"/>
                    <a:pt x="30" y="185"/>
                    <a:pt x="47" y="207"/>
                  </a:cubicBezTo>
                  <a:cubicBezTo>
                    <a:pt x="50" y="211"/>
                    <a:pt x="53" y="215"/>
                    <a:pt x="57" y="220"/>
                  </a:cubicBezTo>
                  <a:cubicBezTo>
                    <a:pt x="74" y="240"/>
                    <a:pt x="92" y="260"/>
                    <a:pt x="108" y="282"/>
                  </a:cubicBezTo>
                  <a:cubicBezTo>
                    <a:pt x="108" y="282"/>
                    <a:pt x="108" y="282"/>
                    <a:pt x="108" y="282"/>
                  </a:cubicBezTo>
                  <a:cubicBezTo>
                    <a:pt x="108" y="282"/>
                    <a:pt x="108" y="282"/>
                    <a:pt x="108" y="282"/>
                  </a:cubicBezTo>
                  <a:cubicBezTo>
                    <a:pt x="108" y="280"/>
                    <a:pt x="109" y="279"/>
                    <a:pt x="109" y="277"/>
                  </a:cubicBezTo>
                  <a:cubicBezTo>
                    <a:pt x="113" y="240"/>
                    <a:pt x="114" y="203"/>
                    <a:pt x="114" y="166"/>
                  </a:cubicBezTo>
                  <a:cubicBezTo>
                    <a:pt x="113" y="166"/>
                    <a:pt x="113" y="166"/>
                    <a:pt x="113" y="166"/>
                  </a:cubicBezTo>
                  <a:cubicBezTo>
                    <a:pt x="113" y="163"/>
                    <a:pt x="113" y="160"/>
                    <a:pt x="113" y="158"/>
                  </a:cubicBezTo>
                  <a:cubicBezTo>
                    <a:pt x="113" y="158"/>
                    <a:pt x="113" y="158"/>
                    <a:pt x="113" y="158"/>
                  </a:cubicBezTo>
                  <a:cubicBezTo>
                    <a:pt x="71" y="140"/>
                    <a:pt x="33" y="115"/>
                    <a:pt x="0" y="84"/>
                  </a:cubicBezTo>
                  <a:moveTo>
                    <a:pt x="590" y="0"/>
                  </a:moveTo>
                  <a:cubicBezTo>
                    <a:pt x="578" y="19"/>
                    <a:pt x="565" y="37"/>
                    <a:pt x="551" y="54"/>
                  </a:cubicBezTo>
                  <a:cubicBezTo>
                    <a:pt x="551" y="55"/>
                    <a:pt x="551" y="55"/>
                    <a:pt x="551" y="55"/>
                  </a:cubicBezTo>
                  <a:cubicBezTo>
                    <a:pt x="551" y="57"/>
                    <a:pt x="551" y="60"/>
                    <a:pt x="551" y="63"/>
                  </a:cubicBezTo>
                  <a:cubicBezTo>
                    <a:pt x="551" y="75"/>
                    <a:pt x="551" y="87"/>
                    <a:pt x="551" y="100"/>
                  </a:cubicBezTo>
                  <a:cubicBezTo>
                    <a:pt x="551" y="101"/>
                    <a:pt x="551" y="103"/>
                    <a:pt x="551" y="105"/>
                  </a:cubicBezTo>
                  <a:cubicBezTo>
                    <a:pt x="569" y="72"/>
                    <a:pt x="586" y="40"/>
                    <a:pt x="589" y="6"/>
                  </a:cubicBezTo>
                  <a:cubicBezTo>
                    <a:pt x="590" y="4"/>
                    <a:pt x="590" y="2"/>
                    <a:pt x="590" y="0"/>
                  </a:cubicBezTo>
                </a:path>
              </a:pathLst>
            </a:custGeom>
            <a:solidFill>
              <a:srgbClr val="42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îṩļiḍê">
              <a:extLst>
                <a:ext uri="{FF2B5EF4-FFF2-40B4-BE49-F238E27FC236}">
                  <a16:creationId xmlns="" xmlns:a16="http://schemas.microsoft.com/office/drawing/2014/main" id="{B762B87A-8ACE-40E8-8126-13FD555EEEB0}"/>
                </a:ext>
              </a:extLst>
            </p:cNvPr>
            <p:cNvSpPr/>
            <p:nvPr/>
          </p:nvSpPr>
          <p:spPr bwMode="auto">
            <a:xfrm>
              <a:off x="5059869" y="2958710"/>
              <a:ext cx="1383997" cy="2072262"/>
            </a:xfrm>
            <a:custGeom>
              <a:avLst/>
              <a:gdLst>
                <a:gd name="T0" fmla="*/ 784 w 784"/>
                <a:gd name="T1" fmla="*/ 1174 h 1174"/>
                <a:gd name="T2" fmla="*/ 0 w 784"/>
                <a:gd name="T3" fmla="*/ 1174 h 1174"/>
                <a:gd name="T4" fmla="*/ 98 w 784"/>
                <a:gd name="T5" fmla="*/ 987 h 1174"/>
                <a:gd name="T6" fmla="*/ 208 w 784"/>
                <a:gd name="T7" fmla="*/ 810 h 1174"/>
                <a:gd name="T8" fmla="*/ 228 w 784"/>
                <a:gd name="T9" fmla="*/ 758 h 1174"/>
                <a:gd name="T10" fmla="*/ 263 w 784"/>
                <a:gd name="T11" fmla="*/ 601 h 1174"/>
                <a:gd name="T12" fmla="*/ 264 w 784"/>
                <a:gd name="T13" fmla="*/ 596 h 1174"/>
                <a:gd name="T14" fmla="*/ 269 w 784"/>
                <a:gd name="T15" fmla="*/ 484 h 1174"/>
                <a:gd name="T16" fmla="*/ 269 w 784"/>
                <a:gd name="T17" fmla="*/ 476 h 1174"/>
                <a:gd name="T18" fmla="*/ 224 w 784"/>
                <a:gd name="T19" fmla="*/ 207 h 1174"/>
                <a:gd name="T20" fmla="*/ 223 w 784"/>
                <a:gd name="T21" fmla="*/ 204 h 1174"/>
                <a:gd name="T22" fmla="*/ 208 w 784"/>
                <a:gd name="T23" fmla="*/ 162 h 1174"/>
                <a:gd name="T24" fmla="*/ 249 w 784"/>
                <a:gd name="T25" fmla="*/ 141 h 1174"/>
                <a:gd name="T26" fmla="*/ 251 w 784"/>
                <a:gd name="T27" fmla="*/ 140 h 1174"/>
                <a:gd name="T28" fmla="*/ 668 w 784"/>
                <a:gd name="T29" fmla="*/ 67 h 1174"/>
                <a:gd name="T30" fmla="*/ 669 w 784"/>
                <a:gd name="T31" fmla="*/ 68 h 1174"/>
                <a:gd name="T32" fmla="*/ 714 w 784"/>
                <a:gd name="T33" fmla="*/ 213 h 1174"/>
                <a:gd name="T34" fmla="*/ 714 w 784"/>
                <a:gd name="T35" fmla="*/ 214 h 1174"/>
                <a:gd name="T36" fmla="*/ 713 w 784"/>
                <a:gd name="T37" fmla="*/ 218 h 1174"/>
                <a:gd name="T38" fmla="*/ 706 w 784"/>
                <a:gd name="T39" fmla="*/ 374 h 1174"/>
                <a:gd name="T40" fmla="*/ 706 w 784"/>
                <a:gd name="T41" fmla="*/ 382 h 1174"/>
                <a:gd name="T42" fmla="*/ 706 w 784"/>
                <a:gd name="T43" fmla="*/ 419 h 1174"/>
                <a:gd name="T44" fmla="*/ 706 w 784"/>
                <a:gd name="T45" fmla="*/ 424 h 1174"/>
                <a:gd name="T46" fmla="*/ 711 w 784"/>
                <a:gd name="T47" fmla="*/ 548 h 1174"/>
                <a:gd name="T48" fmla="*/ 725 w 784"/>
                <a:gd name="T49" fmla="*/ 725 h 1174"/>
                <a:gd name="T50" fmla="*/ 733 w 784"/>
                <a:gd name="T51" fmla="*/ 800 h 1174"/>
                <a:gd name="T52" fmla="*/ 734 w 784"/>
                <a:gd name="T53" fmla="*/ 808 h 1174"/>
                <a:gd name="T54" fmla="*/ 745 w 784"/>
                <a:gd name="T55" fmla="*/ 896 h 1174"/>
                <a:gd name="T56" fmla="*/ 745 w 784"/>
                <a:gd name="T57" fmla="*/ 898 h 1174"/>
                <a:gd name="T58" fmla="*/ 784 w 784"/>
                <a:gd name="T59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4" h="1174">
                  <a:moveTo>
                    <a:pt x="784" y="1174"/>
                  </a:moveTo>
                  <a:cubicBezTo>
                    <a:pt x="0" y="1174"/>
                    <a:pt x="0" y="1174"/>
                    <a:pt x="0" y="1174"/>
                  </a:cubicBezTo>
                  <a:cubicBezTo>
                    <a:pt x="10" y="1117"/>
                    <a:pt x="40" y="1054"/>
                    <a:pt x="98" y="987"/>
                  </a:cubicBezTo>
                  <a:cubicBezTo>
                    <a:pt x="143" y="934"/>
                    <a:pt x="180" y="874"/>
                    <a:pt x="208" y="810"/>
                  </a:cubicBezTo>
                  <a:cubicBezTo>
                    <a:pt x="215" y="793"/>
                    <a:pt x="222" y="776"/>
                    <a:pt x="228" y="758"/>
                  </a:cubicBezTo>
                  <a:cubicBezTo>
                    <a:pt x="245" y="707"/>
                    <a:pt x="257" y="654"/>
                    <a:pt x="263" y="601"/>
                  </a:cubicBezTo>
                  <a:cubicBezTo>
                    <a:pt x="263" y="599"/>
                    <a:pt x="264" y="598"/>
                    <a:pt x="264" y="596"/>
                  </a:cubicBezTo>
                  <a:cubicBezTo>
                    <a:pt x="268" y="559"/>
                    <a:pt x="269" y="522"/>
                    <a:pt x="269" y="484"/>
                  </a:cubicBezTo>
                  <a:cubicBezTo>
                    <a:pt x="269" y="482"/>
                    <a:pt x="269" y="479"/>
                    <a:pt x="269" y="476"/>
                  </a:cubicBezTo>
                  <a:cubicBezTo>
                    <a:pt x="266" y="385"/>
                    <a:pt x="251" y="294"/>
                    <a:pt x="224" y="207"/>
                  </a:cubicBezTo>
                  <a:cubicBezTo>
                    <a:pt x="223" y="204"/>
                    <a:pt x="223" y="204"/>
                    <a:pt x="223" y="204"/>
                  </a:cubicBezTo>
                  <a:cubicBezTo>
                    <a:pt x="214" y="177"/>
                    <a:pt x="208" y="162"/>
                    <a:pt x="208" y="162"/>
                  </a:cubicBezTo>
                  <a:cubicBezTo>
                    <a:pt x="208" y="162"/>
                    <a:pt x="223" y="153"/>
                    <a:pt x="249" y="141"/>
                  </a:cubicBezTo>
                  <a:cubicBezTo>
                    <a:pt x="251" y="140"/>
                    <a:pt x="251" y="140"/>
                    <a:pt x="251" y="140"/>
                  </a:cubicBezTo>
                  <a:cubicBezTo>
                    <a:pt x="346" y="94"/>
                    <a:pt x="569" y="0"/>
                    <a:pt x="668" y="67"/>
                  </a:cubicBezTo>
                  <a:cubicBezTo>
                    <a:pt x="669" y="68"/>
                    <a:pt x="669" y="68"/>
                    <a:pt x="669" y="68"/>
                  </a:cubicBezTo>
                  <a:cubicBezTo>
                    <a:pt x="704" y="93"/>
                    <a:pt x="722" y="138"/>
                    <a:pt x="714" y="213"/>
                  </a:cubicBezTo>
                  <a:cubicBezTo>
                    <a:pt x="714" y="214"/>
                    <a:pt x="714" y="214"/>
                    <a:pt x="714" y="214"/>
                  </a:cubicBezTo>
                  <a:cubicBezTo>
                    <a:pt x="714" y="215"/>
                    <a:pt x="713" y="217"/>
                    <a:pt x="713" y="218"/>
                  </a:cubicBezTo>
                  <a:cubicBezTo>
                    <a:pt x="708" y="270"/>
                    <a:pt x="705" y="322"/>
                    <a:pt x="706" y="374"/>
                  </a:cubicBezTo>
                  <a:cubicBezTo>
                    <a:pt x="706" y="376"/>
                    <a:pt x="706" y="379"/>
                    <a:pt x="706" y="382"/>
                  </a:cubicBezTo>
                  <a:cubicBezTo>
                    <a:pt x="706" y="394"/>
                    <a:pt x="706" y="406"/>
                    <a:pt x="706" y="419"/>
                  </a:cubicBezTo>
                  <a:cubicBezTo>
                    <a:pt x="706" y="420"/>
                    <a:pt x="706" y="422"/>
                    <a:pt x="706" y="424"/>
                  </a:cubicBezTo>
                  <a:cubicBezTo>
                    <a:pt x="707" y="464"/>
                    <a:pt x="709" y="506"/>
                    <a:pt x="711" y="548"/>
                  </a:cubicBezTo>
                  <a:cubicBezTo>
                    <a:pt x="715" y="607"/>
                    <a:pt x="720" y="667"/>
                    <a:pt x="725" y="725"/>
                  </a:cubicBezTo>
                  <a:cubicBezTo>
                    <a:pt x="728" y="750"/>
                    <a:pt x="731" y="775"/>
                    <a:pt x="733" y="800"/>
                  </a:cubicBezTo>
                  <a:cubicBezTo>
                    <a:pt x="734" y="803"/>
                    <a:pt x="734" y="806"/>
                    <a:pt x="734" y="808"/>
                  </a:cubicBezTo>
                  <a:cubicBezTo>
                    <a:pt x="738" y="838"/>
                    <a:pt x="741" y="868"/>
                    <a:pt x="745" y="896"/>
                  </a:cubicBezTo>
                  <a:cubicBezTo>
                    <a:pt x="745" y="898"/>
                    <a:pt x="745" y="898"/>
                    <a:pt x="745" y="898"/>
                  </a:cubicBezTo>
                  <a:cubicBezTo>
                    <a:pt x="759" y="1011"/>
                    <a:pt x="774" y="1109"/>
                    <a:pt x="784" y="1174"/>
                  </a:cubicBezTo>
                </a:path>
              </a:pathLst>
            </a:custGeom>
            <a:solidFill>
              <a:srgbClr val="C1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iṥļidé">
              <a:extLst>
                <a:ext uri="{FF2B5EF4-FFF2-40B4-BE49-F238E27FC236}">
                  <a16:creationId xmlns="" xmlns:a16="http://schemas.microsoft.com/office/drawing/2014/main" id="{942FD577-0DD7-4EC9-B1EB-9CA5D196963A}"/>
                </a:ext>
              </a:extLst>
            </p:cNvPr>
            <p:cNvSpPr/>
            <p:nvPr/>
          </p:nvSpPr>
          <p:spPr bwMode="auto">
            <a:xfrm>
              <a:off x="5533146" y="3800753"/>
              <a:ext cx="1493" cy="14930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0 w 1"/>
                <a:gd name="T5" fmla="*/ 8 h 8"/>
                <a:gd name="T6" fmla="*/ 1 w 1"/>
                <a:gd name="T7" fmla="*/ 8 h 8"/>
                <a:gd name="T8" fmla="*/ 1 w 1"/>
                <a:gd name="T9" fmla="*/ 7 h 8"/>
                <a:gd name="T10" fmla="*/ 1 w 1"/>
                <a:gd name="T11" fmla="*/ 0 h 8"/>
                <a:gd name="T12" fmla="*/ 0 w 1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5"/>
                    <a:pt x="1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3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ïşḷíďé">
              <a:extLst>
                <a:ext uri="{FF2B5EF4-FFF2-40B4-BE49-F238E27FC236}">
                  <a16:creationId xmlns="" xmlns:a16="http://schemas.microsoft.com/office/drawing/2014/main" id="{71602B2E-0707-4445-B7ED-B2A597D830A3}"/>
                </a:ext>
              </a:extLst>
            </p:cNvPr>
            <p:cNvSpPr/>
            <p:nvPr/>
          </p:nvSpPr>
          <p:spPr bwMode="auto">
            <a:xfrm>
              <a:off x="5534638" y="3618609"/>
              <a:ext cx="770380" cy="249329"/>
            </a:xfrm>
            <a:custGeom>
              <a:avLst/>
              <a:gdLst>
                <a:gd name="T0" fmla="*/ 436 w 436"/>
                <a:gd name="T1" fmla="*/ 0 h 141"/>
                <a:gd name="T2" fmla="*/ 147 w 436"/>
                <a:gd name="T3" fmla="*/ 132 h 141"/>
                <a:gd name="T4" fmla="*/ 0 w 436"/>
                <a:gd name="T5" fmla="*/ 103 h 141"/>
                <a:gd name="T6" fmla="*/ 0 w 436"/>
                <a:gd name="T7" fmla="*/ 110 h 141"/>
                <a:gd name="T8" fmla="*/ 0 w 436"/>
                <a:gd name="T9" fmla="*/ 111 h 141"/>
                <a:gd name="T10" fmla="*/ 147 w 436"/>
                <a:gd name="T11" fmla="*/ 141 h 141"/>
                <a:gd name="T12" fmla="*/ 436 w 436"/>
                <a:gd name="T13" fmla="*/ 8 h 141"/>
                <a:gd name="T14" fmla="*/ 436 w 436"/>
                <a:gd name="T15" fmla="*/ 0 h 141"/>
                <a:gd name="T16" fmla="*/ 436 w 436"/>
                <a:gd name="T1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141">
                  <a:moveTo>
                    <a:pt x="436" y="0"/>
                  </a:moveTo>
                  <a:cubicBezTo>
                    <a:pt x="366" y="81"/>
                    <a:pt x="263" y="132"/>
                    <a:pt x="147" y="132"/>
                  </a:cubicBezTo>
                  <a:cubicBezTo>
                    <a:pt x="95" y="132"/>
                    <a:pt x="45" y="122"/>
                    <a:pt x="0" y="103"/>
                  </a:cubicBezTo>
                  <a:cubicBezTo>
                    <a:pt x="0" y="105"/>
                    <a:pt x="0" y="108"/>
                    <a:pt x="0" y="11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47" y="131"/>
                    <a:pt x="97" y="141"/>
                    <a:pt x="147" y="141"/>
                  </a:cubicBezTo>
                  <a:cubicBezTo>
                    <a:pt x="256" y="141"/>
                    <a:pt x="362" y="94"/>
                    <a:pt x="436" y="8"/>
                  </a:cubicBezTo>
                  <a:cubicBezTo>
                    <a:pt x="436" y="5"/>
                    <a:pt x="436" y="3"/>
                    <a:pt x="436" y="0"/>
                  </a:cubicBezTo>
                  <a:cubicBezTo>
                    <a:pt x="436" y="0"/>
                    <a:pt x="436" y="0"/>
                    <a:pt x="43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iŝľiḍè">
              <a:extLst>
                <a:ext uri="{FF2B5EF4-FFF2-40B4-BE49-F238E27FC236}">
                  <a16:creationId xmlns="" xmlns:a16="http://schemas.microsoft.com/office/drawing/2014/main" id="{B045CE42-283D-4D5A-9AB1-F378A5353166}"/>
                </a:ext>
              </a:extLst>
            </p:cNvPr>
            <p:cNvSpPr/>
            <p:nvPr/>
          </p:nvSpPr>
          <p:spPr bwMode="auto">
            <a:xfrm>
              <a:off x="5121082" y="2507829"/>
              <a:ext cx="1348165" cy="1343686"/>
            </a:xfrm>
            <a:prstGeom prst="ellipse">
              <a:avLst/>
            </a:prstGeom>
            <a:solidFill>
              <a:srgbClr val="C1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íşľíḍè">
              <a:extLst>
                <a:ext uri="{FF2B5EF4-FFF2-40B4-BE49-F238E27FC236}">
                  <a16:creationId xmlns="" xmlns:a16="http://schemas.microsoft.com/office/drawing/2014/main" id="{2B328C68-AC86-42B0-A0F9-5568F637FB41}"/>
                </a:ext>
              </a:extLst>
            </p:cNvPr>
            <p:cNvSpPr/>
            <p:nvPr/>
          </p:nvSpPr>
          <p:spPr bwMode="auto">
            <a:xfrm>
              <a:off x="5486863" y="4532315"/>
              <a:ext cx="344880" cy="494178"/>
            </a:xfrm>
            <a:custGeom>
              <a:avLst/>
              <a:gdLst>
                <a:gd name="T0" fmla="*/ 1 w 195"/>
                <a:gd name="T1" fmla="*/ 0 h 280"/>
                <a:gd name="T2" fmla="*/ 0 w 195"/>
                <a:gd name="T3" fmla="*/ 5 h 280"/>
                <a:gd name="T4" fmla="*/ 190 w 195"/>
                <a:gd name="T5" fmla="*/ 280 h 280"/>
                <a:gd name="T6" fmla="*/ 195 w 195"/>
                <a:gd name="T7" fmla="*/ 280 h 280"/>
                <a:gd name="T8" fmla="*/ 1 w 195"/>
                <a:gd name="T9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280">
                  <a:moveTo>
                    <a:pt x="1" y="0"/>
                  </a:moveTo>
                  <a:cubicBezTo>
                    <a:pt x="1" y="2"/>
                    <a:pt x="0" y="3"/>
                    <a:pt x="0" y="5"/>
                  </a:cubicBezTo>
                  <a:cubicBezTo>
                    <a:pt x="190" y="280"/>
                    <a:pt x="190" y="280"/>
                    <a:pt x="190" y="280"/>
                  </a:cubicBezTo>
                  <a:cubicBezTo>
                    <a:pt x="195" y="280"/>
                    <a:pt x="195" y="280"/>
                    <a:pt x="195" y="28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íṡľïďê">
              <a:extLst>
                <a:ext uri="{FF2B5EF4-FFF2-40B4-BE49-F238E27FC236}">
                  <a16:creationId xmlns="" xmlns:a16="http://schemas.microsoft.com/office/drawing/2014/main" id="{B24B99A3-14DE-4604-B5F0-599E43115671}"/>
                </a:ext>
              </a:extLst>
            </p:cNvPr>
            <p:cNvSpPr/>
            <p:nvPr/>
          </p:nvSpPr>
          <p:spPr bwMode="auto">
            <a:xfrm>
              <a:off x="4391012" y="4224761"/>
              <a:ext cx="1434758" cy="806211"/>
            </a:xfrm>
            <a:custGeom>
              <a:avLst/>
              <a:gdLst>
                <a:gd name="T0" fmla="*/ 813 w 813"/>
                <a:gd name="T1" fmla="*/ 457 h 457"/>
                <a:gd name="T2" fmla="*/ 0 w 813"/>
                <a:gd name="T3" fmla="*/ 457 h 457"/>
                <a:gd name="T4" fmla="*/ 41 w 813"/>
                <a:gd name="T5" fmla="*/ 243 h 457"/>
                <a:gd name="T6" fmla="*/ 131 w 813"/>
                <a:gd name="T7" fmla="*/ 88 h 457"/>
                <a:gd name="T8" fmla="*/ 374 w 813"/>
                <a:gd name="T9" fmla="*/ 2 h 457"/>
                <a:gd name="T10" fmla="*/ 587 w 813"/>
                <a:gd name="T11" fmla="*/ 93 h 457"/>
                <a:gd name="T12" fmla="*/ 590 w 813"/>
                <a:gd name="T13" fmla="*/ 134 h 457"/>
                <a:gd name="T14" fmla="*/ 620 w 813"/>
                <a:gd name="T15" fmla="*/ 177 h 457"/>
                <a:gd name="T16" fmla="*/ 813 w 813"/>
                <a:gd name="T17" fmla="*/ 4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" h="457">
                  <a:moveTo>
                    <a:pt x="813" y="457"/>
                  </a:move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36" y="279"/>
                    <a:pt x="41" y="243"/>
                  </a:cubicBezTo>
                  <a:cubicBezTo>
                    <a:pt x="44" y="223"/>
                    <a:pt x="77" y="151"/>
                    <a:pt x="131" y="88"/>
                  </a:cubicBezTo>
                  <a:cubicBezTo>
                    <a:pt x="200" y="33"/>
                    <a:pt x="286" y="3"/>
                    <a:pt x="374" y="2"/>
                  </a:cubicBezTo>
                  <a:cubicBezTo>
                    <a:pt x="529" y="0"/>
                    <a:pt x="575" y="53"/>
                    <a:pt x="587" y="93"/>
                  </a:cubicBezTo>
                  <a:cubicBezTo>
                    <a:pt x="591" y="106"/>
                    <a:pt x="592" y="120"/>
                    <a:pt x="590" y="134"/>
                  </a:cubicBezTo>
                  <a:cubicBezTo>
                    <a:pt x="620" y="177"/>
                    <a:pt x="620" y="177"/>
                    <a:pt x="620" y="177"/>
                  </a:cubicBezTo>
                  <a:cubicBezTo>
                    <a:pt x="813" y="457"/>
                    <a:pt x="813" y="457"/>
                    <a:pt x="813" y="457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išlîḋe">
              <a:extLst>
                <a:ext uri="{FF2B5EF4-FFF2-40B4-BE49-F238E27FC236}">
                  <a16:creationId xmlns="" xmlns:a16="http://schemas.microsoft.com/office/drawing/2014/main" id="{8C47CC61-6B9F-4240-86BA-44F5F2E715A2}"/>
                </a:ext>
              </a:extLst>
            </p:cNvPr>
            <p:cNvSpPr/>
            <p:nvPr/>
          </p:nvSpPr>
          <p:spPr bwMode="auto">
            <a:xfrm>
              <a:off x="7150047" y="4409891"/>
              <a:ext cx="180652" cy="107495"/>
            </a:xfrm>
            <a:custGeom>
              <a:avLst/>
              <a:gdLst>
                <a:gd name="T0" fmla="*/ 0 w 102"/>
                <a:gd name="T1" fmla="*/ 0 h 61"/>
                <a:gd name="T2" fmla="*/ 0 w 102"/>
                <a:gd name="T3" fmla="*/ 1 h 61"/>
                <a:gd name="T4" fmla="*/ 0 w 102"/>
                <a:gd name="T5" fmla="*/ 1 h 61"/>
                <a:gd name="T6" fmla="*/ 49 w 102"/>
                <a:gd name="T7" fmla="*/ 27 h 61"/>
                <a:gd name="T8" fmla="*/ 102 w 102"/>
                <a:gd name="T9" fmla="*/ 61 h 61"/>
                <a:gd name="T10" fmla="*/ 47 w 102"/>
                <a:gd name="T11" fmla="*/ 24 h 61"/>
                <a:gd name="T12" fmla="*/ 0 w 102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6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8" y="10"/>
                    <a:pt x="34" y="18"/>
                    <a:pt x="49" y="27"/>
                  </a:cubicBezTo>
                  <a:cubicBezTo>
                    <a:pt x="72" y="39"/>
                    <a:pt x="91" y="51"/>
                    <a:pt x="102" y="61"/>
                  </a:cubicBezTo>
                  <a:cubicBezTo>
                    <a:pt x="91" y="51"/>
                    <a:pt x="72" y="38"/>
                    <a:pt x="47" y="24"/>
                  </a:cubicBezTo>
                  <a:cubicBezTo>
                    <a:pt x="33" y="16"/>
                    <a:pt x="17" y="8"/>
                    <a:pt x="0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îṥľíḋe">
              <a:extLst>
                <a:ext uri="{FF2B5EF4-FFF2-40B4-BE49-F238E27FC236}">
                  <a16:creationId xmlns="" xmlns:a16="http://schemas.microsoft.com/office/drawing/2014/main" id="{41E3EFB5-3731-4817-85A4-9016840053D8}"/>
                </a:ext>
              </a:extLst>
            </p:cNvPr>
            <p:cNvSpPr/>
            <p:nvPr/>
          </p:nvSpPr>
          <p:spPr bwMode="auto">
            <a:xfrm>
              <a:off x="5889968" y="4245662"/>
              <a:ext cx="418036" cy="780831"/>
            </a:xfrm>
            <a:custGeom>
              <a:avLst/>
              <a:gdLst>
                <a:gd name="T0" fmla="*/ 236 w 237"/>
                <a:gd name="T1" fmla="*/ 0 h 442"/>
                <a:gd name="T2" fmla="*/ 235 w 237"/>
                <a:gd name="T3" fmla="*/ 1 h 442"/>
                <a:gd name="T4" fmla="*/ 206 w 237"/>
                <a:gd name="T5" fmla="*/ 15 h 442"/>
                <a:gd name="T6" fmla="*/ 153 w 237"/>
                <a:gd name="T7" fmla="*/ 72 h 442"/>
                <a:gd name="T8" fmla="*/ 0 w 237"/>
                <a:gd name="T9" fmla="*/ 442 h 442"/>
                <a:gd name="T10" fmla="*/ 4 w 237"/>
                <a:gd name="T11" fmla="*/ 442 h 442"/>
                <a:gd name="T12" fmla="*/ 155 w 237"/>
                <a:gd name="T13" fmla="*/ 74 h 442"/>
                <a:gd name="T14" fmla="*/ 209 w 237"/>
                <a:gd name="T15" fmla="*/ 18 h 442"/>
                <a:gd name="T16" fmla="*/ 237 w 237"/>
                <a:gd name="T17" fmla="*/ 4 h 442"/>
                <a:gd name="T18" fmla="*/ 237 w 237"/>
                <a:gd name="T19" fmla="*/ 4 h 442"/>
                <a:gd name="T20" fmla="*/ 236 w 237"/>
                <a:gd name="T21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442">
                  <a:moveTo>
                    <a:pt x="236" y="0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25" y="5"/>
                    <a:pt x="215" y="10"/>
                    <a:pt x="206" y="15"/>
                  </a:cubicBezTo>
                  <a:cubicBezTo>
                    <a:pt x="177" y="32"/>
                    <a:pt x="155" y="51"/>
                    <a:pt x="153" y="72"/>
                  </a:cubicBezTo>
                  <a:cubicBezTo>
                    <a:pt x="147" y="125"/>
                    <a:pt x="40" y="356"/>
                    <a:pt x="0" y="442"/>
                  </a:cubicBezTo>
                  <a:cubicBezTo>
                    <a:pt x="4" y="442"/>
                    <a:pt x="4" y="442"/>
                    <a:pt x="4" y="442"/>
                  </a:cubicBezTo>
                  <a:cubicBezTo>
                    <a:pt x="45" y="354"/>
                    <a:pt x="149" y="127"/>
                    <a:pt x="155" y="74"/>
                  </a:cubicBezTo>
                  <a:cubicBezTo>
                    <a:pt x="158" y="54"/>
                    <a:pt x="180" y="34"/>
                    <a:pt x="209" y="18"/>
                  </a:cubicBezTo>
                  <a:cubicBezTo>
                    <a:pt x="218" y="13"/>
                    <a:pt x="227" y="8"/>
                    <a:pt x="237" y="4"/>
                  </a:cubicBezTo>
                  <a:cubicBezTo>
                    <a:pt x="237" y="4"/>
                    <a:pt x="237" y="4"/>
                    <a:pt x="237" y="4"/>
                  </a:cubicBezTo>
                  <a:cubicBezTo>
                    <a:pt x="237" y="3"/>
                    <a:pt x="236" y="1"/>
                    <a:pt x="23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îşḻíḍê">
              <a:extLst>
                <a:ext uri="{FF2B5EF4-FFF2-40B4-BE49-F238E27FC236}">
                  <a16:creationId xmlns="" xmlns:a16="http://schemas.microsoft.com/office/drawing/2014/main" id="{0795044E-34FC-42E3-8C41-D01BD5F7E2FF}"/>
                </a:ext>
              </a:extLst>
            </p:cNvPr>
            <p:cNvSpPr/>
            <p:nvPr/>
          </p:nvSpPr>
          <p:spPr bwMode="auto">
            <a:xfrm>
              <a:off x="5892954" y="4190421"/>
              <a:ext cx="1506421" cy="840551"/>
            </a:xfrm>
            <a:custGeom>
              <a:avLst/>
              <a:gdLst>
                <a:gd name="T0" fmla="*/ 853 w 853"/>
                <a:gd name="T1" fmla="*/ 476 h 476"/>
                <a:gd name="T2" fmla="*/ 0 w 853"/>
                <a:gd name="T3" fmla="*/ 476 h 476"/>
                <a:gd name="T4" fmla="*/ 153 w 853"/>
                <a:gd name="T5" fmla="*/ 105 h 476"/>
                <a:gd name="T6" fmla="*/ 207 w 853"/>
                <a:gd name="T7" fmla="*/ 49 h 476"/>
                <a:gd name="T8" fmla="*/ 235 w 853"/>
                <a:gd name="T9" fmla="*/ 35 h 476"/>
                <a:gd name="T10" fmla="*/ 237 w 853"/>
                <a:gd name="T11" fmla="*/ 34 h 476"/>
                <a:gd name="T12" fmla="*/ 253 w 853"/>
                <a:gd name="T13" fmla="*/ 27 h 476"/>
                <a:gd name="T14" fmla="*/ 481 w 853"/>
                <a:gd name="T15" fmla="*/ 29 h 476"/>
                <a:gd name="T16" fmla="*/ 711 w 853"/>
                <a:gd name="T17" fmla="*/ 125 h 476"/>
                <a:gd name="T18" fmla="*/ 712 w 853"/>
                <a:gd name="T19" fmla="*/ 125 h 476"/>
                <a:gd name="T20" fmla="*/ 761 w 853"/>
                <a:gd name="T21" fmla="*/ 151 h 476"/>
                <a:gd name="T22" fmla="*/ 821 w 853"/>
                <a:gd name="T23" fmla="*/ 193 h 476"/>
                <a:gd name="T24" fmla="*/ 833 w 853"/>
                <a:gd name="T25" fmla="*/ 261 h 476"/>
                <a:gd name="T26" fmla="*/ 853 w 853"/>
                <a:gd name="T27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3" h="476">
                  <a:moveTo>
                    <a:pt x="853" y="476"/>
                  </a:moveTo>
                  <a:cubicBezTo>
                    <a:pt x="0" y="476"/>
                    <a:pt x="0" y="476"/>
                    <a:pt x="0" y="476"/>
                  </a:cubicBezTo>
                  <a:cubicBezTo>
                    <a:pt x="41" y="389"/>
                    <a:pt x="147" y="159"/>
                    <a:pt x="153" y="105"/>
                  </a:cubicBezTo>
                  <a:cubicBezTo>
                    <a:pt x="156" y="85"/>
                    <a:pt x="178" y="65"/>
                    <a:pt x="207" y="49"/>
                  </a:cubicBezTo>
                  <a:cubicBezTo>
                    <a:pt x="216" y="44"/>
                    <a:pt x="225" y="39"/>
                    <a:pt x="235" y="35"/>
                  </a:cubicBezTo>
                  <a:cubicBezTo>
                    <a:pt x="237" y="34"/>
                    <a:pt x="237" y="34"/>
                    <a:pt x="237" y="34"/>
                  </a:cubicBezTo>
                  <a:cubicBezTo>
                    <a:pt x="242" y="31"/>
                    <a:pt x="248" y="29"/>
                    <a:pt x="253" y="27"/>
                  </a:cubicBezTo>
                  <a:cubicBezTo>
                    <a:pt x="327" y="0"/>
                    <a:pt x="408" y="1"/>
                    <a:pt x="481" y="29"/>
                  </a:cubicBezTo>
                  <a:cubicBezTo>
                    <a:pt x="551" y="56"/>
                    <a:pt x="641" y="92"/>
                    <a:pt x="711" y="125"/>
                  </a:cubicBezTo>
                  <a:cubicBezTo>
                    <a:pt x="712" y="125"/>
                    <a:pt x="712" y="125"/>
                    <a:pt x="712" y="125"/>
                  </a:cubicBezTo>
                  <a:cubicBezTo>
                    <a:pt x="730" y="134"/>
                    <a:pt x="746" y="142"/>
                    <a:pt x="761" y="151"/>
                  </a:cubicBezTo>
                  <a:cubicBezTo>
                    <a:pt x="791" y="167"/>
                    <a:pt x="812" y="182"/>
                    <a:pt x="821" y="193"/>
                  </a:cubicBezTo>
                  <a:cubicBezTo>
                    <a:pt x="824" y="199"/>
                    <a:pt x="829" y="223"/>
                    <a:pt x="833" y="261"/>
                  </a:cubicBezTo>
                  <a:cubicBezTo>
                    <a:pt x="839" y="313"/>
                    <a:pt x="846" y="389"/>
                    <a:pt x="853" y="476"/>
                  </a:cubicBezTo>
                </a:path>
              </a:pathLst>
            </a:custGeom>
            <a:solidFill>
              <a:srgbClr val="42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ïṥ1íḓé">
              <a:extLst>
                <a:ext uri="{FF2B5EF4-FFF2-40B4-BE49-F238E27FC236}">
                  <a16:creationId xmlns="" xmlns:a16="http://schemas.microsoft.com/office/drawing/2014/main" id="{468459A2-FD40-4659-A59F-0666F0E00EB7}"/>
                </a:ext>
              </a:extLst>
            </p:cNvPr>
            <p:cNvSpPr/>
            <p:nvPr/>
          </p:nvSpPr>
          <p:spPr bwMode="auto">
            <a:xfrm>
              <a:off x="4780682" y="2101737"/>
              <a:ext cx="2291731" cy="2112573"/>
            </a:xfrm>
            <a:custGeom>
              <a:avLst/>
              <a:gdLst>
                <a:gd name="T0" fmla="*/ 486 w 1298"/>
                <a:gd name="T1" fmla="*/ 0 h 1197"/>
                <a:gd name="T2" fmla="*/ 302 w 1298"/>
                <a:gd name="T3" fmla="*/ 50 h 1197"/>
                <a:gd name="T4" fmla="*/ 132 w 1298"/>
                <a:gd name="T5" fmla="*/ 359 h 1197"/>
                <a:gd name="T6" fmla="*/ 0 w 1298"/>
                <a:gd name="T7" fmla="*/ 521 h 1197"/>
                <a:gd name="T8" fmla="*/ 17 w 1298"/>
                <a:gd name="T9" fmla="*/ 568 h 1197"/>
                <a:gd name="T10" fmla="*/ 27 w 1298"/>
                <a:gd name="T11" fmla="*/ 627 h 1197"/>
                <a:gd name="T12" fmla="*/ 20 w 1298"/>
                <a:gd name="T13" fmla="*/ 676 h 1197"/>
                <a:gd name="T14" fmla="*/ 20 w 1298"/>
                <a:gd name="T15" fmla="*/ 677 h 1197"/>
                <a:gd name="T16" fmla="*/ 21 w 1298"/>
                <a:gd name="T17" fmla="*/ 677 h 1197"/>
                <a:gd name="T18" fmla="*/ 77 w 1298"/>
                <a:gd name="T19" fmla="*/ 885 h 1197"/>
                <a:gd name="T20" fmla="*/ 77 w 1298"/>
                <a:gd name="T21" fmla="*/ 906 h 1197"/>
                <a:gd name="T22" fmla="*/ 54 w 1298"/>
                <a:gd name="T23" fmla="*/ 1026 h 1197"/>
                <a:gd name="T24" fmla="*/ 157 w 1298"/>
                <a:gd name="T25" fmla="*/ 1075 h 1197"/>
                <a:gd name="T26" fmla="*/ 157 w 1298"/>
                <a:gd name="T27" fmla="*/ 529 h 1197"/>
                <a:gd name="T28" fmla="*/ 202 w 1298"/>
                <a:gd name="T29" fmla="*/ 529 h 1197"/>
                <a:gd name="T30" fmla="*/ 574 w 1298"/>
                <a:gd name="T31" fmla="*/ 230 h 1197"/>
                <a:gd name="T32" fmla="*/ 947 w 1298"/>
                <a:gd name="T33" fmla="*/ 529 h 1197"/>
                <a:gd name="T34" fmla="*/ 1074 w 1298"/>
                <a:gd name="T35" fmla="*/ 529 h 1197"/>
                <a:gd name="T36" fmla="*/ 1074 w 1298"/>
                <a:gd name="T37" fmla="*/ 1197 h 1197"/>
                <a:gd name="T38" fmla="*/ 1254 w 1298"/>
                <a:gd name="T39" fmla="*/ 1048 h 1197"/>
                <a:gd name="T40" fmla="*/ 1292 w 1298"/>
                <a:gd name="T41" fmla="*/ 1021 h 1197"/>
                <a:gd name="T42" fmla="*/ 1298 w 1298"/>
                <a:gd name="T43" fmla="*/ 1016 h 1197"/>
                <a:gd name="T44" fmla="*/ 1260 w 1298"/>
                <a:gd name="T45" fmla="*/ 942 h 1197"/>
                <a:gd name="T46" fmla="*/ 1193 w 1298"/>
                <a:gd name="T47" fmla="*/ 726 h 1197"/>
                <a:gd name="T48" fmla="*/ 1193 w 1298"/>
                <a:gd name="T49" fmla="*/ 726 h 1197"/>
                <a:gd name="T50" fmla="*/ 1194 w 1298"/>
                <a:gd name="T51" fmla="*/ 714 h 1197"/>
                <a:gd name="T52" fmla="*/ 1235 w 1298"/>
                <a:gd name="T53" fmla="*/ 459 h 1197"/>
                <a:gd name="T54" fmla="*/ 1234 w 1298"/>
                <a:gd name="T55" fmla="*/ 443 h 1197"/>
                <a:gd name="T56" fmla="*/ 1154 w 1298"/>
                <a:gd name="T57" fmla="*/ 241 h 1197"/>
                <a:gd name="T58" fmla="*/ 1046 w 1298"/>
                <a:gd name="T59" fmla="*/ 118 h 1197"/>
                <a:gd name="T60" fmla="*/ 810 w 1298"/>
                <a:gd name="T61" fmla="*/ 32 h 1197"/>
                <a:gd name="T62" fmla="*/ 565 w 1298"/>
                <a:gd name="T63" fmla="*/ 4 h 1197"/>
                <a:gd name="T64" fmla="*/ 486 w 1298"/>
                <a:gd name="T65" fmla="*/ 0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8" h="1197">
                  <a:moveTo>
                    <a:pt x="486" y="0"/>
                  </a:moveTo>
                  <a:cubicBezTo>
                    <a:pt x="420" y="0"/>
                    <a:pt x="354" y="10"/>
                    <a:pt x="302" y="50"/>
                  </a:cubicBezTo>
                  <a:cubicBezTo>
                    <a:pt x="209" y="123"/>
                    <a:pt x="203" y="264"/>
                    <a:pt x="132" y="359"/>
                  </a:cubicBezTo>
                  <a:cubicBezTo>
                    <a:pt x="90" y="415"/>
                    <a:pt x="24" y="458"/>
                    <a:pt x="0" y="521"/>
                  </a:cubicBezTo>
                  <a:cubicBezTo>
                    <a:pt x="6" y="536"/>
                    <a:pt x="12" y="552"/>
                    <a:pt x="17" y="568"/>
                  </a:cubicBezTo>
                  <a:cubicBezTo>
                    <a:pt x="23" y="587"/>
                    <a:pt x="27" y="607"/>
                    <a:pt x="27" y="627"/>
                  </a:cubicBezTo>
                  <a:cubicBezTo>
                    <a:pt x="28" y="644"/>
                    <a:pt x="26" y="660"/>
                    <a:pt x="20" y="676"/>
                  </a:cubicBezTo>
                  <a:cubicBezTo>
                    <a:pt x="20" y="676"/>
                    <a:pt x="20" y="676"/>
                    <a:pt x="20" y="677"/>
                  </a:cubicBezTo>
                  <a:cubicBezTo>
                    <a:pt x="20" y="677"/>
                    <a:pt x="20" y="677"/>
                    <a:pt x="21" y="677"/>
                  </a:cubicBezTo>
                  <a:cubicBezTo>
                    <a:pt x="47" y="744"/>
                    <a:pt x="72" y="813"/>
                    <a:pt x="77" y="885"/>
                  </a:cubicBezTo>
                  <a:cubicBezTo>
                    <a:pt x="77" y="892"/>
                    <a:pt x="77" y="899"/>
                    <a:pt x="77" y="906"/>
                  </a:cubicBezTo>
                  <a:cubicBezTo>
                    <a:pt x="78" y="947"/>
                    <a:pt x="71" y="989"/>
                    <a:pt x="54" y="1026"/>
                  </a:cubicBezTo>
                  <a:cubicBezTo>
                    <a:pt x="87" y="1043"/>
                    <a:pt x="122" y="1060"/>
                    <a:pt x="157" y="1075"/>
                  </a:cubicBezTo>
                  <a:cubicBezTo>
                    <a:pt x="157" y="529"/>
                    <a:pt x="157" y="529"/>
                    <a:pt x="157" y="529"/>
                  </a:cubicBezTo>
                  <a:cubicBezTo>
                    <a:pt x="202" y="529"/>
                    <a:pt x="202" y="529"/>
                    <a:pt x="202" y="529"/>
                  </a:cubicBezTo>
                  <a:cubicBezTo>
                    <a:pt x="239" y="358"/>
                    <a:pt x="392" y="230"/>
                    <a:pt x="574" y="230"/>
                  </a:cubicBezTo>
                  <a:cubicBezTo>
                    <a:pt x="757" y="230"/>
                    <a:pt x="909" y="358"/>
                    <a:pt x="947" y="529"/>
                  </a:cubicBezTo>
                  <a:cubicBezTo>
                    <a:pt x="1074" y="529"/>
                    <a:pt x="1074" y="529"/>
                    <a:pt x="1074" y="529"/>
                  </a:cubicBezTo>
                  <a:cubicBezTo>
                    <a:pt x="1074" y="1197"/>
                    <a:pt x="1074" y="1197"/>
                    <a:pt x="1074" y="1197"/>
                  </a:cubicBezTo>
                  <a:cubicBezTo>
                    <a:pt x="1118" y="1127"/>
                    <a:pt x="1181" y="1077"/>
                    <a:pt x="1254" y="1048"/>
                  </a:cubicBezTo>
                  <a:cubicBezTo>
                    <a:pt x="1266" y="1039"/>
                    <a:pt x="1280" y="1030"/>
                    <a:pt x="1292" y="1021"/>
                  </a:cubicBezTo>
                  <a:cubicBezTo>
                    <a:pt x="1294" y="1019"/>
                    <a:pt x="1296" y="1018"/>
                    <a:pt x="1298" y="1016"/>
                  </a:cubicBezTo>
                  <a:cubicBezTo>
                    <a:pt x="1287" y="990"/>
                    <a:pt x="1274" y="966"/>
                    <a:pt x="1260" y="942"/>
                  </a:cubicBezTo>
                  <a:cubicBezTo>
                    <a:pt x="1221" y="879"/>
                    <a:pt x="1192" y="801"/>
                    <a:pt x="1193" y="726"/>
                  </a:cubicBezTo>
                  <a:cubicBezTo>
                    <a:pt x="1193" y="726"/>
                    <a:pt x="1193" y="726"/>
                    <a:pt x="1193" y="726"/>
                  </a:cubicBezTo>
                  <a:cubicBezTo>
                    <a:pt x="1193" y="722"/>
                    <a:pt x="1193" y="718"/>
                    <a:pt x="1194" y="714"/>
                  </a:cubicBezTo>
                  <a:cubicBezTo>
                    <a:pt x="1199" y="628"/>
                    <a:pt x="1236" y="545"/>
                    <a:pt x="1235" y="459"/>
                  </a:cubicBezTo>
                  <a:cubicBezTo>
                    <a:pt x="1235" y="454"/>
                    <a:pt x="1235" y="449"/>
                    <a:pt x="1234" y="443"/>
                  </a:cubicBezTo>
                  <a:cubicBezTo>
                    <a:pt x="1229" y="370"/>
                    <a:pt x="1194" y="302"/>
                    <a:pt x="1154" y="241"/>
                  </a:cubicBezTo>
                  <a:cubicBezTo>
                    <a:pt x="1124" y="195"/>
                    <a:pt x="1090" y="151"/>
                    <a:pt x="1046" y="118"/>
                  </a:cubicBezTo>
                  <a:cubicBezTo>
                    <a:pt x="979" y="66"/>
                    <a:pt x="894" y="44"/>
                    <a:pt x="810" y="32"/>
                  </a:cubicBezTo>
                  <a:cubicBezTo>
                    <a:pt x="726" y="20"/>
                    <a:pt x="650" y="9"/>
                    <a:pt x="565" y="4"/>
                  </a:cubicBezTo>
                  <a:cubicBezTo>
                    <a:pt x="539" y="2"/>
                    <a:pt x="513" y="0"/>
                    <a:pt x="486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íṧliḓé">
              <a:extLst>
                <a:ext uri="{FF2B5EF4-FFF2-40B4-BE49-F238E27FC236}">
                  <a16:creationId xmlns="" xmlns:a16="http://schemas.microsoft.com/office/drawing/2014/main" id="{2F18D343-1F93-419B-9703-D7C80763BC8B}"/>
                </a:ext>
              </a:extLst>
            </p:cNvPr>
            <p:cNvSpPr/>
            <p:nvPr/>
          </p:nvSpPr>
          <p:spPr bwMode="auto">
            <a:xfrm>
              <a:off x="6994776" y="3894811"/>
              <a:ext cx="89579" cy="56733"/>
            </a:xfrm>
            <a:custGeom>
              <a:avLst/>
              <a:gdLst>
                <a:gd name="T0" fmla="*/ 44 w 51"/>
                <a:gd name="T1" fmla="*/ 0 h 32"/>
                <a:gd name="T2" fmla="*/ 38 w 51"/>
                <a:gd name="T3" fmla="*/ 5 h 32"/>
                <a:gd name="T4" fmla="*/ 0 w 51"/>
                <a:gd name="T5" fmla="*/ 32 h 32"/>
                <a:gd name="T6" fmla="*/ 51 w 51"/>
                <a:gd name="T7" fmla="*/ 16 h 32"/>
                <a:gd name="T8" fmla="*/ 44 w 5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2">
                  <a:moveTo>
                    <a:pt x="44" y="0"/>
                  </a:moveTo>
                  <a:cubicBezTo>
                    <a:pt x="42" y="2"/>
                    <a:pt x="40" y="3"/>
                    <a:pt x="38" y="5"/>
                  </a:cubicBezTo>
                  <a:cubicBezTo>
                    <a:pt x="26" y="14"/>
                    <a:pt x="12" y="23"/>
                    <a:pt x="0" y="32"/>
                  </a:cubicBezTo>
                  <a:cubicBezTo>
                    <a:pt x="16" y="26"/>
                    <a:pt x="33" y="21"/>
                    <a:pt x="51" y="16"/>
                  </a:cubicBezTo>
                  <a:cubicBezTo>
                    <a:pt x="49" y="11"/>
                    <a:pt x="46" y="5"/>
                    <a:pt x="44" y="0"/>
                  </a:cubicBezTo>
                </a:path>
              </a:pathLst>
            </a:custGeom>
            <a:solidFill>
              <a:srgbClr val="DE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íš1ide">
              <a:extLst>
                <a:ext uri="{FF2B5EF4-FFF2-40B4-BE49-F238E27FC236}">
                  <a16:creationId xmlns="" xmlns:a16="http://schemas.microsoft.com/office/drawing/2014/main" id="{FB7CD80E-F4A1-47E6-A1AB-B6815A8F63B5}"/>
                </a:ext>
              </a:extLst>
            </p:cNvPr>
            <p:cNvSpPr/>
            <p:nvPr/>
          </p:nvSpPr>
          <p:spPr bwMode="auto">
            <a:xfrm>
              <a:off x="6676771" y="3923178"/>
              <a:ext cx="477755" cy="486713"/>
            </a:xfrm>
            <a:custGeom>
              <a:avLst/>
              <a:gdLst>
                <a:gd name="T0" fmla="*/ 231 w 271"/>
                <a:gd name="T1" fmla="*/ 0 h 276"/>
                <a:gd name="T2" fmla="*/ 0 w 271"/>
                <a:gd name="T3" fmla="*/ 165 h 276"/>
                <a:gd name="T4" fmla="*/ 0 w 271"/>
                <a:gd name="T5" fmla="*/ 167 h 276"/>
                <a:gd name="T6" fmla="*/ 34 w 271"/>
                <a:gd name="T7" fmla="*/ 179 h 276"/>
                <a:gd name="T8" fmla="*/ 265 w 271"/>
                <a:gd name="T9" fmla="*/ 275 h 276"/>
                <a:gd name="T10" fmla="*/ 265 w 271"/>
                <a:gd name="T11" fmla="*/ 275 h 276"/>
                <a:gd name="T12" fmla="*/ 268 w 271"/>
                <a:gd name="T13" fmla="*/ 276 h 276"/>
                <a:gd name="T14" fmla="*/ 269 w 271"/>
                <a:gd name="T15" fmla="*/ 264 h 276"/>
                <a:gd name="T16" fmla="*/ 270 w 271"/>
                <a:gd name="T17" fmla="*/ 246 h 276"/>
                <a:gd name="T18" fmla="*/ 271 w 271"/>
                <a:gd name="T19" fmla="*/ 210 h 276"/>
                <a:gd name="T20" fmla="*/ 231 w 271"/>
                <a:gd name="T2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276">
                  <a:moveTo>
                    <a:pt x="231" y="0"/>
                  </a:moveTo>
                  <a:cubicBezTo>
                    <a:pt x="137" y="23"/>
                    <a:pt x="54" y="79"/>
                    <a:pt x="0" y="165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1" y="170"/>
                    <a:pt x="23" y="174"/>
                    <a:pt x="34" y="179"/>
                  </a:cubicBezTo>
                  <a:cubicBezTo>
                    <a:pt x="104" y="205"/>
                    <a:pt x="194" y="241"/>
                    <a:pt x="265" y="275"/>
                  </a:cubicBezTo>
                  <a:cubicBezTo>
                    <a:pt x="265" y="275"/>
                    <a:pt x="265" y="275"/>
                    <a:pt x="265" y="275"/>
                  </a:cubicBezTo>
                  <a:cubicBezTo>
                    <a:pt x="266" y="275"/>
                    <a:pt x="267" y="276"/>
                    <a:pt x="268" y="276"/>
                  </a:cubicBezTo>
                  <a:cubicBezTo>
                    <a:pt x="268" y="272"/>
                    <a:pt x="269" y="268"/>
                    <a:pt x="269" y="264"/>
                  </a:cubicBezTo>
                  <a:cubicBezTo>
                    <a:pt x="270" y="258"/>
                    <a:pt x="270" y="252"/>
                    <a:pt x="270" y="246"/>
                  </a:cubicBezTo>
                  <a:cubicBezTo>
                    <a:pt x="271" y="234"/>
                    <a:pt x="271" y="222"/>
                    <a:pt x="271" y="210"/>
                  </a:cubicBezTo>
                  <a:cubicBezTo>
                    <a:pt x="271" y="138"/>
                    <a:pt x="257" y="67"/>
                    <a:pt x="231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íṡļíḍê">
              <a:extLst>
                <a:ext uri="{FF2B5EF4-FFF2-40B4-BE49-F238E27FC236}">
                  <a16:creationId xmlns="" xmlns:a16="http://schemas.microsoft.com/office/drawing/2014/main" id="{0829FED9-1C09-499F-ADF7-ABA48D428BE3}"/>
                </a:ext>
              </a:extLst>
            </p:cNvPr>
            <p:cNvSpPr/>
            <p:nvPr/>
          </p:nvSpPr>
          <p:spPr bwMode="auto">
            <a:xfrm>
              <a:off x="4444760" y="3912726"/>
              <a:ext cx="613617" cy="671843"/>
            </a:xfrm>
            <a:custGeom>
              <a:avLst/>
              <a:gdLst>
                <a:gd name="T0" fmla="*/ 244 w 347"/>
                <a:gd name="T1" fmla="*/ 0 h 381"/>
                <a:gd name="T2" fmla="*/ 206 w 347"/>
                <a:gd name="T3" fmla="*/ 61 h 381"/>
                <a:gd name="T4" fmla="*/ 123 w 347"/>
                <a:gd name="T5" fmla="*/ 135 h 381"/>
                <a:gd name="T6" fmla="*/ 27 w 347"/>
                <a:gd name="T7" fmla="*/ 306 h 381"/>
                <a:gd name="T8" fmla="*/ 4 w 347"/>
                <a:gd name="T9" fmla="*/ 370 h 381"/>
                <a:gd name="T10" fmla="*/ 0 w 347"/>
                <a:gd name="T11" fmla="*/ 381 h 381"/>
                <a:gd name="T12" fmla="*/ 87 w 347"/>
                <a:gd name="T13" fmla="*/ 282 h 381"/>
                <a:gd name="T14" fmla="*/ 100 w 347"/>
                <a:gd name="T15" fmla="*/ 265 h 381"/>
                <a:gd name="T16" fmla="*/ 101 w 347"/>
                <a:gd name="T17" fmla="*/ 264 h 381"/>
                <a:gd name="T18" fmla="*/ 103 w 347"/>
                <a:gd name="T19" fmla="*/ 263 h 381"/>
                <a:gd name="T20" fmla="*/ 345 w 347"/>
                <a:gd name="T21" fmla="*/ 176 h 381"/>
                <a:gd name="T22" fmla="*/ 347 w 347"/>
                <a:gd name="T23" fmla="*/ 176 h 381"/>
                <a:gd name="T24" fmla="*/ 347 w 347"/>
                <a:gd name="T25" fmla="*/ 49 h 381"/>
                <a:gd name="T26" fmla="*/ 244 w 347"/>
                <a:gd name="T2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" h="381">
                  <a:moveTo>
                    <a:pt x="244" y="0"/>
                  </a:moveTo>
                  <a:cubicBezTo>
                    <a:pt x="235" y="22"/>
                    <a:pt x="222" y="43"/>
                    <a:pt x="206" y="61"/>
                  </a:cubicBezTo>
                  <a:cubicBezTo>
                    <a:pt x="181" y="88"/>
                    <a:pt x="149" y="108"/>
                    <a:pt x="123" y="135"/>
                  </a:cubicBezTo>
                  <a:cubicBezTo>
                    <a:pt x="76" y="181"/>
                    <a:pt x="50" y="244"/>
                    <a:pt x="27" y="306"/>
                  </a:cubicBezTo>
                  <a:cubicBezTo>
                    <a:pt x="19" y="327"/>
                    <a:pt x="11" y="349"/>
                    <a:pt x="4" y="370"/>
                  </a:cubicBezTo>
                  <a:cubicBezTo>
                    <a:pt x="2" y="374"/>
                    <a:pt x="1" y="378"/>
                    <a:pt x="0" y="381"/>
                  </a:cubicBezTo>
                  <a:cubicBezTo>
                    <a:pt x="24" y="344"/>
                    <a:pt x="53" y="310"/>
                    <a:pt x="87" y="282"/>
                  </a:cubicBezTo>
                  <a:cubicBezTo>
                    <a:pt x="91" y="276"/>
                    <a:pt x="95" y="271"/>
                    <a:pt x="100" y="265"/>
                  </a:cubicBezTo>
                  <a:cubicBezTo>
                    <a:pt x="100" y="265"/>
                    <a:pt x="101" y="265"/>
                    <a:pt x="101" y="264"/>
                  </a:cubicBezTo>
                  <a:cubicBezTo>
                    <a:pt x="102" y="264"/>
                    <a:pt x="102" y="263"/>
                    <a:pt x="103" y="263"/>
                  </a:cubicBezTo>
                  <a:cubicBezTo>
                    <a:pt x="172" y="208"/>
                    <a:pt x="257" y="177"/>
                    <a:pt x="345" y="176"/>
                  </a:cubicBezTo>
                  <a:cubicBezTo>
                    <a:pt x="346" y="176"/>
                    <a:pt x="347" y="176"/>
                    <a:pt x="347" y="176"/>
                  </a:cubicBezTo>
                  <a:cubicBezTo>
                    <a:pt x="347" y="49"/>
                    <a:pt x="347" y="49"/>
                    <a:pt x="347" y="49"/>
                  </a:cubicBezTo>
                  <a:cubicBezTo>
                    <a:pt x="312" y="34"/>
                    <a:pt x="277" y="17"/>
                    <a:pt x="244" y="0"/>
                  </a:cubicBezTo>
                </a:path>
              </a:pathLst>
            </a:custGeom>
            <a:solidFill>
              <a:srgbClr val="397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ïSḷíḓè">
              <a:extLst>
                <a:ext uri="{FF2B5EF4-FFF2-40B4-BE49-F238E27FC236}">
                  <a16:creationId xmlns="" xmlns:a16="http://schemas.microsoft.com/office/drawing/2014/main" id="{CE4F58C1-7E1E-4571-857D-1376E13C4FA9}"/>
                </a:ext>
              </a:extLst>
            </p:cNvPr>
            <p:cNvSpPr/>
            <p:nvPr/>
          </p:nvSpPr>
          <p:spPr bwMode="auto">
            <a:xfrm>
              <a:off x="4815020" y="3208038"/>
              <a:ext cx="14930" cy="88087"/>
            </a:xfrm>
            <a:custGeom>
              <a:avLst/>
              <a:gdLst>
                <a:gd name="T0" fmla="*/ 8 w 9"/>
                <a:gd name="T1" fmla="*/ 0 h 50"/>
                <a:gd name="T2" fmla="*/ 1 w 9"/>
                <a:gd name="T3" fmla="*/ 43 h 50"/>
                <a:gd name="T4" fmla="*/ 0 w 9"/>
                <a:gd name="T5" fmla="*/ 47 h 50"/>
                <a:gd name="T6" fmla="*/ 1 w 9"/>
                <a:gd name="T7" fmla="*/ 50 h 50"/>
                <a:gd name="T8" fmla="*/ 1 w 9"/>
                <a:gd name="T9" fmla="*/ 49 h 50"/>
                <a:gd name="T10" fmla="*/ 8 w 9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0">
                  <a:moveTo>
                    <a:pt x="8" y="0"/>
                  </a:moveTo>
                  <a:cubicBezTo>
                    <a:pt x="9" y="15"/>
                    <a:pt x="7" y="30"/>
                    <a:pt x="1" y="43"/>
                  </a:cubicBezTo>
                  <a:cubicBezTo>
                    <a:pt x="1" y="45"/>
                    <a:pt x="1" y="46"/>
                    <a:pt x="0" y="47"/>
                  </a:cubicBezTo>
                  <a:cubicBezTo>
                    <a:pt x="1" y="48"/>
                    <a:pt x="1" y="49"/>
                    <a:pt x="1" y="50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7" y="33"/>
                    <a:pt x="9" y="17"/>
                    <a:pt x="8" y="0"/>
                  </a:cubicBezTo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ís1íďè">
              <a:extLst>
                <a:ext uri="{FF2B5EF4-FFF2-40B4-BE49-F238E27FC236}">
                  <a16:creationId xmlns="" xmlns:a16="http://schemas.microsoft.com/office/drawing/2014/main" id="{0D1A9166-F79F-4E2B-965B-FFF133056ED8}"/>
                </a:ext>
              </a:extLst>
            </p:cNvPr>
            <p:cNvSpPr/>
            <p:nvPr/>
          </p:nvSpPr>
          <p:spPr bwMode="auto">
            <a:xfrm>
              <a:off x="4764258" y="3021415"/>
              <a:ext cx="65691" cy="268737"/>
            </a:xfrm>
            <a:custGeom>
              <a:avLst/>
              <a:gdLst>
                <a:gd name="T0" fmla="*/ 9 w 37"/>
                <a:gd name="T1" fmla="*/ 0 h 153"/>
                <a:gd name="T2" fmla="*/ 2 w 37"/>
                <a:gd name="T3" fmla="*/ 28 h 153"/>
                <a:gd name="T4" fmla="*/ 1 w 37"/>
                <a:gd name="T5" fmla="*/ 44 h 153"/>
                <a:gd name="T6" fmla="*/ 28 w 37"/>
                <a:gd name="T7" fmla="*/ 153 h 153"/>
                <a:gd name="T8" fmla="*/ 29 w 37"/>
                <a:gd name="T9" fmla="*/ 149 h 153"/>
                <a:gd name="T10" fmla="*/ 36 w 37"/>
                <a:gd name="T11" fmla="*/ 106 h 153"/>
                <a:gd name="T12" fmla="*/ 26 w 37"/>
                <a:gd name="T13" fmla="*/ 47 h 153"/>
                <a:gd name="T14" fmla="*/ 9 w 37"/>
                <a:gd name="T1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3">
                  <a:moveTo>
                    <a:pt x="9" y="0"/>
                  </a:moveTo>
                  <a:cubicBezTo>
                    <a:pt x="6" y="9"/>
                    <a:pt x="3" y="18"/>
                    <a:pt x="2" y="28"/>
                  </a:cubicBezTo>
                  <a:cubicBezTo>
                    <a:pt x="1" y="34"/>
                    <a:pt x="1" y="39"/>
                    <a:pt x="1" y="44"/>
                  </a:cubicBezTo>
                  <a:cubicBezTo>
                    <a:pt x="0" y="81"/>
                    <a:pt x="14" y="118"/>
                    <a:pt x="28" y="153"/>
                  </a:cubicBezTo>
                  <a:cubicBezTo>
                    <a:pt x="29" y="152"/>
                    <a:pt x="29" y="151"/>
                    <a:pt x="29" y="149"/>
                  </a:cubicBezTo>
                  <a:cubicBezTo>
                    <a:pt x="35" y="136"/>
                    <a:pt x="37" y="121"/>
                    <a:pt x="36" y="106"/>
                  </a:cubicBezTo>
                  <a:cubicBezTo>
                    <a:pt x="36" y="86"/>
                    <a:pt x="32" y="66"/>
                    <a:pt x="26" y="47"/>
                  </a:cubicBezTo>
                  <a:cubicBezTo>
                    <a:pt x="21" y="31"/>
                    <a:pt x="15" y="15"/>
                    <a:pt x="9" y="0"/>
                  </a:cubicBezTo>
                </a:path>
              </a:pathLst>
            </a:custGeom>
            <a:solidFill>
              <a:srgbClr val="AF6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îš1îḋè">
              <a:extLst>
                <a:ext uri="{FF2B5EF4-FFF2-40B4-BE49-F238E27FC236}">
                  <a16:creationId xmlns="" xmlns:a16="http://schemas.microsoft.com/office/drawing/2014/main" id="{4056965F-B0ED-47AE-B03C-1DACFFB5711D}"/>
                </a:ext>
              </a:extLst>
            </p:cNvPr>
            <p:cNvSpPr/>
            <p:nvPr/>
          </p:nvSpPr>
          <p:spPr bwMode="auto">
            <a:xfrm>
              <a:off x="5058377" y="3034852"/>
              <a:ext cx="1618395" cy="1345179"/>
            </a:xfrm>
            <a:custGeom>
              <a:avLst/>
              <a:gdLst>
                <a:gd name="T0" fmla="*/ 45 w 917"/>
                <a:gd name="T1" fmla="*/ 0 h 762"/>
                <a:gd name="T2" fmla="*/ 0 w 917"/>
                <a:gd name="T3" fmla="*/ 0 h 762"/>
                <a:gd name="T4" fmla="*/ 0 w 917"/>
                <a:gd name="T5" fmla="*/ 673 h 762"/>
                <a:gd name="T6" fmla="*/ 8 w 917"/>
                <a:gd name="T7" fmla="*/ 673 h 762"/>
                <a:gd name="T8" fmla="*/ 211 w 917"/>
                <a:gd name="T9" fmla="*/ 762 h 762"/>
                <a:gd name="T10" fmla="*/ 229 w 917"/>
                <a:gd name="T11" fmla="*/ 715 h 762"/>
                <a:gd name="T12" fmla="*/ 264 w 917"/>
                <a:gd name="T13" fmla="*/ 558 h 762"/>
                <a:gd name="T14" fmla="*/ 264 w 917"/>
                <a:gd name="T15" fmla="*/ 558 h 762"/>
                <a:gd name="T16" fmla="*/ 213 w 917"/>
                <a:gd name="T17" fmla="*/ 496 h 762"/>
                <a:gd name="T18" fmla="*/ 203 w 917"/>
                <a:gd name="T19" fmla="*/ 483 h 762"/>
                <a:gd name="T20" fmla="*/ 163 w 917"/>
                <a:gd name="T21" fmla="*/ 411 h 762"/>
                <a:gd name="T22" fmla="*/ 156 w 917"/>
                <a:gd name="T23" fmla="*/ 365 h 762"/>
                <a:gd name="T24" fmla="*/ 156 w 917"/>
                <a:gd name="T25" fmla="*/ 360 h 762"/>
                <a:gd name="T26" fmla="*/ 36 w 917"/>
                <a:gd name="T27" fmla="*/ 82 h 762"/>
                <a:gd name="T28" fmla="*/ 45 w 917"/>
                <a:gd name="T29" fmla="*/ 0 h 762"/>
                <a:gd name="T30" fmla="*/ 917 w 917"/>
                <a:gd name="T31" fmla="*/ 0 h 762"/>
                <a:gd name="T32" fmla="*/ 790 w 917"/>
                <a:gd name="T33" fmla="*/ 0 h 762"/>
                <a:gd name="T34" fmla="*/ 799 w 917"/>
                <a:gd name="T35" fmla="*/ 82 h 762"/>
                <a:gd name="T36" fmla="*/ 746 w 917"/>
                <a:gd name="T37" fmla="*/ 276 h 762"/>
                <a:gd name="T38" fmla="*/ 745 w 917"/>
                <a:gd name="T39" fmla="*/ 282 h 762"/>
                <a:gd name="T40" fmla="*/ 707 w 917"/>
                <a:gd name="T41" fmla="*/ 381 h 762"/>
                <a:gd name="T42" fmla="*/ 707 w 917"/>
                <a:gd name="T43" fmla="*/ 381 h 762"/>
                <a:gd name="T44" fmla="*/ 712 w 917"/>
                <a:gd name="T45" fmla="*/ 505 h 762"/>
                <a:gd name="T46" fmla="*/ 726 w 917"/>
                <a:gd name="T47" fmla="*/ 679 h 762"/>
                <a:gd name="T48" fmla="*/ 835 w 917"/>
                <a:gd name="T49" fmla="*/ 660 h 762"/>
                <a:gd name="T50" fmla="*/ 917 w 917"/>
                <a:gd name="T51" fmla="*/ 670 h 762"/>
                <a:gd name="T52" fmla="*/ 917 w 917"/>
                <a:gd name="T53" fmla="*/ 668 h 762"/>
                <a:gd name="T54" fmla="*/ 917 w 917"/>
                <a:gd name="T55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7" h="762">
                  <a:moveTo>
                    <a:pt x="4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3"/>
                    <a:pt x="0" y="673"/>
                    <a:pt x="0" y="673"/>
                  </a:cubicBezTo>
                  <a:cubicBezTo>
                    <a:pt x="3" y="673"/>
                    <a:pt x="5" y="673"/>
                    <a:pt x="8" y="673"/>
                  </a:cubicBezTo>
                  <a:cubicBezTo>
                    <a:pt x="154" y="673"/>
                    <a:pt x="198" y="724"/>
                    <a:pt x="211" y="762"/>
                  </a:cubicBezTo>
                  <a:cubicBezTo>
                    <a:pt x="218" y="747"/>
                    <a:pt x="224" y="731"/>
                    <a:pt x="229" y="715"/>
                  </a:cubicBezTo>
                  <a:cubicBezTo>
                    <a:pt x="246" y="664"/>
                    <a:pt x="258" y="612"/>
                    <a:pt x="264" y="558"/>
                  </a:cubicBezTo>
                  <a:cubicBezTo>
                    <a:pt x="264" y="558"/>
                    <a:pt x="264" y="558"/>
                    <a:pt x="264" y="558"/>
                  </a:cubicBezTo>
                  <a:cubicBezTo>
                    <a:pt x="248" y="536"/>
                    <a:pt x="230" y="516"/>
                    <a:pt x="213" y="496"/>
                  </a:cubicBezTo>
                  <a:cubicBezTo>
                    <a:pt x="209" y="491"/>
                    <a:pt x="206" y="487"/>
                    <a:pt x="203" y="483"/>
                  </a:cubicBezTo>
                  <a:cubicBezTo>
                    <a:pt x="186" y="461"/>
                    <a:pt x="171" y="437"/>
                    <a:pt x="163" y="411"/>
                  </a:cubicBezTo>
                  <a:cubicBezTo>
                    <a:pt x="159" y="396"/>
                    <a:pt x="156" y="381"/>
                    <a:pt x="156" y="365"/>
                  </a:cubicBezTo>
                  <a:cubicBezTo>
                    <a:pt x="156" y="363"/>
                    <a:pt x="156" y="362"/>
                    <a:pt x="156" y="360"/>
                  </a:cubicBezTo>
                  <a:cubicBezTo>
                    <a:pt x="82" y="290"/>
                    <a:pt x="36" y="192"/>
                    <a:pt x="36" y="82"/>
                  </a:cubicBezTo>
                  <a:cubicBezTo>
                    <a:pt x="36" y="54"/>
                    <a:pt x="39" y="27"/>
                    <a:pt x="45" y="0"/>
                  </a:cubicBezTo>
                  <a:moveTo>
                    <a:pt x="917" y="0"/>
                  </a:moveTo>
                  <a:cubicBezTo>
                    <a:pt x="790" y="0"/>
                    <a:pt x="790" y="0"/>
                    <a:pt x="790" y="0"/>
                  </a:cubicBezTo>
                  <a:cubicBezTo>
                    <a:pt x="796" y="27"/>
                    <a:pt x="799" y="54"/>
                    <a:pt x="799" y="82"/>
                  </a:cubicBezTo>
                  <a:cubicBezTo>
                    <a:pt x="799" y="153"/>
                    <a:pt x="779" y="219"/>
                    <a:pt x="746" y="276"/>
                  </a:cubicBezTo>
                  <a:cubicBezTo>
                    <a:pt x="746" y="278"/>
                    <a:pt x="746" y="280"/>
                    <a:pt x="745" y="282"/>
                  </a:cubicBezTo>
                  <a:cubicBezTo>
                    <a:pt x="742" y="316"/>
                    <a:pt x="725" y="348"/>
                    <a:pt x="707" y="381"/>
                  </a:cubicBezTo>
                  <a:cubicBezTo>
                    <a:pt x="707" y="381"/>
                    <a:pt x="707" y="381"/>
                    <a:pt x="707" y="381"/>
                  </a:cubicBezTo>
                  <a:cubicBezTo>
                    <a:pt x="708" y="421"/>
                    <a:pt x="710" y="463"/>
                    <a:pt x="712" y="505"/>
                  </a:cubicBezTo>
                  <a:cubicBezTo>
                    <a:pt x="716" y="563"/>
                    <a:pt x="721" y="621"/>
                    <a:pt x="726" y="679"/>
                  </a:cubicBezTo>
                  <a:cubicBezTo>
                    <a:pt x="761" y="666"/>
                    <a:pt x="798" y="660"/>
                    <a:pt x="835" y="660"/>
                  </a:cubicBezTo>
                  <a:cubicBezTo>
                    <a:pt x="862" y="660"/>
                    <a:pt x="890" y="663"/>
                    <a:pt x="917" y="670"/>
                  </a:cubicBezTo>
                  <a:cubicBezTo>
                    <a:pt x="917" y="668"/>
                    <a:pt x="917" y="668"/>
                    <a:pt x="917" y="668"/>
                  </a:cubicBezTo>
                  <a:cubicBezTo>
                    <a:pt x="917" y="0"/>
                    <a:pt x="917" y="0"/>
                    <a:pt x="917" y="0"/>
                  </a:cubicBezTo>
                </a:path>
              </a:pathLst>
            </a:custGeom>
            <a:solidFill>
              <a:srgbClr val="3B3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ïṩḻîdè">
              <a:extLst>
                <a:ext uri="{FF2B5EF4-FFF2-40B4-BE49-F238E27FC236}">
                  <a16:creationId xmlns="" xmlns:a16="http://schemas.microsoft.com/office/drawing/2014/main" id="{33EB0D1B-7536-4497-9E64-8ED74707FA82}"/>
                </a:ext>
              </a:extLst>
            </p:cNvPr>
            <p:cNvSpPr/>
            <p:nvPr/>
          </p:nvSpPr>
          <p:spPr bwMode="auto">
            <a:xfrm>
              <a:off x="5430129" y="3708188"/>
              <a:ext cx="909228" cy="824127"/>
            </a:xfrm>
            <a:custGeom>
              <a:avLst/>
              <a:gdLst>
                <a:gd name="T0" fmla="*/ 53 w 515"/>
                <a:gd name="T1" fmla="*/ 177 h 467"/>
                <a:gd name="T2" fmla="*/ 18 w 515"/>
                <a:gd name="T3" fmla="*/ 334 h 467"/>
                <a:gd name="T4" fmla="*/ 0 w 515"/>
                <a:gd name="T5" fmla="*/ 381 h 467"/>
                <a:gd name="T6" fmla="*/ 1 w 515"/>
                <a:gd name="T7" fmla="*/ 383 h 467"/>
                <a:gd name="T8" fmla="*/ 4 w 515"/>
                <a:gd name="T9" fmla="*/ 424 h 467"/>
                <a:gd name="T10" fmla="*/ 33 w 515"/>
                <a:gd name="T11" fmla="*/ 467 h 467"/>
                <a:gd name="T12" fmla="*/ 33 w 515"/>
                <a:gd name="T13" fmla="*/ 467 h 467"/>
                <a:gd name="T14" fmla="*/ 39 w 515"/>
                <a:gd name="T15" fmla="*/ 456 h 467"/>
                <a:gd name="T16" fmla="*/ 69 w 515"/>
                <a:gd name="T17" fmla="*/ 402 h 467"/>
                <a:gd name="T18" fmla="*/ 85 w 515"/>
                <a:gd name="T19" fmla="*/ 372 h 467"/>
                <a:gd name="T20" fmla="*/ 84 w 515"/>
                <a:gd name="T21" fmla="*/ 228 h 467"/>
                <a:gd name="T22" fmla="*/ 53 w 515"/>
                <a:gd name="T23" fmla="*/ 177 h 467"/>
                <a:gd name="T24" fmla="*/ 53 w 515"/>
                <a:gd name="T25" fmla="*/ 177 h 467"/>
                <a:gd name="T26" fmla="*/ 496 w 515"/>
                <a:gd name="T27" fmla="*/ 0 h 467"/>
                <a:gd name="T28" fmla="*/ 496 w 515"/>
                <a:gd name="T29" fmla="*/ 0 h 467"/>
                <a:gd name="T30" fmla="*/ 454 w 515"/>
                <a:gd name="T31" fmla="*/ 91 h 467"/>
                <a:gd name="T32" fmla="*/ 451 w 515"/>
                <a:gd name="T33" fmla="*/ 108 h 467"/>
                <a:gd name="T34" fmla="*/ 450 w 515"/>
                <a:gd name="T35" fmla="*/ 119 h 467"/>
                <a:gd name="T36" fmla="*/ 449 w 515"/>
                <a:gd name="T37" fmla="*/ 133 h 467"/>
                <a:gd name="T38" fmla="*/ 460 w 515"/>
                <a:gd name="T39" fmla="*/ 209 h 467"/>
                <a:gd name="T40" fmla="*/ 496 w 515"/>
                <a:gd name="T41" fmla="*/ 305 h 467"/>
                <a:gd name="T42" fmla="*/ 496 w 515"/>
                <a:gd name="T43" fmla="*/ 305 h 467"/>
                <a:gd name="T44" fmla="*/ 512 w 515"/>
                <a:gd name="T45" fmla="*/ 299 h 467"/>
                <a:gd name="T46" fmla="*/ 515 w 515"/>
                <a:gd name="T47" fmla="*/ 298 h 467"/>
                <a:gd name="T48" fmla="*/ 501 w 515"/>
                <a:gd name="T49" fmla="*/ 124 h 467"/>
                <a:gd name="T50" fmla="*/ 496 w 515"/>
                <a:gd name="T51" fmla="*/ 0 h 467"/>
                <a:gd name="T52" fmla="*/ 496 w 515"/>
                <a:gd name="T53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5" h="467">
                  <a:moveTo>
                    <a:pt x="53" y="177"/>
                  </a:moveTo>
                  <a:cubicBezTo>
                    <a:pt x="47" y="231"/>
                    <a:pt x="35" y="283"/>
                    <a:pt x="18" y="334"/>
                  </a:cubicBezTo>
                  <a:cubicBezTo>
                    <a:pt x="13" y="350"/>
                    <a:pt x="7" y="366"/>
                    <a:pt x="0" y="381"/>
                  </a:cubicBezTo>
                  <a:cubicBezTo>
                    <a:pt x="0" y="382"/>
                    <a:pt x="0" y="383"/>
                    <a:pt x="1" y="383"/>
                  </a:cubicBezTo>
                  <a:cubicBezTo>
                    <a:pt x="5" y="397"/>
                    <a:pt x="6" y="411"/>
                    <a:pt x="4" y="424"/>
                  </a:cubicBezTo>
                  <a:cubicBezTo>
                    <a:pt x="33" y="467"/>
                    <a:pt x="33" y="467"/>
                    <a:pt x="33" y="467"/>
                  </a:cubicBezTo>
                  <a:cubicBezTo>
                    <a:pt x="33" y="467"/>
                    <a:pt x="33" y="467"/>
                    <a:pt x="33" y="467"/>
                  </a:cubicBezTo>
                  <a:cubicBezTo>
                    <a:pt x="35" y="464"/>
                    <a:pt x="37" y="460"/>
                    <a:pt x="39" y="456"/>
                  </a:cubicBezTo>
                  <a:cubicBezTo>
                    <a:pt x="47" y="437"/>
                    <a:pt x="59" y="420"/>
                    <a:pt x="69" y="402"/>
                  </a:cubicBezTo>
                  <a:cubicBezTo>
                    <a:pt x="75" y="393"/>
                    <a:pt x="80" y="382"/>
                    <a:pt x="85" y="372"/>
                  </a:cubicBezTo>
                  <a:cubicBezTo>
                    <a:pt x="104" y="326"/>
                    <a:pt x="103" y="274"/>
                    <a:pt x="84" y="228"/>
                  </a:cubicBezTo>
                  <a:cubicBezTo>
                    <a:pt x="76" y="210"/>
                    <a:pt x="65" y="193"/>
                    <a:pt x="53" y="177"/>
                  </a:cubicBezTo>
                  <a:cubicBezTo>
                    <a:pt x="53" y="177"/>
                    <a:pt x="53" y="177"/>
                    <a:pt x="53" y="177"/>
                  </a:cubicBezTo>
                  <a:moveTo>
                    <a:pt x="496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79" y="29"/>
                    <a:pt x="462" y="59"/>
                    <a:pt x="454" y="91"/>
                  </a:cubicBezTo>
                  <a:cubicBezTo>
                    <a:pt x="453" y="96"/>
                    <a:pt x="452" y="102"/>
                    <a:pt x="451" y="108"/>
                  </a:cubicBezTo>
                  <a:cubicBezTo>
                    <a:pt x="450" y="112"/>
                    <a:pt x="450" y="116"/>
                    <a:pt x="450" y="119"/>
                  </a:cubicBezTo>
                  <a:cubicBezTo>
                    <a:pt x="449" y="124"/>
                    <a:pt x="449" y="129"/>
                    <a:pt x="449" y="133"/>
                  </a:cubicBezTo>
                  <a:cubicBezTo>
                    <a:pt x="449" y="159"/>
                    <a:pt x="453" y="185"/>
                    <a:pt x="460" y="209"/>
                  </a:cubicBezTo>
                  <a:cubicBezTo>
                    <a:pt x="470" y="241"/>
                    <a:pt x="483" y="273"/>
                    <a:pt x="496" y="305"/>
                  </a:cubicBezTo>
                  <a:cubicBezTo>
                    <a:pt x="496" y="305"/>
                    <a:pt x="496" y="305"/>
                    <a:pt x="496" y="305"/>
                  </a:cubicBezTo>
                  <a:cubicBezTo>
                    <a:pt x="502" y="303"/>
                    <a:pt x="507" y="301"/>
                    <a:pt x="512" y="299"/>
                  </a:cubicBezTo>
                  <a:cubicBezTo>
                    <a:pt x="513" y="298"/>
                    <a:pt x="514" y="298"/>
                    <a:pt x="515" y="298"/>
                  </a:cubicBezTo>
                  <a:cubicBezTo>
                    <a:pt x="510" y="240"/>
                    <a:pt x="505" y="182"/>
                    <a:pt x="501" y="124"/>
                  </a:cubicBezTo>
                  <a:cubicBezTo>
                    <a:pt x="499" y="82"/>
                    <a:pt x="497" y="40"/>
                    <a:pt x="496" y="0"/>
                  </a:cubicBezTo>
                  <a:cubicBezTo>
                    <a:pt x="496" y="0"/>
                    <a:pt x="496" y="0"/>
                    <a:pt x="496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iŝḻïďê">
              <a:extLst>
                <a:ext uri="{FF2B5EF4-FFF2-40B4-BE49-F238E27FC236}">
                  <a16:creationId xmlns="" xmlns:a16="http://schemas.microsoft.com/office/drawing/2014/main" id="{0D828270-E4B7-4594-8843-543942928EBE}"/>
                </a:ext>
              </a:extLst>
            </p:cNvPr>
            <p:cNvSpPr/>
            <p:nvPr/>
          </p:nvSpPr>
          <p:spPr bwMode="auto">
            <a:xfrm>
              <a:off x="5121082" y="2507829"/>
              <a:ext cx="1348165" cy="1163035"/>
            </a:xfrm>
            <a:custGeom>
              <a:avLst/>
              <a:gdLst>
                <a:gd name="T0" fmla="*/ 381 w 763"/>
                <a:gd name="T1" fmla="*/ 0 h 659"/>
                <a:gd name="T2" fmla="*/ 9 w 763"/>
                <a:gd name="T3" fmla="*/ 299 h 659"/>
                <a:gd name="T4" fmla="*/ 9 w 763"/>
                <a:gd name="T5" fmla="*/ 299 h 659"/>
                <a:gd name="T6" fmla="*/ 0 w 763"/>
                <a:gd name="T7" fmla="*/ 381 h 659"/>
                <a:gd name="T8" fmla="*/ 120 w 763"/>
                <a:gd name="T9" fmla="*/ 659 h 659"/>
                <a:gd name="T10" fmla="*/ 120 w 763"/>
                <a:gd name="T11" fmla="*/ 659 h 659"/>
                <a:gd name="T12" fmla="*/ 120 w 763"/>
                <a:gd name="T13" fmla="*/ 658 h 659"/>
                <a:gd name="T14" fmla="*/ 187 w 763"/>
                <a:gd name="T15" fmla="*/ 465 h 659"/>
                <a:gd name="T16" fmla="*/ 188 w 763"/>
                <a:gd name="T17" fmla="*/ 463 h 659"/>
                <a:gd name="T18" fmla="*/ 214 w 763"/>
                <a:gd name="T19" fmla="*/ 402 h 659"/>
                <a:gd name="T20" fmla="*/ 216 w 763"/>
                <a:gd name="T21" fmla="*/ 396 h 659"/>
                <a:gd name="T22" fmla="*/ 220 w 763"/>
                <a:gd name="T23" fmla="*/ 383 h 659"/>
                <a:gd name="T24" fmla="*/ 250 w 763"/>
                <a:gd name="T25" fmla="*/ 210 h 659"/>
                <a:gd name="T26" fmla="*/ 344 w 763"/>
                <a:gd name="T27" fmla="*/ 68 h 659"/>
                <a:gd name="T28" fmla="*/ 403 w 763"/>
                <a:gd name="T29" fmla="*/ 55 h 659"/>
                <a:gd name="T30" fmla="*/ 531 w 763"/>
                <a:gd name="T31" fmla="*/ 109 h 659"/>
                <a:gd name="T32" fmla="*/ 623 w 763"/>
                <a:gd name="T33" fmla="*/ 288 h 659"/>
                <a:gd name="T34" fmla="*/ 632 w 763"/>
                <a:gd name="T35" fmla="*/ 324 h 659"/>
                <a:gd name="T36" fmla="*/ 634 w 763"/>
                <a:gd name="T37" fmla="*/ 330 h 659"/>
                <a:gd name="T38" fmla="*/ 678 w 763"/>
                <a:gd name="T39" fmla="*/ 475 h 659"/>
                <a:gd name="T40" fmla="*/ 678 w 763"/>
                <a:gd name="T41" fmla="*/ 476 h 659"/>
                <a:gd name="T42" fmla="*/ 681 w 763"/>
                <a:gd name="T43" fmla="*/ 483 h 659"/>
                <a:gd name="T44" fmla="*/ 708 w 763"/>
                <a:gd name="T45" fmla="*/ 551 h 659"/>
                <a:gd name="T46" fmla="*/ 710 w 763"/>
                <a:gd name="T47" fmla="*/ 568 h 659"/>
                <a:gd name="T48" fmla="*/ 710 w 763"/>
                <a:gd name="T49" fmla="*/ 575 h 659"/>
                <a:gd name="T50" fmla="*/ 763 w 763"/>
                <a:gd name="T51" fmla="*/ 381 h 659"/>
                <a:gd name="T52" fmla="*/ 754 w 763"/>
                <a:gd name="T53" fmla="*/ 299 h 659"/>
                <a:gd name="T54" fmla="*/ 754 w 763"/>
                <a:gd name="T55" fmla="*/ 299 h 659"/>
                <a:gd name="T56" fmla="*/ 381 w 763"/>
                <a:gd name="T57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3" h="659">
                  <a:moveTo>
                    <a:pt x="381" y="0"/>
                  </a:moveTo>
                  <a:cubicBezTo>
                    <a:pt x="199" y="0"/>
                    <a:pt x="46" y="128"/>
                    <a:pt x="9" y="299"/>
                  </a:cubicBezTo>
                  <a:cubicBezTo>
                    <a:pt x="9" y="299"/>
                    <a:pt x="9" y="299"/>
                    <a:pt x="9" y="299"/>
                  </a:cubicBezTo>
                  <a:cubicBezTo>
                    <a:pt x="3" y="326"/>
                    <a:pt x="0" y="353"/>
                    <a:pt x="0" y="381"/>
                  </a:cubicBezTo>
                  <a:cubicBezTo>
                    <a:pt x="0" y="491"/>
                    <a:pt x="46" y="589"/>
                    <a:pt x="120" y="659"/>
                  </a:cubicBezTo>
                  <a:cubicBezTo>
                    <a:pt x="120" y="659"/>
                    <a:pt x="120" y="659"/>
                    <a:pt x="120" y="659"/>
                  </a:cubicBezTo>
                  <a:cubicBezTo>
                    <a:pt x="120" y="658"/>
                    <a:pt x="120" y="658"/>
                    <a:pt x="120" y="658"/>
                  </a:cubicBezTo>
                  <a:cubicBezTo>
                    <a:pt x="121" y="593"/>
                    <a:pt x="157" y="530"/>
                    <a:pt x="187" y="465"/>
                  </a:cubicBezTo>
                  <a:cubicBezTo>
                    <a:pt x="188" y="463"/>
                    <a:pt x="188" y="463"/>
                    <a:pt x="188" y="463"/>
                  </a:cubicBezTo>
                  <a:cubicBezTo>
                    <a:pt x="198" y="443"/>
                    <a:pt x="206" y="422"/>
                    <a:pt x="214" y="402"/>
                  </a:cubicBezTo>
                  <a:cubicBezTo>
                    <a:pt x="214" y="400"/>
                    <a:pt x="215" y="398"/>
                    <a:pt x="216" y="396"/>
                  </a:cubicBezTo>
                  <a:cubicBezTo>
                    <a:pt x="217" y="392"/>
                    <a:pt x="219" y="388"/>
                    <a:pt x="220" y="383"/>
                  </a:cubicBezTo>
                  <a:cubicBezTo>
                    <a:pt x="236" y="327"/>
                    <a:pt x="237" y="267"/>
                    <a:pt x="250" y="210"/>
                  </a:cubicBezTo>
                  <a:cubicBezTo>
                    <a:pt x="263" y="153"/>
                    <a:pt x="292" y="94"/>
                    <a:pt x="344" y="68"/>
                  </a:cubicBezTo>
                  <a:cubicBezTo>
                    <a:pt x="363" y="59"/>
                    <a:pt x="383" y="55"/>
                    <a:pt x="403" y="55"/>
                  </a:cubicBezTo>
                  <a:cubicBezTo>
                    <a:pt x="450" y="55"/>
                    <a:pt x="497" y="76"/>
                    <a:pt x="531" y="109"/>
                  </a:cubicBezTo>
                  <a:cubicBezTo>
                    <a:pt x="580" y="156"/>
                    <a:pt x="605" y="222"/>
                    <a:pt x="623" y="288"/>
                  </a:cubicBezTo>
                  <a:cubicBezTo>
                    <a:pt x="626" y="300"/>
                    <a:pt x="629" y="312"/>
                    <a:pt x="632" y="324"/>
                  </a:cubicBezTo>
                  <a:cubicBezTo>
                    <a:pt x="633" y="326"/>
                    <a:pt x="633" y="328"/>
                    <a:pt x="634" y="330"/>
                  </a:cubicBezTo>
                  <a:cubicBezTo>
                    <a:pt x="646" y="379"/>
                    <a:pt x="658" y="428"/>
                    <a:pt x="678" y="475"/>
                  </a:cubicBezTo>
                  <a:cubicBezTo>
                    <a:pt x="678" y="476"/>
                    <a:pt x="678" y="476"/>
                    <a:pt x="678" y="476"/>
                  </a:cubicBezTo>
                  <a:cubicBezTo>
                    <a:pt x="679" y="478"/>
                    <a:pt x="680" y="480"/>
                    <a:pt x="681" y="483"/>
                  </a:cubicBezTo>
                  <a:cubicBezTo>
                    <a:pt x="692" y="505"/>
                    <a:pt x="704" y="527"/>
                    <a:pt x="708" y="551"/>
                  </a:cubicBezTo>
                  <a:cubicBezTo>
                    <a:pt x="709" y="557"/>
                    <a:pt x="710" y="562"/>
                    <a:pt x="710" y="568"/>
                  </a:cubicBezTo>
                  <a:cubicBezTo>
                    <a:pt x="710" y="570"/>
                    <a:pt x="710" y="573"/>
                    <a:pt x="710" y="575"/>
                  </a:cubicBezTo>
                  <a:cubicBezTo>
                    <a:pt x="743" y="518"/>
                    <a:pt x="763" y="452"/>
                    <a:pt x="763" y="381"/>
                  </a:cubicBezTo>
                  <a:cubicBezTo>
                    <a:pt x="763" y="353"/>
                    <a:pt x="760" y="326"/>
                    <a:pt x="754" y="299"/>
                  </a:cubicBezTo>
                  <a:cubicBezTo>
                    <a:pt x="754" y="299"/>
                    <a:pt x="754" y="299"/>
                    <a:pt x="754" y="299"/>
                  </a:cubicBezTo>
                  <a:cubicBezTo>
                    <a:pt x="716" y="128"/>
                    <a:pt x="564" y="0"/>
                    <a:pt x="381" y="0"/>
                  </a:cubicBezTo>
                </a:path>
              </a:pathLst>
            </a:custGeom>
            <a:solidFill>
              <a:srgbClr val="AD6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íṣ1íḍê">
              <a:extLst>
                <a:ext uri="{FF2B5EF4-FFF2-40B4-BE49-F238E27FC236}">
                  <a16:creationId xmlns="" xmlns:a16="http://schemas.microsoft.com/office/drawing/2014/main" id="{B1C08FBF-3C2D-44E1-8AE6-D0D37FEDA61A}"/>
                </a:ext>
              </a:extLst>
            </p:cNvPr>
            <p:cNvSpPr/>
            <p:nvPr/>
          </p:nvSpPr>
          <p:spPr bwMode="auto">
            <a:xfrm>
              <a:off x="4623918" y="4223267"/>
              <a:ext cx="434459" cy="155270"/>
            </a:xfrm>
            <a:custGeom>
              <a:avLst/>
              <a:gdLst>
                <a:gd name="T0" fmla="*/ 246 w 246"/>
                <a:gd name="T1" fmla="*/ 0 h 88"/>
                <a:gd name="T2" fmla="*/ 244 w 246"/>
                <a:gd name="T3" fmla="*/ 0 h 88"/>
                <a:gd name="T4" fmla="*/ 2 w 246"/>
                <a:gd name="T5" fmla="*/ 87 h 88"/>
                <a:gd name="T6" fmla="*/ 0 w 246"/>
                <a:gd name="T7" fmla="*/ 88 h 88"/>
                <a:gd name="T8" fmla="*/ 242 w 246"/>
                <a:gd name="T9" fmla="*/ 3 h 88"/>
                <a:gd name="T10" fmla="*/ 246 w 246"/>
                <a:gd name="T11" fmla="*/ 3 h 88"/>
                <a:gd name="T12" fmla="*/ 246 w 24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88">
                  <a:moveTo>
                    <a:pt x="246" y="0"/>
                  </a:moveTo>
                  <a:cubicBezTo>
                    <a:pt x="246" y="0"/>
                    <a:pt x="245" y="0"/>
                    <a:pt x="244" y="0"/>
                  </a:cubicBezTo>
                  <a:cubicBezTo>
                    <a:pt x="156" y="1"/>
                    <a:pt x="71" y="32"/>
                    <a:pt x="2" y="87"/>
                  </a:cubicBezTo>
                  <a:cubicBezTo>
                    <a:pt x="1" y="87"/>
                    <a:pt x="1" y="88"/>
                    <a:pt x="0" y="88"/>
                  </a:cubicBezTo>
                  <a:cubicBezTo>
                    <a:pt x="69" y="34"/>
                    <a:pt x="154" y="4"/>
                    <a:pt x="242" y="3"/>
                  </a:cubicBezTo>
                  <a:cubicBezTo>
                    <a:pt x="243" y="3"/>
                    <a:pt x="245" y="3"/>
                    <a:pt x="246" y="3"/>
                  </a:cubicBezTo>
                  <a:cubicBezTo>
                    <a:pt x="246" y="0"/>
                    <a:pt x="246" y="0"/>
                    <a:pt x="246" y="0"/>
                  </a:cubicBezTo>
                </a:path>
              </a:pathLst>
            </a:custGeom>
            <a:solidFill>
              <a:srgbClr val="336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ïş1ïďé">
              <a:extLst>
                <a:ext uri="{FF2B5EF4-FFF2-40B4-BE49-F238E27FC236}">
                  <a16:creationId xmlns="" xmlns:a16="http://schemas.microsoft.com/office/drawing/2014/main" id="{74022035-2ACE-4F61-90BD-69C6BFF246F4}"/>
                </a:ext>
              </a:extLst>
            </p:cNvPr>
            <p:cNvSpPr/>
            <p:nvPr/>
          </p:nvSpPr>
          <p:spPr bwMode="auto">
            <a:xfrm>
              <a:off x="5058377" y="4223267"/>
              <a:ext cx="371754" cy="165722"/>
            </a:xfrm>
            <a:custGeom>
              <a:avLst/>
              <a:gdLst>
                <a:gd name="T0" fmla="*/ 8 w 211"/>
                <a:gd name="T1" fmla="*/ 0 h 94"/>
                <a:gd name="T2" fmla="*/ 0 w 211"/>
                <a:gd name="T3" fmla="*/ 0 h 94"/>
                <a:gd name="T4" fmla="*/ 0 w 211"/>
                <a:gd name="T5" fmla="*/ 3 h 94"/>
                <a:gd name="T6" fmla="*/ 5 w 211"/>
                <a:gd name="T7" fmla="*/ 3 h 94"/>
                <a:gd name="T8" fmla="*/ 209 w 211"/>
                <a:gd name="T9" fmla="*/ 94 h 94"/>
                <a:gd name="T10" fmla="*/ 209 w 211"/>
                <a:gd name="T11" fmla="*/ 94 h 94"/>
                <a:gd name="T12" fmla="*/ 209 w 211"/>
                <a:gd name="T13" fmla="*/ 94 h 94"/>
                <a:gd name="T14" fmla="*/ 211 w 211"/>
                <a:gd name="T15" fmla="*/ 89 h 94"/>
                <a:gd name="T16" fmla="*/ 8 w 211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94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4" y="3"/>
                    <a:pt x="5" y="3"/>
                  </a:cubicBezTo>
                  <a:cubicBezTo>
                    <a:pt x="153" y="3"/>
                    <a:pt x="197" y="55"/>
                    <a:pt x="209" y="94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10" y="92"/>
                    <a:pt x="210" y="91"/>
                    <a:pt x="211" y="89"/>
                  </a:cubicBezTo>
                  <a:cubicBezTo>
                    <a:pt x="198" y="51"/>
                    <a:pt x="154" y="0"/>
                    <a:pt x="8" y="0"/>
                  </a:cubicBezTo>
                </a:path>
              </a:pathLst>
            </a:custGeom>
            <a:solidFill>
              <a:srgbClr val="352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îṧḻîḋè">
              <a:extLst>
                <a:ext uri="{FF2B5EF4-FFF2-40B4-BE49-F238E27FC236}">
                  <a16:creationId xmlns="" xmlns:a16="http://schemas.microsoft.com/office/drawing/2014/main" id="{5307E42D-89F1-4726-9261-C2FAF2FBF1E0}"/>
                </a:ext>
              </a:extLst>
            </p:cNvPr>
            <p:cNvSpPr/>
            <p:nvPr/>
          </p:nvSpPr>
          <p:spPr bwMode="auto">
            <a:xfrm>
              <a:off x="5427143" y="4380031"/>
              <a:ext cx="61213" cy="161242"/>
            </a:xfrm>
            <a:custGeom>
              <a:avLst/>
              <a:gdLst>
                <a:gd name="T0" fmla="*/ 2 w 35"/>
                <a:gd name="T1" fmla="*/ 0 h 91"/>
                <a:gd name="T2" fmla="*/ 0 w 35"/>
                <a:gd name="T3" fmla="*/ 5 h 91"/>
                <a:gd name="T4" fmla="*/ 0 w 35"/>
                <a:gd name="T5" fmla="*/ 5 h 91"/>
                <a:gd name="T6" fmla="*/ 3 w 35"/>
                <a:gd name="T7" fmla="*/ 46 h 91"/>
                <a:gd name="T8" fmla="*/ 33 w 35"/>
                <a:gd name="T9" fmla="*/ 89 h 91"/>
                <a:gd name="T10" fmla="*/ 34 w 35"/>
                <a:gd name="T11" fmla="*/ 91 h 91"/>
                <a:gd name="T12" fmla="*/ 35 w 35"/>
                <a:gd name="T13" fmla="*/ 86 h 91"/>
                <a:gd name="T14" fmla="*/ 35 w 35"/>
                <a:gd name="T15" fmla="*/ 86 h 91"/>
                <a:gd name="T16" fmla="*/ 6 w 35"/>
                <a:gd name="T17" fmla="*/ 43 h 91"/>
                <a:gd name="T18" fmla="*/ 3 w 35"/>
                <a:gd name="T19" fmla="*/ 2 h 91"/>
                <a:gd name="T20" fmla="*/ 2 w 35"/>
                <a:gd name="T2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91">
                  <a:moveTo>
                    <a:pt x="2" y="0"/>
                  </a:moveTo>
                  <a:cubicBezTo>
                    <a:pt x="1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18"/>
                    <a:pt x="5" y="32"/>
                    <a:pt x="3" y="46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89"/>
                    <a:pt x="35" y="88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8" y="30"/>
                    <a:pt x="7" y="16"/>
                    <a:pt x="3" y="2"/>
                  </a:cubicBezTo>
                  <a:cubicBezTo>
                    <a:pt x="2" y="2"/>
                    <a:pt x="2" y="1"/>
                    <a:pt x="2" y="0"/>
                  </a:cubicBezTo>
                </a:path>
              </a:pathLst>
            </a:custGeom>
            <a:solidFill>
              <a:srgbClr val="9B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ïŝ1iḑe">
              <a:extLst>
                <a:ext uri="{FF2B5EF4-FFF2-40B4-BE49-F238E27FC236}">
                  <a16:creationId xmlns="" xmlns:a16="http://schemas.microsoft.com/office/drawing/2014/main" id="{8F8448AA-4ADC-4F15-A7AA-15850DF81A01}"/>
                </a:ext>
              </a:extLst>
            </p:cNvPr>
            <p:cNvSpPr/>
            <p:nvPr/>
          </p:nvSpPr>
          <p:spPr bwMode="auto">
            <a:xfrm>
              <a:off x="4392506" y="4227747"/>
              <a:ext cx="1094358" cy="803225"/>
            </a:xfrm>
            <a:custGeom>
              <a:avLst/>
              <a:gdLst>
                <a:gd name="T0" fmla="*/ 382 w 620"/>
                <a:gd name="T1" fmla="*/ 0 h 455"/>
                <a:gd name="T2" fmla="*/ 377 w 620"/>
                <a:gd name="T3" fmla="*/ 0 h 455"/>
                <a:gd name="T4" fmla="*/ 377 w 620"/>
                <a:gd name="T5" fmla="*/ 0 h 455"/>
                <a:gd name="T6" fmla="*/ 373 w 620"/>
                <a:gd name="T7" fmla="*/ 0 h 455"/>
                <a:gd name="T8" fmla="*/ 131 w 620"/>
                <a:gd name="T9" fmla="*/ 85 h 455"/>
                <a:gd name="T10" fmla="*/ 130 w 620"/>
                <a:gd name="T11" fmla="*/ 86 h 455"/>
                <a:gd name="T12" fmla="*/ 117 w 620"/>
                <a:gd name="T13" fmla="*/ 103 h 455"/>
                <a:gd name="T14" fmla="*/ 117 w 620"/>
                <a:gd name="T15" fmla="*/ 102 h 455"/>
                <a:gd name="T16" fmla="*/ 130 w 620"/>
                <a:gd name="T17" fmla="*/ 91 h 455"/>
                <a:gd name="T18" fmla="*/ 41 w 620"/>
                <a:gd name="T19" fmla="*/ 246 h 455"/>
                <a:gd name="T20" fmla="*/ 0 w 620"/>
                <a:gd name="T21" fmla="*/ 455 h 455"/>
                <a:gd name="T22" fmla="*/ 520 w 620"/>
                <a:gd name="T23" fmla="*/ 455 h 455"/>
                <a:gd name="T24" fmla="*/ 578 w 620"/>
                <a:gd name="T25" fmla="*/ 342 h 455"/>
                <a:gd name="T26" fmla="*/ 619 w 620"/>
                <a:gd name="T27" fmla="*/ 180 h 455"/>
                <a:gd name="T28" fmla="*/ 620 w 620"/>
                <a:gd name="T29" fmla="*/ 177 h 455"/>
                <a:gd name="T30" fmla="*/ 619 w 620"/>
                <a:gd name="T31" fmla="*/ 175 h 455"/>
                <a:gd name="T32" fmla="*/ 589 w 620"/>
                <a:gd name="T33" fmla="*/ 132 h 455"/>
                <a:gd name="T34" fmla="*/ 586 w 620"/>
                <a:gd name="T35" fmla="*/ 91 h 455"/>
                <a:gd name="T36" fmla="*/ 586 w 620"/>
                <a:gd name="T37" fmla="*/ 91 h 455"/>
                <a:gd name="T38" fmla="*/ 382 w 620"/>
                <a:gd name="T3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0" h="455">
                  <a:moveTo>
                    <a:pt x="382" y="0"/>
                  </a:moveTo>
                  <a:cubicBezTo>
                    <a:pt x="381" y="0"/>
                    <a:pt x="379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76" y="0"/>
                    <a:pt x="374" y="0"/>
                    <a:pt x="373" y="0"/>
                  </a:cubicBezTo>
                  <a:cubicBezTo>
                    <a:pt x="285" y="1"/>
                    <a:pt x="200" y="31"/>
                    <a:pt x="131" y="85"/>
                  </a:cubicBezTo>
                  <a:cubicBezTo>
                    <a:pt x="131" y="86"/>
                    <a:pt x="130" y="86"/>
                    <a:pt x="130" y="86"/>
                  </a:cubicBezTo>
                  <a:cubicBezTo>
                    <a:pt x="125" y="92"/>
                    <a:pt x="121" y="97"/>
                    <a:pt x="117" y="103"/>
                  </a:cubicBezTo>
                  <a:cubicBezTo>
                    <a:pt x="117" y="102"/>
                    <a:pt x="117" y="102"/>
                    <a:pt x="117" y="102"/>
                  </a:cubicBezTo>
                  <a:cubicBezTo>
                    <a:pt x="121" y="98"/>
                    <a:pt x="126" y="95"/>
                    <a:pt x="130" y="91"/>
                  </a:cubicBezTo>
                  <a:cubicBezTo>
                    <a:pt x="77" y="154"/>
                    <a:pt x="43" y="226"/>
                    <a:pt x="41" y="246"/>
                  </a:cubicBezTo>
                  <a:cubicBezTo>
                    <a:pt x="36" y="279"/>
                    <a:pt x="6" y="425"/>
                    <a:pt x="0" y="455"/>
                  </a:cubicBezTo>
                  <a:cubicBezTo>
                    <a:pt x="520" y="455"/>
                    <a:pt x="520" y="455"/>
                    <a:pt x="520" y="455"/>
                  </a:cubicBezTo>
                  <a:cubicBezTo>
                    <a:pt x="546" y="421"/>
                    <a:pt x="565" y="382"/>
                    <a:pt x="578" y="342"/>
                  </a:cubicBezTo>
                  <a:cubicBezTo>
                    <a:pt x="594" y="288"/>
                    <a:pt x="599" y="231"/>
                    <a:pt x="619" y="180"/>
                  </a:cubicBezTo>
                  <a:cubicBezTo>
                    <a:pt x="619" y="179"/>
                    <a:pt x="619" y="178"/>
                    <a:pt x="620" y="177"/>
                  </a:cubicBezTo>
                  <a:cubicBezTo>
                    <a:pt x="619" y="175"/>
                    <a:pt x="619" y="175"/>
                    <a:pt x="619" y="175"/>
                  </a:cubicBezTo>
                  <a:cubicBezTo>
                    <a:pt x="589" y="132"/>
                    <a:pt x="589" y="132"/>
                    <a:pt x="589" y="132"/>
                  </a:cubicBezTo>
                  <a:cubicBezTo>
                    <a:pt x="591" y="118"/>
                    <a:pt x="590" y="104"/>
                    <a:pt x="586" y="91"/>
                  </a:cubicBezTo>
                  <a:cubicBezTo>
                    <a:pt x="586" y="91"/>
                    <a:pt x="586" y="91"/>
                    <a:pt x="586" y="91"/>
                  </a:cubicBezTo>
                  <a:cubicBezTo>
                    <a:pt x="574" y="52"/>
                    <a:pt x="530" y="0"/>
                    <a:pt x="382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ïsḻíḍe">
              <a:extLst>
                <a:ext uri="{FF2B5EF4-FFF2-40B4-BE49-F238E27FC236}">
                  <a16:creationId xmlns="" xmlns:a16="http://schemas.microsoft.com/office/drawing/2014/main" id="{0C0BE9FB-DFBE-4304-A37D-C5458E82BF59}"/>
                </a:ext>
              </a:extLst>
            </p:cNvPr>
            <p:cNvSpPr/>
            <p:nvPr/>
          </p:nvSpPr>
          <p:spPr bwMode="auto">
            <a:xfrm>
              <a:off x="6676771" y="4217295"/>
              <a:ext cx="473276" cy="194088"/>
            </a:xfrm>
            <a:custGeom>
              <a:avLst/>
              <a:gdLst>
                <a:gd name="T0" fmla="*/ 0 w 268"/>
                <a:gd name="T1" fmla="*/ 0 h 110"/>
                <a:gd name="T2" fmla="*/ 0 w 268"/>
                <a:gd name="T3" fmla="*/ 2 h 110"/>
                <a:gd name="T4" fmla="*/ 37 w 268"/>
                <a:gd name="T5" fmla="*/ 14 h 110"/>
                <a:gd name="T6" fmla="*/ 267 w 268"/>
                <a:gd name="T7" fmla="*/ 110 h 110"/>
                <a:gd name="T8" fmla="*/ 268 w 268"/>
                <a:gd name="T9" fmla="*/ 110 h 110"/>
                <a:gd name="T10" fmla="*/ 268 w 268"/>
                <a:gd name="T11" fmla="*/ 110 h 110"/>
                <a:gd name="T12" fmla="*/ 268 w 268"/>
                <a:gd name="T13" fmla="*/ 110 h 110"/>
                <a:gd name="T14" fmla="*/ 268 w 268"/>
                <a:gd name="T15" fmla="*/ 109 h 110"/>
                <a:gd name="T16" fmla="*/ 265 w 268"/>
                <a:gd name="T17" fmla="*/ 108 h 110"/>
                <a:gd name="T18" fmla="*/ 265 w 268"/>
                <a:gd name="T19" fmla="*/ 108 h 110"/>
                <a:gd name="T20" fmla="*/ 34 w 268"/>
                <a:gd name="T21" fmla="*/ 12 h 110"/>
                <a:gd name="T22" fmla="*/ 0 w 268"/>
                <a:gd name="T2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1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2" y="5"/>
                    <a:pt x="25" y="9"/>
                    <a:pt x="37" y="14"/>
                  </a:cubicBezTo>
                  <a:cubicBezTo>
                    <a:pt x="107" y="41"/>
                    <a:pt x="197" y="77"/>
                    <a:pt x="267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09"/>
                  </a:cubicBezTo>
                  <a:cubicBezTo>
                    <a:pt x="267" y="109"/>
                    <a:pt x="266" y="108"/>
                    <a:pt x="265" y="108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194" y="74"/>
                    <a:pt x="104" y="38"/>
                    <a:pt x="34" y="12"/>
                  </a:cubicBezTo>
                  <a:cubicBezTo>
                    <a:pt x="23" y="7"/>
                    <a:pt x="11" y="3"/>
                    <a:pt x="0" y="0"/>
                  </a:cubicBezTo>
                </a:path>
              </a:pathLst>
            </a:custGeom>
            <a:solidFill>
              <a:srgbClr val="336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îṡlidè">
              <a:extLst>
                <a:ext uri="{FF2B5EF4-FFF2-40B4-BE49-F238E27FC236}">
                  <a16:creationId xmlns="" xmlns:a16="http://schemas.microsoft.com/office/drawing/2014/main" id="{76165020-FD24-4927-AF75-9C2D83244F2F}"/>
                </a:ext>
              </a:extLst>
            </p:cNvPr>
            <p:cNvSpPr/>
            <p:nvPr/>
          </p:nvSpPr>
          <p:spPr bwMode="auto">
            <a:xfrm>
              <a:off x="6339357" y="4199379"/>
              <a:ext cx="337414" cy="38818"/>
            </a:xfrm>
            <a:custGeom>
              <a:avLst/>
              <a:gdLst>
                <a:gd name="T0" fmla="*/ 109 w 191"/>
                <a:gd name="T1" fmla="*/ 0 h 22"/>
                <a:gd name="T2" fmla="*/ 0 w 191"/>
                <a:gd name="T3" fmla="*/ 19 h 22"/>
                <a:gd name="T4" fmla="*/ 0 w 191"/>
                <a:gd name="T5" fmla="*/ 22 h 22"/>
                <a:gd name="T6" fmla="*/ 112 w 191"/>
                <a:gd name="T7" fmla="*/ 3 h 22"/>
                <a:gd name="T8" fmla="*/ 191 w 191"/>
                <a:gd name="T9" fmla="*/ 12 h 22"/>
                <a:gd name="T10" fmla="*/ 191 w 191"/>
                <a:gd name="T11" fmla="*/ 10 h 22"/>
                <a:gd name="T12" fmla="*/ 109 w 191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2">
                  <a:moveTo>
                    <a:pt x="109" y="0"/>
                  </a:moveTo>
                  <a:cubicBezTo>
                    <a:pt x="72" y="0"/>
                    <a:pt x="35" y="6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36" y="9"/>
                    <a:pt x="74" y="3"/>
                    <a:pt x="112" y="3"/>
                  </a:cubicBezTo>
                  <a:cubicBezTo>
                    <a:pt x="138" y="3"/>
                    <a:pt x="165" y="6"/>
                    <a:pt x="191" y="12"/>
                  </a:cubicBezTo>
                  <a:cubicBezTo>
                    <a:pt x="191" y="10"/>
                    <a:pt x="191" y="10"/>
                    <a:pt x="191" y="10"/>
                  </a:cubicBezTo>
                  <a:cubicBezTo>
                    <a:pt x="164" y="3"/>
                    <a:pt x="136" y="0"/>
                    <a:pt x="109" y="0"/>
                  </a:cubicBezTo>
                </a:path>
              </a:pathLst>
            </a:custGeom>
            <a:solidFill>
              <a:srgbClr val="352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íṡľíďè">
              <a:extLst>
                <a:ext uri="{FF2B5EF4-FFF2-40B4-BE49-F238E27FC236}">
                  <a16:creationId xmlns="" xmlns:a16="http://schemas.microsoft.com/office/drawing/2014/main" id="{E11D1D6B-A7ED-4C19-A2C6-D51D1F4292CE}"/>
                </a:ext>
              </a:extLst>
            </p:cNvPr>
            <p:cNvSpPr/>
            <p:nvPr/>
          </p:nvSpPr>
          <p:spPr bwMode="auto">
            <a:xfrm>
              <a:off x="6306511" y="4233718"/>
              <a:ext cx="32846" cy="19409"/>
            </a:xfrm>
            <a:custGeom>
              <a:avLst/>
              <a:gdLst>
                <a:gd name="T0" fmla="*/ 19 w 19"/>
                <a:gd name="T1" fmla="*/ 0 h 11"/>
                <a:gd name="T2" fmla="*/ 16 w 19"/>
                <a:gd name="T3" fmla="*/ 1 h 11"/>
                <a:gd name="T4" fmla="*/ 0 w 19"/>
                <a:gd name="T5" fmla="*/ 7 h 11"/>
                <a:gd name="T6" fmla="*/ 0 w 19"/>
                <a:gd name="T7" fmla="*/ 7 h 11"/>
                <a:gd name="T8" fmla="*/ 1 w 19"/>
                <a:gd name="T9" fmla="*/ 11 h 11"/>
                <a:gd name="T10" fmla="*/ 3 w 19"/>
                <a:gd name="T11" fmla="*/ 10 h 11"/>
                <a:gd name="T12" fmla="*/ 19 w 19"/>
                <a:gd name="T13" fmla="*/ 3 h 11"/>
                <a:gd name="T14" fmla="*/ 19 w 19"/>
                <a:gd name="T15" fmla="*/ 3 h 11"/>
                <a:gd name="T16" fmla="*/ 19 w 19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1"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1" y="3"/>
                    <a:pt x="6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10"/>
                    <a:pt x="1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8" y="7"/>
                    <a:pt x="14" y="5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9B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ísļiḋè">
              <a:extLst>
                <a:ext uri="{FF2B5EF4-FFF2-40B4-BE49-F238E27FC236}">
                  <a16:creationId xmlns="" xmlns:a16="http://schemas.microsoft.com/office/drawing/2014/main" id="{6DA87404-FB0E-48FD-8123-CB5BF2280F22}"/>
                </a:ext>
              </a:extLst>
            </p:cNvPr>
            <p:cNvSpPr/>
            <p:nvPr/>
          </p:nvSpPr>
          <p:spPr bwMode="auto">
            <a:xfrm>
              <a:off x="6281130" y="4205351"/>
              <a:ext cx="868917" cy="825621"/>
            </a:xfrm>
            <a:custGeom>
              <a:avLst/>
              <a:gdLst>
                <a:gd name="T0" fmla="*/ 145 w 492"/>
                <a:gd name="T1" fmla="*/ 0 h 468"/>
                <a:gd name="T2" fmla="*/ 33 w 492"/>
                <a:gd name="T3" fmla="*/ 19 h 468"/>
                <a:gd name="T4" fmla="*/ 33 w 492"/>
                <a:gd name="T5" fmla="*/ 19 h 468"/>
                <a:gd name="T6" fmla="*/ 17 w 492"/>
                <a:gd name="T7" fmla="*/ 26 h 468"/>
                <a:gd name="T8" fmla="*/ 15 w 492"/>
                <a:gd name="T9" fmla="*/ 27 h 468"/>
                <a:gd name="T10" fmla="*/ 15 w 492"/>
                <a:gd name="T11" fmla="*/ 27 h 468"/>
                <a:gd name="T12" fmla="*/ 17 w 492"/>
                <a:gd name="T13" fmla="*/ 31 h 468"/>
                <a:gd name="T14" fmla="*/ 41 w 492"/>
                <a:gd name="T15" fmla="*/ 99 h 468"/>
                <a:gd name="T16" fmla="*/ 42 w 492"/>
                <a:gd name="T17" fmla="*/ 103 h 468"/>
                <a:gd name="T18" fmla="*/ 53 w 492"/>
                <a:gd name="T19" fmla="*/ 174 h 468"/>
                <a:gd name="T20" fmla="*/ 53 w 492"/>
                <a:gd name="T21" fmla="*/ 175 h 468"/>
                <a:gd name="T22" fmla="*/ 53 w 492"/>
                <a:gd name="T23" fmla="*/ 192 h 468"/>
                <a:gd name="T24" fmla="*/ 52 w 492"/>
                <a:gd name="T25" fmla="*/ 195 h 468"/>
                <a:gd name="T26" fmla="*/ 1 w 492"/>
                <a:gd name="T27" fmla="*/ 411 h 468"/>
                <a:gd name="T28" fmla="*/ 0 w 492"/>
                <a:gd name="T29" fmla="*/ 438 h 468"/>
                <a:gd name="T30" fmla="*/ 1 w 492"/>
                <a:gd name="T31" fmla="*/ 468 h 468"/>
                <a:gd name="T32" fmla="*/ 492 w 492"/>
                <a:gd name="T33" fmla="*/ 468 h 468"/>
                <a:gd name="T34" fmla="*/ 471 w 492"/>
                <a:gd name="T35" fmla="*/ 305 h 468"/>
                <a:gd name="T36" fmla="*/ 471 w 492"/>
                <a:gd name="T37" fmla="*/ 297 h 468"/>
                <a:gd name="T38" fmla="*/ 491 w 492"/>
                <a:gd name="T39" fmla="*/ 122 h 468"/>
                <a:gd name="T40" fmla="*/ 492 w 492"/>
                <a:gd name="T41" fmla="*/ 117 h 468"/>
                <a:gd name="T42" fmla="*/ 492 w 492"/>
                <a:gd name="T43" fmla="*/ 117 h 468"/>
                <a:gd name="T44" fmla="*/ 491 w 492"/>
                <a:gd name="T45" fmla="*/ 117 h 468"/>
                <a:gd name="T46" fmla="*/ 261 w 492"/>
                <a:gd name="T47" fmla="*/ 21 h 468"/>
                <a:gd name="T48" fmla="*/ 224 w 492"/>
                <a:gd name="T49" fmla="*/ 9 h 468"/>
                <a:gd name="T50" fmla="*/ 224 w 492"/>
                <a:gd name="T51" fmla="*/ 9 h 468"/>
                <a:gd name="T52" fmla="*/ 145 w 492"/>
                <a:gd name="T5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2" h="468">
                  <a:moveTo>
                    <a:pt x="145" y="0"/>
                  </a:moveTo>
                  <a:cubicBezTo>
                    <a:pt x="107" y="0"/>
                    <a:pt x="69" y="6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8" y="21"/>
                    <a:pt x="22" y="23"/>
                    <a:pt x="17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6" y="53"/>
                    <a:pt x="34" y="76"/>
                    <a:pt x="41" y="99"/>
                  </a:cubicBezTo>
                  <a:cubicBezTo>
                    <a:pt x="41" y="100"/>
                    <a:pt x="42" y="101"/>
                    <a:pt x="42" y="103"/>
                  </a:cubicBezTo>
                  <a:cubicBezTo>
                    <a:pt x="49" y="126"/>
                    <a:pt x="52" y="150"/>
                    <a:pt x="53" y="174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53" y="181"/>
                    <a:pt x="53" y="187"/>
                    <a:pt x="53" y="192"/>
                  </a:cubicBezTo>
                  <a:cubicBezTo>
                    <a:pt x="52" y="195"/>
                    <a:pt x="52" y="195"/>
                    <a:pt x="52" y="195"/>
                  </a:cubicBezTo>
                  <a:cubicBezTo>
                    <a:pt x="47" y="269"/>
                    <a:pt x="9" y="337"/>
                    <a:pt x="1" y="411"/>
                  </a:cubicBezTo>
                  <a:cubicBezTo>
                    <a:pt x="1" y="420"/>
                    <a:pt x="0" y="429"/>
                    <a:pt x="0" y="438"/>
                  </a:cubicBezTo>
                  <a:cubicBezTo>
                    <a:pt x="0" y="448"/>
                    <a:pt x="0" y="458"/>
                    <a:pt x="1" y="468"/>
                  </a:cubicBezTo>
                  <a:cubicBezTo>
                    <a:pt x="492" y="468"/>
                    <a:pt x="492" y="468"/>
                    <a:pt x="492" y="468"/>
                  </a:cubicBezTo>
                  <a:cubicBezTo>
                    <a:pt x="480" y="414"/>
                    <a:pt x="471" y="360"/>
                    <a:pt x="471" y="305"/>
                  </a:cubicBezTo>
                  <a:cubicBezTo>
                    <a:pt x="471" y="302"/>
                    <a:pt x="471" y="300"/>
                    <a:pt x="471" y="297"/>
                  </a:cubicBezTo>
                  <a:cubicBezTo>
                    <a:pt x="473" y="238"/>
                    <a:pt x="485" y="180"/>
                    <a:pt x="491" y="122"/>
                  </a:cubicBezTo>
                  <a:cubicBezTo>
                    <a:pt x="492" y="117"/>
                    <a:pt x="492" y="117"/>
                    <a:pt x="492" y="117"/>
                  </a:cubicBezTo>
                  <a:cubicBezTo>
                    <a:pt x="492" y="117"/>
                    <a:pt x="492" y="117"/>
                    <a:pt x="492" y="117"/>
                  </a:cubicBezTo>
                  <a:cubicBezTo>
                    <a:pt x="491" y="117"/>
                    <a:pt x="491" y="117"/>
                    <a:pt x="491" y="117"/>
                  </a:cubicBezTo>
                  <a:cubicBezTo>
                    <a:pt x="421" y="84"/>
                    <a:pt x="331" y="48"/>
                    <a:pt x="261" y="21"/>
                  </a:cubicBezTo>
                  <a:cubicBezTo>
                    <a:pt x="249" y="16"/>
                    <a:pt x="236" y="12"/>
                    <a:pt x="224" y="9"/>
                  </a:cubicBezTo>
                  <a:cubicBezTo>
                    <a:pt x="224" y="9"/>
                    <a:pt x="224" y="9"/>
                    <a:pt x="224" y="9"/>
                  </a:cubicBezTo>
                  <a:cubicBezTo>
                    <a:pt x="198" y="3"/>
                    <a:pt x="171" y="0"/>
                    <a:pt x="145" y="0"/>
                  </a:cubicBezTo>
                </a:path>
              </a:pathLst>
            </a:custGeom>
            <a:solidFill>
              <a:srgbClr val="3B7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íśľîďè">
              <a:extLst>
                <a:ext uri="{FF2B5EF4-FFF2-40B4-BE49-F238E27FC236}">
                  <a16:creationId xmlns="" xmlns:a16="http://schemas.microsoft.com/office/drawing/2014/main" id="{95E83163-6B9A-44A5-878F-BE24AEAA4DBE}"/>
                </a:ext>
              </a:extLst>
            </p:cNvPr>
            <p:cNvSpPr/>
            <p:nvPr/>
          </p:nvSpPr>
          <p:spPr bwMode="auto">
            <a:xfrm>
              <a:off x="4391012" y="2082328"/>
              <a:ext cx="2766500" cy="2948644"/>
            </a:xfrm>
            <a:custGeom>
              <a:avLst/>
              <a:gdLst>
                <a:gd name="T0" fmla="*/ 1565 w 1567"/>
                <a:gd name="T1" fmla="*/ 1284 h 1671"/>
                <a:gd name="T2" fmla="*/ 1562 w 1567"/>
                <a:gd name="T3" fmla="*/ 1320 h 1671"/>
                <a:gd name="T4" fmla="*/ 1542 w 1567"/>
                <a:gd name="T5" fmla="*/ 1508 h 1671"/>
                <a:gd name="T6" fmla="*/ 1072 w 1567"/>
                <a:gd name="T7" fmla="*/ 1671 h 1671"/>
                <a:gd name="T8" fmla="*/ 1072 w 1567"/>
                <a:gd name="T9" fmla="*/ 1609 h 1671"/>
                <a:gd name="T10" fmla="*/ 1124 w 1567"/>
                <a:gd name="T11" fmla="*/ 1377 h 1671"/>
                <a:gd name="T12" fmla="*/ 1112 w 1567"/>
                <a:gd name="T13" fmla="*/ 1297 h 1671"/>
                <a:gd name="T14" fmla="*/ 1049 w 1567"/>
                <a:gd name="T15" fmla="*/ 1125 h 1671"/>
                <a:gd name="T16" fmla="*/ 1039 w 1567"/>
                <a:gd name="T17" fmla="*/ 1035 h 1671"/>
                <a:gd name="T18" fmla="*/ 1043 w 1567"/>
                <a:gd name="T19" fmla="*/ 1006 h 1671"/>
                <a:gd name="T20" fmla="*/ 1124 w 1567"/>
                <a:gd name="T21" fmla="*/ 816 h 1671"/>
                <a:gd name="T22" fmla="*/ 1122 w 1567"/>
                <a:gd name="T23" fmla="*/ 786 h 1671"/>
                <a:gd name="T24" fmla="*/ 1092 w 1567"/>
                <a:gd name="T25" fmla="*/ 711 h 1671"/>
                <a:gd name="T26" fmla="*/ 1037 w 1567"/>
                <a:gd name="T27" fmla="*/ 523 h 1671"/>
                <a:gd name="T28" fmla="*/ 759 w 1567"/>
                <a:gd name="T29" fmla="*/ 304 h 1671"/>
                <a:gd name="T30" fmla="*/ 634 w 1567"/>
                <a:gd name="T31" fmla="*/ 619 h 1671"/>
                <a:gd name="T32" fmla="*/ 602 w 1567"/>
                <a:gd name="T33" fmla="*/ 701 h 1671"/>
                <a:gd name="T34" fmla="*/ 535 w 1567"/>
                <a:gd name="T35" fmla="*/ 900 h 1671"/>
                <a:gd name="T36" fmla="*/ 581 w 1567"/>
                <a:gd name="T37" fmla="*/ 1018 h 1671"/>
                <a:gd name="T38" fmla="*/ 643 w 1567"/>
                <a:gd name="T39" fmla="*/ 1093 h 1671"/>
                <a:gd name="T40" fmla="*/ 674 w 1567"/>
                <a:gd name="T41" fmla="*/ 1288 h 1671"/>
                <a:gd name="T42" fmla="*/ 628 w 1567"/>
                <a:gd name="T43" fmla="*/ 1372 h 1671"/>
                <a:gd name="T44" fmla="*/ 579 w 1567"/>
                <a:gd name="T45" fmla="*/ 1552 h 1671"/>
                <a:gd name="T46" fmla="*/ 0 w 1567"/>
                <a:gd name="T47" fmla="*/ 1671 h 1671"/>
                <a:gd name="T48" fmla="*/ 118 w 1567"/>
                <a:gd name="T49" fmla="*/ 1318 h 1671"/>
                <a:gd name="T50" fmla="*/ 35 w 1567"/>
                <a:gd name="T51" fmla="*/ 1407 h 1671"/>
                <a:gd name="T52" fmla="*/ 58 w 1567"/>
                <a:gd name="T53" fmla="*/ 1337 h 1671"/>
                <a:gd name="T54" fmla="*/ 236 w 1567"/>
                <a:gd name="T55" fmla="*/ 1092 h 1671"/>
                <a:gd name="T56" fmla="*/ 297 w 1567"/>
                <a:gd name="T57" fmla="*/ 891 h 1671"/>
                <a:gd name="T58" fmla="*/ 213 w 1567"/>
                <a:gd name="T59" fmla="*/ 576 h 1671"/>
                <a:gd name="T60" fmla="*/ 353 w 1567"/>
                <a:gd name="T61" fmla="*/ 365 h 1671"/>
                <a:gd name="T62" fmla="*/ 786 w 1567"/>
                <a:gd name="T63" fmla="*/ 10 h 1671"/>
                <a:gd name="T64" fmla="*/ 1267 w 1567"/>
                <a:gd name="T65" fmla="*/ 123 h 1671"/>
                <a:gd name="T66" fmla="*/ 1455 w 1567"/>
                <a:gd name="T67" fmla="*/ 449 h 1671"/>
                <a:gd name="T68" fmla="*/ 1415 w 1567"/>
                <a:gd name="T69" fmla="*/ 719 h 1671"/>
                <a:gd name="T70" fmla="*/ 1414 w 1567"/>
                <a:gd name="T71" fmla="*/ 737 h 1671"/>
                <a:gd name="T72" fmla="*/ 1566 w 1567"/>
                <a:gd name="T73" fmla="*/ 1253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67" h="1671">
                  <a:moveTo>
                    <a:pt x="1566" y="1253"/>
                  </a:moveTo>
                  <a:cubicBezTo>
                    <a:pt x="1566" y="1263"/>
                    <a:pt x="1566" y="1274"/>
                    <a:pt x="1565" y="1284"/>
                  </a:cubicBezTo>
                  <a:cubicBezTo>
                    <a:pt x="1565" y="1290"/>
                    <a:pt x="1565" y="1296"/>
                    <a:pt x="1564" y="1302"/>
                  </a:cubicBezTo>
                  <a:cubicBezTo>
                    <a:pt x="1563" y="1308"/>
                    <a:pt x="1563" y="1314"/>
                    <a:pt x="1562" y="1320"/>
                  </a:cubicBezTo>
                  <a:cubicBezTo>
                    <a:pt x="1556" y="1378"/>
                    <a:pt x="1544" y="1436"/>
                    <a:pt x="1542" y="1495"/>
                  </a:cubicBezTo>
                  <a:cubicBezTo>
                    <a:pt x="1542" y="1499"/>
                    <a:pt x="1542" y="1504"/>
                    <a:pt x="1542" y="1508"/>
                  </a:cubicBezTo>
                  <a:cubicBezTo>
                    <a:pt x="1542" y="1563"/>
                    <a:pt x="1552" y="1617"/>
                    <a:pt x="1564" y="1671"/>
                  </a:cubicBezTo>
                  <a:cubicBezTo>
                    <a:pt x="1072" y="1671"/>
                    <a:pt x="1072" y="1671"/>
                    <a:pt x="1072" y="1671"/>
                  </a:cubicBezTo>
                  <a:cubicBezTo>
                    <a:pt x="1072" y="1661"/>
                    <a:pt x="1071" y="1651"/>
                    <a:pt x="1071" y="1641"/>
                  </a:cubicBezTo>
                  <a:cubicBezTo>
                    <a:pt x="1071" y="1630"/>
                    <a:pt x="1071" y="1619"/>
                    <a:pt x="1072" y="1609"/>
                  </a:cubicBezTo>
                  <a:cubicBezTo>
                    <a:pt x="1080" y="1535"/>
                    <a:pt x="1118" y="1466"/>
                    <a:pt x="1123" y="1393"/>
                  </a:cubicBezTo>
                  <a:cubicBezTo>
                    <a:pt x="1124" y="1388"/>
                    <a:pt x="1124" y="1382"/>
                    <a:pt x="1124" y="1377"/>
                  </a:cubicBezTo>
                  <a:cubicBezTo>
                    <a:pt x="1124" y="1376"/>
                    <a:pt x="1124" y="1375"/>
                    <a:pt x="1124" y="1373"/>
                  </a:cubicBezTo>
                  <a:cubicBezTo>
                    <a:pt x="1123" y="1347"/>
                    <a:pt x="1119" y="1322"/>
                    <a:pt x="1112" y="1297"/>
                  </a:cubicBezTo>
                  <a:cubicBezTo>
                    <a:pt x="1105" y="1274"/>
                    <a:pt x="1097" y="1251"/>
                    <a:pt x="1088" y="1229"/>
                  </a:cubicBezTo>
                  <a:cubicBezTo>
                    <a:pt x="1074" y="1194"/>
                    <a:pt x="1059" y="1160"/>
                    <a:pt x="1049" y="1125"/>
                  </a:cubicBezTo>
                  <a:cubicBezTo>
                    <a:pt x="1042" y="1102"/>
                    <a:pt x="1039" y="1078"/>
                    <a:pt x="1038" y="1054"/>
                  </a:cubicBezTo>
                  <a:cubicBezTo>
                    <a:pt x="1038" y="1048"/>
                    <a:pt x="1038" y="1041"/>
                    <a:pt x="1039" y="1035"/>
                  </a:cubicBezTo>
                  <a:cubicBezTo>
                    <a:pt x="1039" y="1031"/>
                    <a:pt x="1039" y="1027"/>
                    <a:pt x="1040" y="1024"/>
                  </a:cubicBezTo>
                  <a:cubicBezTo>
                    <a:pt x="1041" y="1018"/>
                    <a:pt x="1042" y="1012"/>
                    <a:pt x="1043" y="1006"/>
                  </a:cubicBezTo>
                  <a:cubicBezTo>
                    <a:pt x="1051" y="975"/>
                    <a:pt x="1068" y="945"/>
                    <a:pt x="1085" y="916"/>
                  </a:cubicBezTo>
                  <a:cubicBezTo>
                    <a:pt x="1103" y="883"/>
                    <a:pt x="1120" y="851"/>
                    <a:pt x="1124" y="816"/>
                  </a:cubicBezTo>
                  <a:cubicBezTo>
                    <a:pt x="1124" y="814"/>
                    <a:pt x="1124" y="811"/>
                    <a:pt x="1124" y="808"/>
                  </a:cubicBezTo>
                  <a:cubicBezTo>
                    <a:pt x="1124" y="801"/>
                    <a:pt x="1124" y="794"/>
                    <a:pt x="1122" y="786"/>
                  </a:cubicBezTo>
                  <a:cubicBezTo>
                    <a:pt x="1118" y="762"/>
                    <a:pt x="1106" y="740"/>
                    <a:pt x="1095" y="718"/>
                  </a:cubicBezTo>
                  <a:cubicBezTo>
                    <a:pt x="1094" y="716"/>
                    <a:pt x="1093" y="713"/>
                    <a:pt x="1092" y="711"/>
                  </a:cubicBezTo>
                  <a:cubicBezTo>
                    <a:pt x="1072" y="664"/>
                    <a:pt x="1060" y="615"/>
                    <a:pt x="1048" y="565"/>
                  </a:cubicBezTo>
                  <a:cubicBezTo>
                    <a:pt x="1045" y="551"/>
                    <a:pt x="1041" y="537"/>
                    <a:pt x="1037" y="523"/>
                  </a:cubicBezTo>
                  <a:cubicBezTo>
                    <a:pt x="1019" y="458"/>
                    <a:pt x="994" y="391"/>
                    <a:pt x="945" y="344"/>
                  </a:cubicBezTo>
                  <a:cubicBezTo>
                    <a:pt x="897" y="297"/>
                    <a:pt x="819" y="273"/>
                    <a:pt x="759" y="304"/>
                  </a:cubicBezTo>
                  <a:cubicBezTo>
                    <a:pt x="706" y="330"/>
                    <a:pt x="677" y="389"/>
                    <a:pt x="665" y="446"/>
                  </a:cubicBezTo>
                  <a:cubicBezTo>
                    <a:pt x="652" y="503"/>
                    <a:pt x="651" y="563"/>
                    <a:pt x="634" y="619"/>
                  </a:cubicBezTo>
                  <a:cubicBezTo>
                    <a:pt x="632" y="625"/>
                    <a:pt x="630" y="632"/>
                    <a:pt x="628" y="638"/>
                  </a:cubicBezTo>
                  <a:cubicBezTo>
                    <a:pt x="621" y="659"/>
                    <a:pt x="611" y="680"/>
                    <a:pt x="602" y="701"/>
                  </a:cubicBezTo>
                  <a:cubicBezTo>
                    <a:pt x="570" y="767"/>
                    <a:pt x="534" y="832"/>
                    <a:pt x="535" y="899"/>
                  </a:cubicBezTo>
                  <a:cubicBezTo>
                    <a:pt x="535" y="900"/>
                    <a:pt x="535" y="900"/>
                    <a:pt x="535" y="900"/>
                  </a:cubicBezTo>
                  <a:cubicBezTo>
                    <a:pt x="535" y="915"/>
                    <a:pt x="537" y="931"/>
                    <a:pt x="542" y="946"/>
                  </a:cubicBezTo>
                  <a:cubicBezTo>
                    <a:pt x="550" y="972"/>
                    <a:pt x="564" y="995"/>
                    <a:pt x="581" y="1018"/>
                  </a:cubicBezTo>
                  <a:cubicBezTo>
                    <a:pt x="584" y="1022"/>
                    <a:pt x="588" y="1026"/>
                    <a:pt x="591" y="1030"/>
                  </a:cubicBezTo>
                  <a:cubicBezTo>
                    <a:pt x="608" y="1051"/>
                    <a:pt x="627" y="1072"/>
                    <a:pt x="643" y="1093"/>
                  </a:cubicBezTo>
                  <a:cubicBezTo>
                    <a:pt x="655" y="1109"/>
                    <a:pt x="665" y="1126"/>
                    <a:pt x="673" y="1144"/>
                  </a:cubicBezTo>
                  <a:cubicBezTo>
                    <a:pt x="693" y="1190"/>
                    <a:pt x="693" y="1242"/>
                    <a:pt x="674" y="1288"/>
                  </a:cubicBezTo>
                  <a:cubicBezTo>
                    <a:pt x="670" y="1298"/>
                    <a:pt x="664" y="1308"/>
                    <a:pt x="659" y="1318"/>
                  </a:cubicBezTo>
                  <a:cubicBezTo>
                    <a:pt x="648" y="1336"/>
                    <a:pt x="637" y="1353"/>
                    <a:pt x="628" y="1372"/>
                  </a:cubicBezTo>
                  <a:cubicBezTo>
                    <a:pt x="625" y="1378"/>
                    <a:pt x="622" y="1384"/>
                    <a:pt x="620" y="1391"/>
                  </a:cubicBezTo>
                  <a:cubicBezTo>
                    <a:pt x="600" y="1442"/>
                    <a:pt x="596" y="1499"/>
                    <a:pt x="579" y="1552"/>
                  </a:cubicBezTo>
                  <a:cubicBezTo>
                    <a:pt x="566" y="1595"/>
                    <a:pt x="545" y="1635"/>
                    <a:pt x="517" y="1671"/>
                  </a:cubicBezTo>
                  <a:cubicBezTo>
                    <a:pt x="0" y="1671"/>
                    <a:pt x="0" y="1671"/>
                    <a:pt x="0" y="1671"/>
                  </a:cubicBezTo>
                  <a:cubicBezTo>
                    <a:pt x="0" y="1671"/>
                    <a:pt x="36" y="1493"/>
                    <a:pt x="41" y="1457"/>
                  </a:cubicBezTo>
                  <a:cubicBezTo>
                    <a:pt x="44" y="1438"/>
                    <a:pt x="72" y="1377"/>
                    <a:pt x="118" y="1318"/>
                  </a:cubicBezTo>
                  <a:cubicBezTo>
                    <a:pt x="122" y="1313"/>
                    <a:pt x="127" y="1307"/>
                    <a:pt x="131" y="1302"/>
                  </a:cubicBezTo>
                  <a:cubicBezTo>
                    <a:pt x="93" y="1332"/>
                    <a:pt x="61" y="1367"/>
                    <a:pt x="35" y="1407"/>
                  </a:cubicBezTo>
                  <a:cubicBezTo>
                    <a:pt x="31" y="1413"/>
                    <a:pt x="31" y="1413"/>
                    <a:pt x="31" y="1413"/>
                  </a:cubicBezTo>
                  <a:cubicBezTo>
                    <a:pt x="39" y="1387"/>
                    <a:pt x="48" y="1362"/>
                    <a:pt x="58" y="1337"/>
                  </a:cubicBezTo>
                  <a:cubicBezTo>
                    <a:pt x="81" y="1276"/>
                    <a:pt x="107" y="1213"/>
                    <a:pt x="153" y="1166"/>
                  </a:cubicBezTo>
                  <a:cubicBezTo>
                    <a:pt x="180" y="1140"/>
                    <a:pt x="212" y="1120"/>
                    <a:pt x="236" y="1092"/>
                  </a:cubicBezTo>
                  <a:cubicBezTo>
                    <a:pt x="279" y="1045"/>
                    <a:pt x="298" y="980"/>
                    <a:pt x="298" y="916"/>
                  </a:cubicBezTo>
                  <a:cubicBezTo>
                    <a:pt x="298" y="908"/>
                    <a:pt x="298" y="899"/>
                    <a:pt x="297" y="891"/>
                  </a:cubicBezTo>
                  <a:cubicBezTo>
                    <a:pt x="293" y="819"/>
                    <a:pt x="268" y="750"/>
                    <a:pt x="241" y="683"/>
                  </a:cubicBezTo>
                  <a:cubicBezTo>
                    <a:pt x="228" y="648"/>
                    <a:pt x="213" y="612"/>
                    <a:pt x="213" y="576"/>
                  </a:cubicBezTo>
                  <a:cubicBezTo>
                    <a:pt x="212" y="569"/>
                    <a:pt x="213" y="562"/>
                    <a:pt x="214" y="555"/>
                  </a:cubicBezTo>
                  <a:cubicBezTo>
                    <a:pt x="225" y="476"/>
                    <a:pt x="305" y="429"/>
                    <a:pt x="353" y="365"/>
                  </a:cubicBezTo>
                  <a:cubicBezTo>
                    <a:pt x="424" y="270"/>
                    <a:pt x="429" y="129"/>
                    <a:pt x="523" y="56"/>
                  </a:cubicBezTo>
                  <a:cubicBezTo>
                    <a:pt x="595" y="0"/>
                    <a:pt x="695" y="4"/>
                    <a:pt x="786" y="10"/>
                  </a:cubicBezTo>
                  <a:cubicBezTo>
                    <a:pt x="871" y="15"/>
                    <a:pt x="947" y="26"/>
                    <a:pt x="1031" y="38"/>
                  </a:cubicBezTo>
                  <a:cubicBezTo>
                    <a:pt x="1115" y="50"/>
                    <a:pt x="1200" y="72"/>
                    <a:pt x="1267" y="123"/>
                  </a:cubicBezTo>
                  <a:cubicBezTo>
                    <a:pt x="1311" y="157"/>
                    <a:pt x="1345" y="201"/>
                    <a:pt x="1375" y="247"/>
                  </a:cubicBezTo>
                  <a:cubicBezTo>
                    <a:pt x="1415" y="308"/>
                    <a:pt x="1450" y="376"/>
                    <a:pt x="1455" y="449"/>
                  </a:cubicBezTo>
                  <a:cubicBezTo>
                    <a:pt x="1456" y="456"/>
                    <a:pt x="1456" y="463"/>
                    <a:pt x="1456" y="470"/>
                  </a:cubicBezTo>
                  <a:cubicBezTo>
                    <a:pt x="1455" y="554"/>
                    <a:pt x="1419" y="635"/>
                    <a:pt x="1415" y="719"/>
                  </a:cubicBezTo>
                  <a:cubicBezTo>
                    <a:pt x="1414" y="725"/>
                    <a:pt x="1414" y="731"/>
                    <a:pt x="1414" y="736"/>
                  </a:cubicBezTo>
                  <a:cubicBezTo>
                    <a:pt x="1414" y="737"/>
                    <a:pt x="1414" y="737"/>
                    <a:pt x="1414" y="737"/>
                  </a:cubicBezTo>
                  <a:cubicBezTo>
                    <a:pt x="1415" y="810"/>
                    <a:pt x="1443" y="886"/>
                    <a:pt x="1481" y="948"/>
                  </a:cubicBezTo>
                  <a:cubicBezTo>
                    <a:pt x="1537" y="1039"/>
                    <a:pt x="1567" y="1145"/>
                    <a:pt x="1566" y="1253"/>
                  </a:cubicBezTo>
                  <a:close/>
                </a:path>
              </a:pathLst>
            </a:custGeom>
            <a:solidFill>
              <a:srgbClr val="46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537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b="0" dirty="0">
                <a:solidFill>
                  <a:schemeClr val="accent2"/>
                </a:solidFill>
                <a:latin typeface="Noto Sans TC Bold" pitchFamily="34" charset="-120"/>
                <a:ea typeface="Noto Sans TC Bold" pitchFamily="34" charset="-120"/>
              </a:rPr>
              <a:t>貳、跨領域或科目協同教學團隊之</a:t>
            </a:r>
            <a:r>
              <a:rPr lang="zh-TW" altLang="en-US" sz="3200" b="0" dirty="0" smtClean="0">
                <a:solidFill>
                  <a:schemeClr val="accent2"/>
                </a:solidFill>
                <a:latin typeface="Noto Sans TC Bold" pitchFamily="34" charset="-120"/>
                <a:ea typeface="Noto Sans TC Bold" pitchFamily="34" charset="-120"/>
              </a:rPr>
              <a:t>運作</a:t>
            </a:r>
            <a:endParaRPr lang="zh-TW" altLang="en-US" sz="3200" b="0" dirty="0">
              <a:solidFill>
                <a:schemeClr val="accent2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5" name="內容版面配置區 2"/>
          <p:cNvSpPr>
            <a:spLocks noGrp="1"/>
          </p:cNvSpPr>
          <p:nvPr>
            <p:ph idx="4294967295"/>
          </p:nvPr>
        </p:nvSpPr>
        <p:spPr>
          <a:xfrm>
            <a:off x="551427" y="1222375"/>
            <a:ext cx="8022557" cy="32902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2800" b="1" dirty="0" smtClean="0">
                <a:solidFill>
                  <a:srgbClr val="FF0000"/>
                </a:solidFill>
                <a:latin typeface="Noto Sans TC Black" pitchFamily="34" charset="-120"/>
                <a:ea typeface="Noto Sans TC Black" pitchFamily="34" charset="-120"/>
              </a:rPr>
              <a:t>四、特別提醒</a:t>
            </a:r>
            <a:endParaRPr lang="en-US" altLang="zh-TW" sz="2800" b="1" dirty="0" smtClean="0">
              <a:solidFill>
                <a:srgbClr val="FF0000"/>
              </a:solidFill>
              <a:latin typeface="Noto Sans TC Black" pitchFamily="34" charset="-120"/>
              <a:ea typeface="Noto Sans TC Black" pitchFamily="34" charset="-120"/>
            </a:endParaRPr>
          </a:p>
          <a:p>
            <a:pPr>
              <a:buNone/>
            </a:pPr>
            <a:r>
              <a:rPr lang="zh-TW" altLang="en-US" dirty="0" smtClean="0">
                <a:latin typeface="Noto Sans TC Black" pitchFamily="34" charset="-120"/>
                <a:ea typeface="Noto Sans TC Black" pitchFamily="34" charset="-120"/>
              </a:rPr>
              <a:t>      </a:t>
            </a:r>
            <a:endParaRPr lang="en-US" altLang="zh-TW" dirty="0" smtClean="0">
              <a:latin typeface="Noto Sans TC Black" pitchFamily="34" charset="-120"/>
              <a:ea typeface="Noto Sans TC Black" pitchFamily="34" charset="-120"/>
            </a:endParaRPr>
          </a:p>
          <a:p>
            <a:pPr>
              <a:buNone/>
            </a:pPr>
            <a:r>
              <a:rPr lang="zh-TW" altLang="zh-TW" sz="2800" dirty="0" smtClean="0">
                <a:latin typeface="Noto Sans TC Black" pitchFamily="34" charset="-120"/>
                <a:ea typeface="Noto Sans TC Black" pitchFamily="34" charset="-120"/>
              </a:rPr>
              <a:t>不屬於跨領域協同教團隊成員之情形</a:t>
            </a:r>
          </a:p>
          <a:p>
            <a:pPr>
              <a:lnSpc>
                <a:spcPct val="150000"/>
              </a:lnSpc>
              <a:buNone/>
            </a:pPr>
            <a:r>
              <a:rPr lang="zh-TW" altLang="en-US" sz="2800" dirty="0" smtClean="0">
                <a:latin typeface="Noto Sans TC Black" pitchFamily="34" charset="-120"/>
                <a:ea typeface="Noto Sans TC Black" pitchFamily="34" charset="-120"/>
              </a:rPr>
              <a:t>    </a:t>
            </a:r>
            <a:r>
              <a:rPr lang="en-US" altLang="zh-TW" sz="2800" dirty="0" smtClean="0">
                <a:latin typeface="Noto Sans TC Black" pitchFamily="34" charset="-120"/>
                <a:ea typeface="Noto Sans TC Black" pitchFamily="34" charset="-120"/>
              </a:rPr>
              <a:t>1.</a:t>
            </a:r>
            <a:r>
              <a:rPr lang="zh-TW" altLang="zh-TW" sz="2800" dirty="0" smtClean="0">
                <a:latin typeface="Noto Sans TC Black" pitchFamily="34" charset="-120"/>
                <a:ea typeface="Noto Sans TC Black" pitchFamily="34" charset="-120"/>
              </a:rPr>
              <a:t>未經前述三法規任用之成員</a:t>
            </a:r>
          </a:p>
          <a:p>
            <a:pPr marL="630238" indent="-630238">
              <a:lnSpc>
                <a:spcPct val="150000"/>
              </a:lnSpc>
              <a:buNone/>
            </a:pPr>
            <a:r>
              <a:rPr lang="zh-TW" altLang="en-US" sz="2800" dirty="0" smtClean="0">
                <a:latin typeface="Noto Sans TC Black" pitchFamily="34" charset="-120"/>
                <a:ea typeface="Noto Sans TC Black" pitchFamily="34" charset="-120"/>
              </a:rPr>
              <a:t>    </a:t>
            </a:r>
            <a:r>
              <a:rPr lang="en-US" altLang="zh-TW" sz="2800" dirty="0" smtClean="0">
                <a:latin typeface="Noto Sans TC Black" pitchFamily="34" charset="-120"/>
                <a:ea typeface="Noto Sans TC Black" pitchFamily="34" charset="-120"/>
              </a:rPr>
              <a:t>2.</a:t>
            </a:r>
            <a:r>
              <a:rPr lang="zh-TW" altLang="zh-TW" sz="2800" dirty="0" smtClean="0">
                <a:latin typeface="Noto Sans TC Black" pitchFamily="34" charset="-120"/>
                <a:ea typeface="Noto Sans TC Black" pitchFamily="34" charset="-120"/>
              </a:rPr>
              <a:t>雖經三法規任用但未參與備課和授課者</a:t>
            </a:r>
            <a:endParaRPr lang="zh-TW" altLang="en-US" sz="2800" dirty="0">
              <a:latin typeface="Noto Sans TC Black" pitchFamily="34" charset="-120"/>
              <a:ea typeface="Noto Sans TC Black" pitchFamily="34" charset="-120"/>
            </a:endParaRPr>
          </a:p>
        </p:txBody>
      </p:sp>
      <p:pic>
        <p:nvPicPr>
          <p:cNvPr id="3" name="圖片 2" descr="[無料イラスト] ワンポイントアドバイスする女性 - パブリックドメインQ: 著作権フリー写真・イラスト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42" y="1104815"/>
            <a:ext cx="1249710" cy="1080120"/>
          </a:xfrm>
          <a:prstGeom prst="rect">
            <a:avLst/>
          </a:prstGeom>
        </p:spPr>
      </p:pic>
      <p:sp>
        <p:nvSpPr>
          <p:cNvPr id="9" name="iṧḷïḍé">
            <a:extLst>
              <a:ext uri="{FF2B5EF4-FFF2-40B4-BE49-F238E27FC236}">
                <a16:creationId xmlns="" xmlns:a16="http://schemas.microsoft.com/office/drawing/2014/main" id="{1F7E3D4A-BDF2-4203-8E6E-21C13395C332}"/>
              </a:ext>
            </a:extLst>
          </p:cNvPr>
          <p:cNvSpPr/>
          <p:nvPr/>
        </p:nvSpPr>
        <p:spPr>
          <a:xfrm>
            <a:off x="0" y="259578"/>
            <a:ext cx="551427" cy="41160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5710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2800" dirty="0">
                <a:latin typeface="Noto Sans TC Bold" pitchFamily="34" charset="-120"/>
                <a:ea typeface="Noto Sans TC Bold" pitchFamily="34" charset="-120"/>
              </a:rPr>
              <a:t>參、</a:t>
            </a:r>
            <a:r>
              <a:rPr lang="zh-TW" altLang="zh-TW" sz="2800" dirty="0">
                <a:latin typeface="Noto Sans TC Bold" pitchFamily="34" charset="-120"/>
                <a:ea typeface="Noto Sans TC Bold" pitchFamily="34" charset="-120"/>
              </a:rPr>
              <a:t>跨領域或科目協同教學之範圍</a:t>
            </a:r>
            <a:r>
              <a:rPr lang="en-US" altLang="zh-TW" sz="2800" dirty="0" smtClean="0">
                <a:latin typeface="Noto Sans TC Bold" pitchFamily="34" charset="-120"/>
                <a:ea typeface="Noto Sans TC Bold" pitchFamily="34" charset="-120"/>
              </a:rPr>
              <a:t>—</a:t>
            </a:r>
            <a:r>
              <a:rPr lang="zh-TW" altLang="zh-TW" sz="2800" dirty="0" smtClean="0">
                <a:latin typeface="Noto Sans TC Bold" pitchFamily="34" charset="-120"/>
                <a:ea typeface="Noto Sans TC Bold" pitchFamily="34" charset="-120"/>
              </a:rPr>
              <a:t>以</a:t>
            </a:r>
            <a:r>
              <a:rPr lang="zh-TW" altLang="zh-TW" sz="2800" dirty="0">
                <a:latin typeface="Noto Sans TC Bold" pitchFamily="34" charset="-120"/>
                <a:ea typeface="Noto Sans TC Bold" pitchFamily="34" charset="-120"/>
              </a:rPr>
              <a:t>時間觀之</a:t>
            </a:r>
            <a:endParaRPr lang="zh-TW" altLang="en-US" sz="2800" dirty="0">
              <a:latin typeface="Noto Sans TC Bold" pitchFamily="34" charset="-120"/>
              <a:ea typeface="Noto Sans TC Bold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796221"/>
              </p:ext>
            </p:extLst>
          </p:nvPr>
        </p:nvGraphicFramePr>
        <p:xfrm>
          <a:off x="1130135" y="1831097"/>
          <a:ext cx="6546642" cy="2786189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574114">
                  <a:extLst>
                    <a:ext uri="{9D8B030D-6E8A-4147-A177-3AD203B41FA5}">
                      <a16:colId xmlns="" xmlns:a16="http://schemas.microsoft.com/office/drawing/2014/main" val="3089347919"/>
                    </a:ext>
                  </a:extLst>
                </a:gridCol>
                <a:gridCol w="993384">
                  <a:extLst>
                    <a:ext uri="{9D8B030D-6E8A-4147-A177-3AD203B41FA5}">
                      <a16:colId xmlns="" xmlns:a16="http://schemas.microsoft.com/office/drawing/2014/main" val="2825647281"/>
                    </a:ext>
                  </a:extLst>
                </a:gridCol>
                <a:gridCol w="922428">
                  <a:extLst>
                    <a:ext uri="{9D8B030D-6E8A-4147-A177-3AD203B41FA5}">
                      <a16:colId xmlns="" xmlns:a16="http://schemas.microsoft.com/office/drawing/2014/main" val="2055454951"/>
                    </a:ext>
                  </a:extLst>
                </a:gridCol>
                <a:gridCol w="922428">
                  <a:extLst>
                    <a:ext uri="{9D8B030D-6E8A-4147-A177-3AD203B41FA5}">
                      <a16:colId xmlns="" xmlns:a16="http://schemas.microsoft.com/office/drawing/2014/main" val="1818554409"/>
                    </a:ext>
                  </a:extLst>
                </a:gridCol>
                <a:gridCol w="1134288">
                  <a:extLst>
                    <a:ext uri="{9D8B030D-6E8A-4147-A177-3AD203B41FA5}">
                      <a16:colId xmlns="" xmlns:a16="http://schemas.microsoft.com/office/drawing/2014/main" val="4054529656"/>
                    </a:ext>
                  </a:extLst>
                </a:gridCol>
              </a:tblGrid>
              <a:tr h="673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</a:rPr>
                        <a:t>學習階段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Noto Sans TC Bold" pitchFamily="34" charset="-120"/>
                        <a:ea typeface="Noto Sans TC Bold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一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二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三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四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43477874"/>
                  </a:ext>
                </a:extLst>
              </a:tr>
              <a:tr h="59147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Noto Sans TC Bold" pitchFamily="34" charset="-120"/>
                          <a:ea typeface="Noto Sans TC Bold" pitchFamily="34" charset="-120"/>
                        </a:rPr>
                        <a:t>部定課程</a:t>
                      </a:r>
                      <a:r>
                        <a:rPr lang="en-US" sz="2000" kern="100" dirty="0" smtClean="0">
                          <a:effectLst/>
                          <a:latin typeface="Noto Sans TC Bold" pitchFamily="34" charset="-120"/>
                          <a:ea typeface="Noto Sans TC Bold" pitchFamily="34" charset="-12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Noto Sans TC Bold" pitchFamily="34" charset="-120"/>
                          <a:ea typeface="Noto Sans TC Bold" pitchFamily="34" charset="-120"/>
                        </a:rPr>
                        <a:t>領域</a:t>
                      </a:r>
                      <a:r>
                        <a:rPr lang="zh-TW" sz="2000" kern="100" dirty="0">
                          <a:effectLst/>
                          <a:latin typeface="Noto Sans TC Bold" pitchFamily="34" charset="-120"/>
                          <a:ea typeface="Noto Sans TC Bold" pitchFamily="34" charset="-120"/>
                        </a:rPr>
                        <a:t>學習課程節數</a:t>
                      </a:r>
                      <a:r>
                        <a:rPr lang="en-US" sz="2000" kern="100" dirty="0">
                          <a:effectLst/>
                          <a:latin typeface="Noto Sans TC Bold" pitchFamily="34" charset="-120"/>
                          <a:ea typeface="Noto Sans TC Bold" pitchFamily="34" charset="-120"/>
                        </a:rPr>
                        <a:t>(A)</a:t>
                      </a:r>
                      <a:endParaRPr lang="zh-TW" sz="2000" b="1" kern="100" dirty="0">
                        <a:solidFill>
                          <a:srgbClr val="C00000"/>
                        </a:solidFill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20</a:t>
                      </a:r>
                      <a:r>
                        <a:rPr lang="zh-TW" sz="2400" kern="100" dirty="0">
                          <a:effectLst/>
                        </a:rPr>
                        <a:t>節</a:t>
                      </a:r>
                      <a:endParaRPr lang="zh-TW" sz="2400" kern="100" dirty="0"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25</a:t>
                      </a:r>
                      <a:r>
                        <a:rPr lang="zh-TW" sz="2400" kern="100" dirty="0">
                          <a:effectLst/>
                        </a:rPr>
                        <a:t>節</a:t>
                      </a:r>
                      <a:endParaRPr lang="zh-TW" sz="2400" kern="100" dirty="0"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26</a:t>
                      </a:r>
                      <a:r>
                        <a:rPr lang="zh-TW" sz="2400" kern="100" dirty="0">
                          <a:effectLst/>
                        </a:rPr>
                        <a:t>節</a:t>
                      </a:r>
                      <a:endParaRPr lang="zh-TW" sz="2400" kern="100" dirty="0"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29</a:t>
                      </a:r>
                      <a:r>
                        <a:rPr lang="zh-TW" sz="2400" kern="100" dirty="0">
                          <a:effectLst/>
                        </a:rPr>
                        <a:t>節</a:t>
                      </a:r>
                      <a:endParaRPr lang="zh-TW" sz="2400" kern="100" dirty="0"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81468515"/>
                  </a:ext>
                </a:extLst>
              </a:tr>
              <a:tr h="6099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＊</a:t>
                      </a:r>
                      <a:r>
                        <a:rPr lang="en-US" sz="2800" kern="100" dirty="0" smtClean="0">
                          <a:effectLst/>
                        </a:rPr>
                        <a:t>1/5(*40</a:t>
                      </a:r>
                      <a:r>
                        <a:rPr lang="zh-TW" altLang="en-US" sz="2800" kern="100" dirty="0" smtClean="0">
                          <a:effectLst/>
                        </a:rPr>
                        <a:t>週</a:t>
                      </a:r>
                      <a:r>
                        <a:rPr lang="en-US" sz="2800" kern="100" dirty="0" smtClean="0">
                          <a:effectLst/>
                        </a:rPr>
                        <a:t>)</a:t>
                      </a:r>
                      <a:endParaRPr lang="zh-TW" sz="2800" kern="100" dirty="0">
                        <a:solidFill>
                          <a:srgbClr val="6600FF"/>
                        </a:solidFill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79405893"/>
                  </a:ext>
                </a:extLst>
              </a:tr>
              <a:tr h="911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Noto Sans TC Bold" pitchFamily="34" charset="-120"/>
                          <a:ea typeface="Noto Sans TC Bold" pitchFamily="34" charset="-120"/>
                        </a:rPr>
                        <a:t>校訂課程</a:t>
                      </a:r>
                      <a:r>
                        <a:rPr lang="en-US" sz="2000" kern="100" dirty="0" smtClean="0">
                          <a:effectLst/>
                          <a:latin typeface="Noto Sans TC Bold" pitchFamily="34" charset="-120"/>
                          <a:ea typeface="Noto Sans TC Bold" pitchFamily="34" charset="-12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Noto Sans TC Bold" pitchFamily="34" charset="-120"/>
                          <a:ea typeface="Noto Sans TC Bold" pitchFamily="34" charset="-120"/>
                        </a:rPr>
                        <a:t>彈性</a:t>
                      </a:r>
                      <a:r>
                        <a:rPr lang="zh-TW" sz="2000" kern="100" dirty="0">
                          <a:effectLst/>
                          <a:latin typeface="Noto Sans TC Bold" pitchFamily="34" charset="-120"/>
                          <a:ea typeface="Noto Sans TC Bold" pitchFamily="34" charset="-120"/>
                        </a:rPr>
                        <a:t>學習課程節數</a:t>
                      </a:r>
                      <a:r>
                        <a:rPr lang="en-US" sz="2000" kern="0" dirty="0">
                          <a:effectLst/>
                          <a:latin typeface="Noto Sans TC Bold" pitchFamily="34" charset="-120"/>
                          <a:ea typeface="Noto Sans TC Bold" pitchFamily="34" charset="-120"/>
                        </a:rPr>
                        <a:t>(B)</a:t>
                      </a:r>
                      <a:endParaRPr lang="zh-TW" sz="2000" kern="100" dirty="0">
                        <a:solidFill>
                          <a:srgbClr val="C00000"/>
                        </a:solidFill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2-4</a:t>
                      </a:r>
                      <a:r>
                        <a:rPr lang="zh-TW" sz="2400" kern="100" dirty="0">
                          <a:effectLst/>
                        </a:rPr>
                        <a:t>節</a:t>
                      </a:r>
                      <a:endParaRPr lang="zh-TW" sz="2400" kern="100" dirty="0"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3-6</a:t>
                      </a:r>
                      <a:r>
                        <a:rPr lang="zh-TW" sz="2400" kern="100" dirty="0">
                          <a:effectLst/>
                        </a:rPr>
                        <a:t>節</a:t>
                      </a:r>
                      <a:endParaRPr lang="zh-TW" sz="2400" kern="100" dirty="0"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4-7</a:t>
                      </a:r>
                      <a:r>
                        <a:rPr lang="zh-TW" sz="2400" kern="100" dirty="0">
                          <a:effectLst/>
                        </a:rPr>
                        <a:t>節</a:t>
                      </a:r>
                      <a:endParaRPr lang="zh-TW" sz="2400" kern="100" dirty="0"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3-6</a:t>
                      </a:r>
                      <a:r>
                        <a:rPr lang="zh-TW" sz="2400" kern="100" dirty="0">
                          <a:effectLst/>
                        </a:rPr>
                        <a:t>節</a:t>
                      </a:r>
                      <a:endParaRPr lang="zh-TW" sz="2400" kern="100" dirty="0">
                        <a:effectLst/>
                        <a:latin typeface="Noto Sans TC Bold" pitchFamily="34" charset="-120"/>
                        <a:ea typeface="Noto Sans TC Bold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920927472"/>
                  </a:ext>
                </a:extLst>
              </a:tr>
            </a:tbl>
          </a:graphicData>
        </a:graphic>
      </p:graphicFrame>
      <p:sp>
        <p:nvSpPr>
          <p:cNvPr id="11" name="iṩľiḍé">
            <a:extLst>
              <a:ext uri="{FF2B5EF4-FFF2-40B4-BE49-F238E27FC236}">
                <a16:creationId xmlns="" xmlns:a16="http://schemas.microsoft.com/office/drawing/2014/main" id="{B645F18C-8B47-46E0-A7E3-B64E183FBFC1}"/>
              </a:ext>
            </a:extLst>
          </p:cNvPr>
          <p:cNvSpPr/>
          <p:nvPr/>
        </p:nvSpPr>
        <p:spPr>
          <a:xfrm>
            <a:off x="0" y="267453"/>
            <a:ext cx="551427" cy="411609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53496" y="1102460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跨領域或</a:t>
            </a:r>
            <a:r>
              <a:rPr lang="zh-TW" altLang="zh-TW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課程實施</a:t>
            </a:r>
            <a:r>
              <a:rPr lang="zh-TW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之時間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188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2800" dirty="0" smtClean="0">
                <a:latin typeface="Noto Sans TC Bold" pitchFamily="34" charset="-120"/>
                <a:ea typeface="Noto Sans TC Bold" pitchFamily="34" charset="-120"/>
              </a:rPr>
              <a:t>參、</a:t>
            </a:r>
            <a:r>
              <a:rPr lang="zh-TW" altLang="zh-TW" sz="2800" dirty="0" smtClean="0">
                <a:latin typeface="Noto Sans TC Bold" pitchFamily="34" charset="-120"/>
                <a:ea typeface="Noto Sans TC Bold" pitchFamily="34" charset="-120"/>
              </a:rPr>
              <a:t>跨領域或科目協同教學之範圍</a:t>
            </a:r>
            <a:r>
              <a:rPr lang="en-US" altLang="zh-TW" sz="2800" dirty="0" smtClean="0">
                <a:latin typeface="Noto Sans TC Bold" pitchFamily="34" charset="-120"/>
                <a:ea typeface="Noto Sans TC Bold" pitchFamily="34" charset="-120"/>
              </a:rPr>
              <a:t>—</a:t>
            </a:r>
            <a:r>
              <a:rPr lang="zh-TW" altLang="zh-TW" sz="2800" dirty="0" smtClean="0">
                <a:latin typeface="Noto Sans TC Bold" pitchFamily="34" charset="-120"/>
                <a:ea typeface="Noto Sans TC Bold" pitchFamily="34" charset="-120"/>
              </a:rPr>
              <a:t>以時間觀之</a:t>
            </a:r>
            <a:endParaRPr lang="zh-TW" altLang="en-US" sz="2800" dirty="0"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24" name="iṩľiḍé">
            <a:extLst>
              <a:ext uri="{FF2B5EF4-FFF2-40B4-BE49-F238E27FC236}">
                <a16:creationId xmlns="" xmlns:a16="http://schemas.microsoft.com/office/drawing/2014/main" id="{B645F18C-8B47-46E0-A7E3-B64E183FBFC1}"/>
              </a:ext>
            </a:extLst>
          </p:cNvPr>
          <p:cNvSpPr/>
          <p:nvPr/>
        </p:nvSpPr>
        <p:spPr>
          <a:xfrm>
            <a:off x="0" y="267453"/>
            <a:ext cx="551427" cy="411609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</a:p>
        </p:txBody>
      </p:sp>
      <p:grpSp>
        <p:nvGrpSpPr>
          <p:cNvPr id="53" name="Group 4"/>
          <p:cNvGrpSpPr>
            <a:grpSpLocks/>
          </p:cNvGrpSpPr>
          <p:nvPr/>
        </p:nvGrpSpPr>
        <p:grpSpPr bwMode="auto">
          <a:xfrm>
            <a:off x="1110202" y="1439802"/>
            <a:ext cx="3287661" cy="2194228"/>
            <a:chOff x="534" y="857"/>
            <a:chExt cx="4791" cy="1439"/>
          </a:xfrm>
        </p:grpSpPr>
        <p:sp>
          <p:nvSpPr>
            <p:cNvPr id="54" name="AutoShape 5"/>
            <p:cNvSpPr>
              <a:spLocks noChangeArrowheads="1"/>
            </p:cNvSpPr>
            <p:nvPr/>
          </p:nvSpPr>
          <p:spPr bwMode="auto">
            <a:xfrm>
              <a:off x="534" y="1008"/>
              <a:ext cx="4791" cy="1288"/>
            </a:xfrm>
            <a:prstGeom prst="roundRect">
              <a:avLst>
                <a:gd name="adj" fmla="val 7542"/>
              </a:avLst>
            </a:prstGeom>
            <a:gradFill rotWithShape="1"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 tIns="135000"/>
            <a:lstStyle/>
            <a:p>
              <a:pPr marL="402431" indent="-402431">
                <a:spcBef>
                  <a:spcPts val="450"/>
                </a:spcBef>
              </a:pPr>
              <a:r>
                <a:rPr lang="zh-TW" altLang="en-US" sz="20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一、</a:t>
              </a:r>
              <a:r>
                <a:rPr lang="zh-TW" altLang="zh-TW" sz="20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部定課程</a:t>
              </a:r>
              <a:r>
                <a:rPr lang="en-US" altLang="zh-TW" sz="20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/</a:t>
              </a:r>
              <a:r>
                <a:rPr lang="zh-TW" altLang="zh-TW" sz="20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領域學習課程之統整</a:t>
              </a:r>
              <a:r>
                <a:rPr lang="en-US" altLang="zh-TW" sz="2000" b="1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(A)</a:t>
              </a:r>
              <a:endParaRPr lang="zh-TW" altLang="zh-TW" sz="2000" b="1" kern="100" dirty="0">
                <a:solidFill>
                  <a:srgbClr val="C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" name="AutoShape 6"/>
            <p:cNvSpPr>
              <a:spLocks noChangeArrowheads="1"/>
            </p:cNvSpPr>
            <p:nvPr/>
          </p:nvSpPr>
          <p:spPr bwMode="auto">
            <a:xfrm>
              <a:off x="1756" y="857"/>
              <a:ext cx="2132" cy="301"/>
            </a:xfrm>
            <a:prstGeom prst="roundRect">
              <a:avLst>
                <a:gd name="adj" fmla="val 50000"/>
              </a:avLst>
            </a:prstGeom>
            <a:solidFill>
              <a:srgbClr val="FF66CC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ja-JP" sz="2000" dirty="0">
                  <a:solidFill>
                    <a:prstClr val="white"/>
                  </a:solidFill>
                  <a:ea typeface="標楷體" pitchFamily="65" charset="-120"/>
                </a:rPr>
                <a:t>A</a:t>
              </a:r>
            </a:p>
          </p:txBody>
        </p:sp>
      </p:grpSp>
      <p:grpSp>
        <p:nvGrpSpPr>
          <p:cNvPr id="56" name="Group 7"/>
          <p:cNvGrpSpPr>
            <a:grpSpLocks/>
          </p:cNvGrpSpPr>
          <p:nvPr/>
        </p:nvGrpSpPr>
        <p:grpSpPr bwMode="auto">
          <a:xfrm>
            <a:off x="4723584" y="1318232"/>
            <a:ext cx="3295897" cy="2285780"/>
            <a:chOff x="1677" y="2302"/>
            <a:chExt cx="4803" cy="1523"/>
          </a:xfrm>
        </p:grpSpPr>
        <p:sp>
          <p:nvSpPr>
            <p:cNvPr id="57" name="AutoShape 8"/>
            <p:cNvSpPr>
              <a:spLocks noChangeArrowheads="1"/>
            </p:cNvSpPr>
            <p:nvPr/>
          </p:nvSpPr>
          <p:spPr bwMode="auto">
            <a:xfrm>
              <a:off x="1677" y="2537"/>
              <a:ext cx="4803" cy="1288"/>
            </a:xfrm>
            <a:prstGeom prst="roundRect">
              <a:avLst>
                <a:gd name="adj" fmla="val 7542"/>
              </a:avLst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tIns="135000"/>
            <a:lstStyle/>
            <a:p>
              <a:pPr marL="339329" indent="-339329">
                <a:spcBef>
                  <a:spcPts val="450"/>
                </a:spcBef>
              </a:pPr>
              <a:r>
                <a:rPr lang="zh-TW" altLang="zh-TW" sz="2000" kern="10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二、</a:t>
              </a:r>
              <a:r>
                <a:rPr lang="zh-TW" altLang="zh-TW" sz="2000" b="1" kern="10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校訂課程</a:t>
              </a:r>
              <a:r>
                <a:rPr lang="en-US" altLang="zh-TW" sz="2000" b="1" kern="10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/</a:t>
              </a:r>
              <a:r>
                <a:rPr lang="zh-TW" altLang="zh-TW" sz="2000" b="1" kern="10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彈性學習課程</a:t>
              </a:r>
              <a:r>
                <a:rPr lang="zh-TW" altLang="en-US" sz="2000" b="1" kern="10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zh-TW" altLang="zh-TW" sz="2000" b="1" kern="10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之</a:t>
              </a:r>
              <a:r>
                <a:rPr lang="zh-TW" altLang="zh-TW" sz="2000" b="1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第一類彈性學習課程</a:t>
              </a:r>
              <a:r>
                <a:rPr lang="en-US" altLang="zh-TW" sz="2000" b="1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—</a:t>
              </a:r>
              <a:r>
                <a:rPr lang="zh-TW" altLang="zh-TW" sz="2000" b="1" kern="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「統整性主題</a:t>
              </a:r>
              <a:r>
                <a:rPr lang="en-US" altLang="zh-TW" sz="2000" b="1" kern="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/</a:t>
              </a:r>
              <a:r>
                <a:rPr lang="zh-TW" altLang="zh-TW" sz="2000" b="1" kern="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專題</a:t>
              </a:r>
              <a:r>
                <a:rPr lang="en-US" altLang="zh-TW" sz="2000" b="1" kern="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/</a:t>
              </a:r>
              <a:r>
                <a:rPr lang="zh-TW" altLang="zh-TW" sz="2000" b="1" kern="0" dirty="0">
                  <a:solidFill>
                    <a:srgbClr val="F79646">
                      <a:lumMod val="50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議題探究課程</a:t>
              </a:r>
              <a:r>
                <a:rPr lang="zh-TW" altLang="zh-TW" sz="2000" b="1" kern="0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」</a:t>
              </a:r>
              <a:r>
                <a:rPr lang="en-US" altLang="zh-TW" sz="20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(B)</a:t>
              </a:r>
              <a:endParaRPr lang="zh-TW" altLang="zh-TW" sz="2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  <a:p>
              <a:endParaRPr lang="ja-JP" altLang="en-US" sz="2000" dirty="0">
                <a:solidFill>
                  <a:prstClr val="black"/>
                </a:solidFill>
                <a:ea typeface="標楷體" pitchFamily="65" charset="-120"/>
              </a:endParaRPr>
            </a:p>
          </p:txBody>
        </p:sp>
        <p:sp>
          <p:nvSpPr>
            <p:cNvPr id="58" name="AutoShape 9"/>
            <p:cNvSpPr>
              <a:spLocks noChangeArrowheads="1"/>
            </p:cNvSpPr>
            <p:nvPr/>
          </p:nvSpPr>
          <p:spPr bwMode="auto">
            <a:xfrm>
              <a:off x="2719" y="2302"/>
              <a:ext cx="2610" cy="301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ja-JP" sz="2000" dirty="0">
                  <a:solidFill>
                    <a:prstClr val="white"/>
                  </a:solidFill>
                  <a:ea typeface="標楷體" pitchFamily="65" charset="-120"/>
                </a:rPr>
                <a:t>B</a:t>
              </a: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2275988" y="3167028"/>
            <a:ext cx="4534606" cy="1976472"/>
            <a:chOff x="4499992" y="2707923"/>
            <a:chExt cx="3384871" cy="2489769"/>
          </a:xfrm>
        </p:grpSpPr>
        <p:sp>
          <p:nvSpPr>
            <p:cNvPr id="60" name="AutoShape 5"/>
            <p:cNvSpPr>
              <a:spLocks noChangeArrowheads="1"/>
            </p:cNvSpPr>
            <p:nvPr/>
          </p:nvSpPr>
          <p:spPr bwMode="auto">
            <a:xfrm>
              <a:off x="4499992" y="3004895"/>
              <a:ext cx="3384871" cy="2192797"/>
            </a:xfrm>
            <a:prstGeom prst="roundRect">
              <a:avLst>
                <a:gd name="adj" fmla="val 7542"/>
              </a:avLst>
            </a:prstGeom>
            <a:gradFill rotWithShape="1">
              <a:gsLst>
                <a:gs pos="0">
                  <a:srgbClr val="CC99FF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933FF"/>
              </a:solidFill>
              <a:round/>
              <a:headEnd/>
              <a:tailEnd/>
            </a:ln>
            <a:effectLst/>
          </p:spPr>
          <p:txBody>
            <a:bodyPr tIns="135000"/>
            <a:lstStyle/>
            <a:p>
              <a:endParaRPr lang="en-US" altLang="zh-TW" sz="2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339329" indent="-339329">
                <a:spcBef>
                  <a:spcPts val="450"/>
                </a:spcBef>
              </a:pPr>
              <a:r>
                <a:rPr lang="zh-TW" altLang="zh-TW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三、</a:t>
              </a:r>
              <a:r>
                <a:rPr lang="zh-TW" altLang="zh-TW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領域學習時間之跨領域課程</a:t>
              </a:r>
              <a:r>
                <a:rPr lang="en-US" altLang="zh-TW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新細明體" panose="02020500000000000000" pitchFamily="18" charset="-120"/>
                </a:rPr>
                <a:t>+</a:t>
              </a:r>
              <a:r>
                <a:rPr lang="zh-TW" altLang="zh-TW" sz="2000" b="1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第一類</a:t>
              </a:r>
              <a:r>
                <a:rPr lang="zh-TW" altLang="en-US" sz="2000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  </a:t>
              </a:r>
              <a:r>
                <a:rPr lang="zh-TW" altLang="zh-TW" sz="2000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彈性學習課程</a:t>
              </a:r>
              <a:r>
                <a:rPr lang="en-US" altLang="zh-TW" sz="2000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新細明體" panose="02020500000000000000" pitchFamily="18" charset="-120"/>
                </a:rPr>
                <a:t>—</a:t>
              </a:r>
              <a:r>
                <a:rPr lang="zh-TW" altLang="zh-TW" sz="2000" b="1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「統整性主題</a:t>
              </a:r>
              <a:r>
                <a:rPr lang="en-US" altLang="zh-TW" sz="2000" b="1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新細明體" panose="02020500000000000000" pitchFamily="18" charset="-120"/>
                </a:rPr>
                <a:t>/</a:t>
              </a:r>
              <a:r>
                <a:rPr lang="zh-TW" altLang="zh-TW" sz="2000" b="1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專題</a:t>
              </a:r>
              <a:r>
                <a:rPr lang="en-US" altLang="zh-TW" sz="2000" b="1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新細明體" panose="02020500000000000000" pitchFamily="18" charset="-120"/>
                </a:rPr>
                <a:t>/</a:t>
              </a:r>
              <a:r>
                <a:rPr lang="zh-TW" altLang="zh-TW" sz="2000" b="1" dirty="0">
                  <a:solidFill>
                    <a:srgbClr val="F79646">
                      <a:lumMod val="75000"/>
                    </a:srgbClr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議題探究課程」</a:t>
              </a:r>
              <a:r>
                <a:rPr lang="en-US" altLang="zh-TW" sz="2000" b="1" dirty="0">
                  <a:solidFill>
                    <a:srgbClr val="9933FF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新細明體" panose="02020500000000000000" pitchFamily="18" charset="-120"/>
                </a:rPr>
                <a:t>(A+B)</a:t>
              </a:r>
              <a:endParaRPr lang="zh-TW" altLang="zh-TW" sz="2000" b="1" dirty="0">
                <a:solidFill>
                  <a:srgbClr val="9933FF"/>
                </a:solidFill>
                <a:latin typeface="新細明體" panose="02020500000000000000" pitchFamily="18" charset="-120"/>
                <a:cs typeface="新細明體" panose="02020500000000000000" pitchFamily="18" charset="-120"/>
              </a:endParaRPr>
            </a:p>
          </p:txBody>
        </p:sp>
        <p:sp>
          <p:nvSpPr>
            <p:cNvPr id="61" name="AutoShape 6"/>
            <p:cNvSpPr>
              <a:spLocks noChangeArrowheads="1"/>
            </p:cNvSpPr>
            <p:nvPr/>
          </p:nvSpPr>
          <p:spPr bwMode="auto">
            <a:xfrm>
              <a:off x="5557764" y="2707923"/>
              <a:ext cx="1322215" cy="627379"/>
            </a:xfrm>
            <a:prstGeom prst="roundRect">
              <a:avLst>
                <a:gd name="adj" fmla="val 50000"/>
              </a:avLst>
            </a:prstGeom>
            <a:solidFill>
              <a:srgbClr val="9933FF"/>
            </a:solidFill>
            <a:ln w="9525" algn="ctr">
              <a:solidFill>
                <a:srgbClr val="9933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ja-JP" sz="2000" dirty="0">
                  <a:solidFill>
                    <a:prstClr val="white"/>
                  </a:solidFill>
                  <a:ea typeface="標楷體" pitchFamily="65" charset="-120"/>
                </a:rPr>
                <a:t>A+</a:t>
              </a:r>
              <a:r>
                <a:rPr lang="en-US" altLang="zh-TW" sz="2000" dirty="0">
                  <a:solidFill>
                    <a:prstClr val="white"/>
                  </a:solidFill>
                  <a:ea typeface="標楷體" pitchFamily="65" charset="-120"/>
                </a:rPr>
                <a:t>B</a:t>
              </a:r>
              <a:endParaRPr lang="en-US" altLang="ja-JP" sz="2000" dirty="0">
                <a:solidFill>
                  <a:prstClr val="white"/>
                </a:solidFill>
                <a:ea typeface="標楷體" pitchFamily="65" charset="-120"/>
              </a:endParaRPr>
            </a:p>
          </p:txBody>
        </p:sp>
      </p:grpSp>
      <p:sp>
        <p:nvSpPr>
          <p:cNvPr id="62" name="文字方塊 61"/>
          <p:cNvSpPr txBox="1"/>
          <p:nvPr/>
        </p:nvSpPr>
        <p:spPr>
          <a:xfrm>
            <a:off x="998304" y="863343"/>
            <a:ext cx="8145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二、從時間角度衍生之</a:t>
            </a:r>
            <a:r>
              <a:rPr lang="zh-TW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跨領域或科目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課程之類型</a:t>
            </a:r>
          </a:p>
        </p:txBody>
      </p:sp>
    </p:spTree>
    <p:extLst>
      <p:ext uri="{BB962C8B-B14F-4D97-AF65-F5344CB8AC3E}">
        <p14:creationId xmlns:p14="http://schemas.microsoft.com/office/powerpoint/2010/main" val="34687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259632" y="1545637"/>
            <a:ext cx="6840760" cy="2646293"/>
            <a:chOff x="521" y="845"/>
            <a:chExt cx="4718" cy="2993"/>
          </a:xfrm>
        </p:grpSpPr>
        <p:grpSp>
          <p:nvGrpSpPr>
            <p:cNvPr id="12" name="Group 4"/>
            <p:cNvGrpSpPr>
              <a:grpSpLocks/>
            </p:cNvGrpSpPr>
            <p:nvPr/>
          </p:nvGrpSpPr>
          <p:grpSpPr bwMode="auto">
            <a:xfrm>
              <a:off x="521" y="845"/>
              <a:ext cx="4718" cy="1451"/>
              <a:chOff x="521" y="845"/>
              <a:chExt cx="4718" cy="1451"/>
            </a:xfrm>
          </p:grpSpPr>
          <p:sp>
            <p:nvSpPr>
              <p:cNvPr id="18" name="AutoShape 5"/>
              <p:cNvSpPr>
                <a:spLocks noChangeArrowheads="1"/>
              </p:cNvSpPr>
              <p:nvPr/>
            </p:nvSpPr>
            <p:spPr bwMode="auto">
              <a:xfrm>
                <a:off x="521" y="1008"/>
                <a:ext cx="4718" cy="1288"/>
              </a:xfrm>
              <a:prstGeom prst="roundRect">
                <a:avLst>
                  <a:gd name="adj" fmla="val 7542"/>
                </a:avLst>
              </a:prstGeom>
              <a:ln w="38100"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tIns="180000"/>
              <a:lstStyle/>
              <a:p>
                <a:pPr marL="803275" indent="-803275"/>
                <a:r>
                  <a:rPr lang="zh-TW" altLang="zh-TW" sz="2800" b="1" dirty="0" smtClean="0">
                    <a:solidFill>
                      <a:srgbClr val="C0504D">
                        <a:lumMod val="50000"/>
                      </a:srgbClr>
                    </a:solidFill>
                    <a:latin typeface="Noto Sans TC Bold" pitchFamily="34" charset="-120"/>
                    <a:ea typeface="Noto Sans TC Bold" pitchFamily="34" charset="-120"/>
                  </a:rPr>
                  <a:t>一、二個以上領域或跨科目之協同</a:t>
                </a:r>
                <a:r>
                  <a:rPr lang="en-US" altLang="zh-TW" sz="2800" b="1" dirty="0" smtClean="0">
                    <a:solidFill>
                      <a:srgbClr val="C0504D">
                        <a:lumMod val="50000"/>
                      </a:srgbClr>
                    </a:solidFill>
                    <a:latin typeface="Noto Sans TC Bold" pitchFamily="34" charset="-120"/>
                    <a:ea typeface="Noto Sans TC Bold" pitchFamily="34" charset="-120"/>
                  </a:rPr>
                  <a:t> —</a:t>
                </a:r>
                <a:r>
                  <a:rPr lang="zh-TW" altLang="zh-TW" sz="2800" b="1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跨領域</a:t>
                </a:r>
                <a:r>
                  <a:rPr lang="zh-TW" altLang="en-US" sz="2800" b="1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或</a:t>
                </a:r>
                <a:r>
                  <a:rPr lang="zh-TW" altLang="zh-TW" sz="2800" b="1" dirty="0" smtClean="0">
                    <a:solidFill>
                      <a:prstClr val="black"/>
                    </a:solidFill>
                    <a:latin typeface="Noto Sans TC Bold" pitchFamily="34" charset="-120"/>
                    <a:ea typeface="Noto Sans TC Bold" pitchFamily="34" charset="-120"/>
                  </a:rPr>
                  <a:t>科目之統整</a:t>
                </a:r>
                <a:r>
                  <a:rPr lang="en-US" altLang="zh-TW" sz="2800" b="1" dirty="0" smtClean="0">
                    <a:solidFill>
                      <a:srgbClr val="C0504D">
                        <a:lumMod val="50000"/>
                      </a:srgbClr>
                    </a:solidFill>
                    <a:latin typeface="Noto Sans TC Bold" pitchFamily="34" charset="-120"/>
                    <a:ea typeface="Noto Sans TC Bold" pitchFamily="34" charset="-120"/>
                  </a:rPr>
                  <a:t>(a)</a:t>
                </a:r>
              </a:p>
            </p:txBody>
          </p:sp>
          <p:sp>
            <p:nvSpPr>
              <p:cNvPr id="19" name="AutoShape 6"/>
              <p:cNvSpPr>
                <a:spLocks noChangeArrowheads="1"/>
              </p:cNvSpPr>
              <p:nvPr/>
            </p:nvSpPr>
            <p:spPr bwMode="auto">
              <a:xfrm>
                <a:off x="703" y="845"/>
                <a:ext cx="2132" cy="301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 w="9525" algn="ctr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altLang="zh-TW" sz="3200" dirty="0" smtClean="0">
                    <a:solidFill>
                      <a:prstClr val="white"/>
                    </a:solidFill>
                    <a:ea typeface="標楷體" pitchFamily="65" charset="-120"/>
                  </a:rPr>
                  <a:t>a</a:t>
                </a:r>
                <a:endParaRPr lang="en-US" altLang="ja-JP" sz="3200" dirty="0">
                  <a:solidFill>
                    <a:prstClr val="white"/>
                  </a:solidFill>
                  <a:ea typeface="標楷體" pitchFamily="65" charset="-120"/>
                </a:endParaRPr>
              </a:p>
            </p:txBody>
          </p:sp>
        </p:grpSp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521" y="2550"/>
              <a:ext cx="4718" cy="1288"/>
            </a:xfrm>
            <a:prstGeom prst="roundRect">
              <a:avLst>
                <a:gd name="adj" fmla="val 7542"/>
              </a:avLst>
            </a:prstGeom>
            <a:noFill/>
            <a:ln w="38100" algn="ctr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tIns="180000"/>
            <a:lstStyle/>
            <a:p>
              <a:pPr marL="1257300" indent="-1257300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zh-TW" altLang="zh-TW" sz="2800" b="1" dirty="0" smtClean="0">
                  <a:solidFill>
                    <a:srgbClr val="663300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二、</a:t>
              </a:r>
              <a:r>
                <a:rPr lang="zh-TW" altLang="zh-TW" sz="2800" b="1" dirty="0" smtClean="0">
                  <a:solidFill>
                    <a:srgbClr val="C0504D">
                      <a:lumMod val="50000"/>
                    </a:srgbClr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主題式協同</a:t>
              </a:r>
              <a:r>
                <a:rPr lang="en-US" altLang="zh-TW" sz="2800" b="1" dirty="0" smtClean="0">
                  <a:solidFill>
                    <a:srgbClr val="C0504D">
                      <a:lumMod val="50000"/>
                    </a:srgbClr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—</a:t>
              </a:r>
              <a:r>
                <a:rPr lang="zh-TW" altLang="zh-TW" sz="2800" b="1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超領域</a:t>
              </a:r>
              <a:r>
                <a:rPr lang="zh-TW" altLang="en-US" sz="2800" b="1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或</a:t>
              </a:r>
              <a:r>
                <a:rPr lang="zh-TW" altLang="zh-TW" sz="2800" b="1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科目之統整</a:t>
              </a:r>
              <a:r>
                <a:rPr lang="en-US" altLang="zh-TW" sz="28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2800" dirty="0" smtClean="0">
                  <a:solidFill>
                    <a:srgbClr val="C0504D">
                      <a:lumMod val="50000"/>
                    </a:srgbClr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(</a:t>
              </a:r>
              <a:r>
                <a:rPr lang="en-US" altLang="zh-TW" sz="2800" b="1" dirty="0" smtClean="0">
                  <a:solidFill>
                    <a:srgbClr val="C0504D">
                      <a:lumMod val="50000"/>
                    </a:srgbClr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b</a:t>
              </a:r>
              <a:r>
                <a:rPr lang="en-US" altLang="zh-TW" sz="2800" dirty="0" smtClean="0">
                  <a:solidFill>
                    <a:srgbClr val="C0504D">
                      <a:lumMod val="50000"/>
                    </a:srgbClr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2800" dirty="0">
                <a:solidFill>
                  <a:srgbClr val="C0504D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1547664" y="3003799"/>
            <a:ext cx="3091246" cy="26613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9525" algn="ctr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3200" dirty="0" smtClean="0">
                <a:solidFill>
                  <a:prstClr val="white"/>
                </a:solidFill>
                <a:ea typeface="標楷體" pitchFamily="65" charset="-120"/>
              </a:rPr>
              <a:t>b</a:t>
            </a:r>
            <a:endParaRPr lang="en-US" altLang="ja-JP" sz="3200" dirty="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502444" y="3"/>
            <a:ext cx="8463426" cy="771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肆、</a:t>
            </a:r>
            <a:r>
              <a:rPr lang="zh-TW" altLang="zh-TW" sz="2800" b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跨領域或科目協同教學之型態</a:t>
            </a:r>
            <a:r>
              <a:rPr lang="en-US" altLang="zh-TW" sz="2800" b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—</a:t>
            </a:r>
            <a:r>
              <a:rPr lang="zh-TW" altLang="zh-TW" sz="2800" b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以統整程度觀之</a:t>
            </a:r>
            <a:endParaRPr lang="zh-TW" altLang="en-US" sz="2800" b="0" dirty="0">
              <a:solidFill>
                <a:schemeClr val="accent4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5" name="îšḷiḍê">
            <a:extLst>
              <a:ext uri="{FF2B5EF4-FFF2-40B4-BE49-F238E27FC236}">
                <a16:creationId xmlns="" xmlns:a16="http://schemas.microsoft.com/office/drawing/2014/main" id="{C6B980F3-62C2-47E3-B188-D7024B28058A}"/>
              </a:ext>
            </a:extLst>
          </p:cNvPr>
          <p:cNvSpPr/>
          <p:nvPr/>
        </p:nvSpPr>
        <p:spPr>
          <a:xfrm>
            <a:off x="0" y="275330"/>
            <a:ext cx="551427" cy="411609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52570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683568" y="1864426"/>
            <a:ext cx="4269930" cy="2980706"/>
          </a:xfrm>
          <a:prstGeom prst="roundRect">
            <a:avLst>
              <a:gd name="adj" fmla="val 7542"/>
            </a:avLst>
          </a:prstGeom>
          <a:solidFill>
            <a:schemeClr val="accent4">
              <a:lumMod val="20000"/>
              <a:lumOff val="80000"/>
            </a:schemeClr>
          </a:solidFill>
          <a:ln w="38100" algn="ctr">
            <a:solidFill>
              <a:schemeClr val="accent4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179388" indent="-179388">
              <a:buFont typeface="Wingdings" panose="05000000000000000000" pitchFamily="2" charset="2"/>
              <a:buChar char="n"/>
            </a:pPr>
            <a:r>
              <a:rPr lang="zh-TW" altLang="zh-TW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</a:rPr>
              <a:t>自然科學</a:t>
            </a:r>
            <a:r>
              <a:rPr lang="zh-TW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探討</a:t>
            </a:r>
            <a:r>
              <a:rPr lang="zh-TW" altLang="zh-TW" u="sng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空氣汙染產生的原因</a:t>
            </a:r>
            <a:r>
              <a:rPr lang="en-US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(A)</a:t>
            </a:r>
          </a:p>
          <a:p>
            <a:pPr marL="179388" indent="-179388">
              <a:buFont typeface="Wingdings" panose="05000000000000000000" pitchFamily="2" charset="2"/>
              <a:buChar char="n"/>
            </a:pPr>
            <a:r>
              <a:rPr lang="zh-TW" altLang="zh-TW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數學</a:t>
            </a:r>
            <a:r>
              <a:rPr lang="zh-TW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了解空</a:t>
            </a:r>
            <a:r>
              <a:rPr lang="zh-TW" altLang="zh-TW" u="sng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氣汙染監測指數的意義</a:t>
            </a:r>
            <a:r>
              <a:rPr lang="en-US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(A)</a:t>
            </a:r>
          </a:p>
          <a:p>
            <a:pPr marL="179388" indent="-179388">
              <a:buFont typeface="Wingdings" panose="05000000000000000000" pitchFamily="2" charset="2"/>
              <a:buChar char="n"/>
            </a:pPr>
            <a:r>
              <a:rPr lang="zh-TW" altLang="zh-TW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社會</a:t>
            </a:r>
            <a:r>
              <a:rPr lang="zh-TW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探討</a:t>
            </a:r>
            <a:r>
              <a:rPr lang="zh-TW" altLang="zh-TW" u="sng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文明的進展與空氣汙染的關係</a:t>
            </a:r>
            <a:r>
              <a:rPr lang="en-US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(A)</a:t>
            </a:r>
            <a:endParaRPr lang="zh-TW" altLang="zh-TW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179388" indent="-179388">
              <a:buFont typeface="Wingdings" panose="05000000000000000000" pitchFamily="2" charset="2"/>
              <a:buChar char="n"/>
            </a:pPr>
            <a:r>
              <a:rPr lang="zh-TW" altLang="zh-TW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語文</a:t>
            </a:r>
            <a:r>
              <a:rPr lang="zh-TW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指導學生撰寫</a:t>
            </a:r>
            <a:r>
              <a:rPr lang="zh-TW" altLang="zh-TW" u="sng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空汙宣導影片拍攝腳本</a:t>
            </a:r>
            <a:r>
              <a:rPr lang="en-US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(A)</a:t>
            </a:r>
            <a:endParaRPr lang="zh-TW" altLang="zh-TW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179388" indent="-179388">
              <a:buFont typeface="Wingdings" panose="05000000000000000000" pitchFamily="2" charset="2"/>
              <a:buChar char="n"/>
            </a:pPr>
            <a:r>
              <a:rPr lang="zh-TW" altLang="zh-TW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科技</a:t>
            </a:r>
            <a:r>
              <a:rPr lang="zh-TW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指導學生將腳本拍攝成</a:t>
            </a:r>
            <a:r>
              <a:rPr lang="zh-TW" altLang="zh-TW" u="sng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空汙宣導影片</a:t>
            </a:r>
            <a:r>
              <a:rPr lang="en-US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(A)</a:t>
            </a:r>
            <a:endParaRPr lang="zh-TW" altLang="zh-TW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179388" indent="-179388">
              <a:buFont typeface="Wingdings" panose="05000000000000000000" pitchFamily="2" charset="2"/>
              <a:buChar char="n"/>
            </a:pPr>
            <a:r>
              <a:rPr lang="zh-TW" altLang="zh-TW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彈性學習</a:t>
            </a:r>
            <a:r>
              <a:rPr lang="zh-TW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課程進行空汙防制宣導活動並播放</a:t>
            </a:r>
            <a:r>
              <a:rPr lang="zh-TW" altLang="en-US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zh-TW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影片</a:t>
            </a:r>
            <a:r>
              <a:rPr lang="en-US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(B)</a:t>
            </a:r>
            <a:endParaRPr lang="zh-TW" altLang="zh-TW" dirty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893763" indent="-893763" algn="l"/>
            <a:r>
              <a:rPr lang="zh-TW" altLang="zh-TW" sz="2400" b="0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一</a:t>
            </a:r>
            <a:r>
              <a:rPr lang="zh-TW" altLang="zh-TW" sz="24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、二</a:t>
            </a:r>
            <a:r>
              <a:rPr lang="zh-TW" altLang="zh-TW" sz="2400" b="0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個以上領域</a:t>
            </a:r>
            <a:r>
              <a:rPr lang="zh-TW" altLang="zh-TW" sz="24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或跨</a:t>
            </a:r>
            <a:r>
              <a:rPr lang="zh-TW" altLang="zh-TW" sz="2400" b="0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科目之</a:t>
            </a:r>
            <a:r>
              <a:rPr lang="zh-TW" altLang="zh-TW" sz="24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協同</a:t>
            </a:r>
            <a:r>
              <a:rPr lang="en-US" altLang="zh-TW" sz="24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 —</a:t>
            </a:r>
            <a:r>
              <a:rPr lang="zh-TW" altLang="zh-TW" sz="24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跨領域</a:t>
            </a:r>
            <a:r>
              <a:rPr lang="en-US" altLang="zh-TW" sz="24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zh-TW" sz="24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科目之統整</a:t>
            </a:r>
            <a:r>
              <a:rPr lang="en-US" altLang="zh-TW" sz="24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en-US" altLang="zh-TW" sz="2400" b="0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a</a:t>
            </a:r>
            <a:r>
              <a:rPr lang="en-US" altLang="zh-TW" sz="24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  <a:endParaRPr lang="zh-TW" altLang="en-US" sz="2400" b="0" dirty="0">
              <a:solidFill>
                <a:schemeClr val="accent4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22" name="內容版面配置區 6"/>
          <p:cNvSpPr txBox="1">
            <a:spLocks/>
          </p:cNvSpPr>
          <p:nvPr/>
        </p:nvSpPr>
        <p:spPr>
          <a:xfrm>
            <a:off x="467545" y="949017"/>
            <a:ext cx="8352929" cy="784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（一）</a:t>
            </a:r>
            <a:r>
              <a:rPr lang="zh-TW" altLang="zh-TW" sz="2400" b="1" dirty="0" smtClean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決定主題後，從領域</a:t>
            </a:r>
            <a:r>
              <a:rPr lang="zh-TW" altLang="en-US" sz="2400" b="1" dirty="0" smtClean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或科目</a:t>
            </a:r>
            <a:r>
              <a:rPr lang="zh-TW" altLang="zh-TW" sz="2400" b="1" dirty="0" smtClean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的角度思考課程的內容</a:t>
            </a:r>
            <a:endParaRPr lang="en-US" altLang="zh-TW" sz="2400" b="1" dirty="0" smtClean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（二</a:t>
            </a:r>
            <a:r>
              <a:rPr lang="zh-TW" altLang="en-US" sz="2400" b="1" dirty="0" smtClean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）以空氣污染為例：</a:t>
            </a:r>
            <a:endParaRPr lang="en-US" altLang="zh-TW" sz="2400" b="1" dirty="0" smtClean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aphicFrame>
        <p:nvGraphicFramePr>
          <p:cNvPr id="13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366600"/>
              </p:ext>
            </p:extLst>
          </p:nvPr>
        </p:nvGraphicFramePr>
        <p:xfrm>
          <a:off x="5004048" y="1567542"/>
          <a:ext cx="3961822" cy="327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îšḷiḍê">
            <a:extLst>
              <a:ext uri="{FF2B5EF4-FFF2-40B4-BE49-F238E27FC236}">
                <a16:creationId xmlns="" xmlns:a16="http://schemas.microsoft.com/office/drawing/2014/main" id="{C6B980F3-62C2-47E3-B188-D7024B28058A}"/>
              </a:ext>
            </a:extLst>
          </p:cNvPr>
          <p:cNvSpPr/>
          <p:nvPr/>
        </p:nvSpPr>
        <p:spPr>
          <a:xfrm>
            <a:off x="0" y="275330"/>
            <a:ext cx="551427" cy="411609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450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6"/>
          <p:cNvSpPr txBox="1">
            <a:spLocks/>
          </p:cNvSpPr>
          <p:nvPr/>
        </p:nvSpPr>
        <p:spPr>
          <a:xfrm>
            <a:off x="467545" y="956920"/>
            <a:ext cx="8352929" cy="901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（一）</a:t>
            </a:r>
            <a:r>
              <a:rPr lang="zh-TW" altLang="zh-TW" sz="2400" b="1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決定主題後，從領域</a:t>
            </a:r>
            <a:r>
              <a:rPr lang="zh-TW" altLang="en-US" sz="2400" b="1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或科目</a:t>
            </a:r>
            <a:r>
              <a:rPr lang="zh-TW" altLang="zh-TW" sz="2400" b="1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的角度思考課程的內容</a:t>
            </a:r>
            <a:endParaRPr lang="en-US" altLang="zh-TW" sz="2400" b="1" dirty="0" smtClean="0">
              <a:solidFill>
                <a:schemeClr val="accent5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（二</a:t>
            </a:r>
            <a:r>
              <a:rPr lang="zh-TW" altLang="en-US" sz="2400" b="1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）以空氣污染為例：</a:t>
            </a:r>
            <a:endParaRPr lang="en-US" altLang="zh-TW" sz="2400" b="1" dirty="0" smtClean="0">
              <a:solidFill>
                <a:schemeClr val="accent5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>
          <a:xfrm>
            <a:off x="683568" y="2193709"/>
            <a:ext cx="4104456" cy="2260346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latin typeface="Noto Sans TC Bold" pitchFamily="34" charset="-120"/>
                <a:ea typeface="Noto Sans TC Bold" pitchFamily="34" charset="-120"/>
              </a:rPr>
              <a:t>若</a:t>
            </a:r>
            <a:r>
              <a:rPr lang="zh-TW" altLang="en-US" sz="2400" b="1" dirty="0" smtClean="0">
                <a:solidFill>
                  <a:schemeClr val="accent2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領域或科目內時間（</a:t>
            </a:r>
            <a:r>
              <a:rPr lang="en-US" altLang="zh-TW" sz="2400" b="1" dirty="0" smtClean="0">
                <a:solidFill>
                  <a:schemeClr val="accent2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A</a:t>
            </a:r>
            <a:r>
              <a:rPr lang="zh-TW" altLang="en-US" sz="2400" b="1" dirty="0" smtClean="0">
                <a:solidFill>
                  <a:schemeClr val="accent2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）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未含括或無法容納這些內容時，</a:t>
            </a:r>
            <a:r>
              <a:rPr lang="zh-TW" altLang="en-US" sz="2400" b="1" dirty="0" smtClean="0">
                <a:latin typeface="Noto Sans TC Bold" pitchFamily="34" charset="-120"/>
                <a:ea typeface="Noto Sans TC Bold" pitchFamily="34" charset="-120"/>
              </a:rPr>
              <a:t>可以移至</a:t>
            </a:r>
            <a:r>
              <a:rPr lang="zh-TW" altLang="en-US" sz="24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彈性學習課程時間（</a:t>
            </a:r>
            <a:r>
              <a:rPr lang="en-US" altLang="zh-TW" sz="24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B</a:t>
            </a:r>
            <a:r>
              <a:rPr lang="zh-TW" altLang="en-US" sz="24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）</a:t>
            </a:r>
            <a:r>
              <a:rPr lang="zh-TW" altLang="en-US" sz="2400" b="1" dirty="0" smtClean="0">
                <a:latin typeface="Noto Sans TC Bold" pitchFamily="34" charset="-120"/>
                <a:ea typeface="Noto Sans TC Bold" pitchFamily="34" charset="-120"/>
              </a:rPr>
              <a:t>進行</a:t>
            </a:r>
            <a:r>
              <a:rPr lang="zh-TW" altLang="en-US" sz="240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en-US" sz="2400" dirty="0">
              <a:latin typeface="Noto Sans TC Bold" pitchFamily="34" charset="-120"/>
              <a:ea typeface="Noto Sans TC Bold" pitchFamily="34" charset="-120"/>
            </a:endParaRPr>
          </a:p>
        </p:txBody>
      </p:sp>
      <p:graphicFrame>
        <p:nvGraphicFramePr>
          <p:cNvPr id="14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376123"/>
              </p:ext>
            </p:extLst>
          </p:nvPr>
        </p:nvGraphicFramePr>
        <p:xfrm>
          <a:off x="5004048" y="1567542"/>
          <a:ext cx="3961822" cy="327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îšḷiḍê">
            <a:extLst>
              <a:ext uri="{FF2B5EF4-FFF2-40B4-BE49-F238E27FC236}">
                <a16:creationId xmlns="" xmlns:a16="http://schemas.microsoft.com/office/drawing/2014/main" id="{C6B980F3-62C2-47E3-B188-D7024B28058A}"/>
              </a:ext>
            </a:extLst>
          </p:cNvPr>
          <p:cNvSpPr/>
          <p:nvPr/>
        </p:nvSpPr>
        <p:spPr>
          <a:xfrm>
            <a:off x="0" y="275330"/>
            <a:ext cx="551427" cy="411609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502444" y="3"/>
            <a:ext cx="8137922" cy="771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93763" indent="-893763"/>
            <a:r>
              <a:rPr lang="zh-TW" altLang="zh-TW" sz="2400" b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一、二個以上領域或跨科目之協同</a:t>
            </a:r>
            <a:r>
              <a:rPr lang="en-US" altLang="zh-TW" sz="2400" b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 —</a:t>
            </a:r>
            <a:r>
              <a:rPr lang="zh-TW" altLang="zh-TW" sz="2400" b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跨領域</a:t>
            </a:r>
            <a:r>
              <a:rPr lang="en-US" altLang="zh-TW" sz="2400" b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zh-TW" sz="2400" b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科目之統整</a:t>
            </a:r>
            <a:r>
              <a:rPr lang="en-US" altLang="zh-TW" sz="2400" b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(a)</a:t>
            </a:r>
            <a:endParaRPr lang="zh-TW" altLang="en-US" sz="2400" b="0" dirty="0">
              <a:solidFill>
                <a:schemeClr val="accent4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43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93763" indent="-893763" algn="l"/>
            <a:r>
              <a:rPr lang="zh-TW" altLang="zh-TW" sz="3200" b="1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二</a:t>
            </a:r>
            <a:r>
              <a:rPr lang="zh-TW" altLang="zh-TW" sz="3200" b="1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、</a:t>
            </a:r>
            <a:r>
              <a:rPr lang="zh-TW" altLang="zh-TW" sz="320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主題式協同</a:t>
            </a:r>
            <a:r>
              <a:rPr lang="en-US" altLang="zh-TW" sz="3200" b="1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—</a:t>
            </a:r>
            <a:r>
              <a:rPr lang="zh-TW" altLang="zh-TW" sz="3200" b="1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超</a:t>
            </a:r>
            <a:r>
              <a:rPr lang="zh-TW" altLang="zh-TW" sz="3200" b="1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領域</a:t>
            </a:r>
            <a:r>
              <a:rPr lang="en-US" altLang="zh-TW" sz="3200" b="1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zh-TW" sz="3200" b="1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科目之統</a:t>
            </a:r>
            <a:r>
              <a:rPr lang="zh-TW" altLang="zh-TW" sz="3200" b="1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整</a:t>
            </a:r>
            <a:r>
              <a:rPr lang="en-US" altLang="zh-TW" sz="320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 (</a:t>
            </a:r>
            <a:r>
              <a:rPr lang="en-US" altLang="zh-TW" sz="3200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b)</a:t>
            </a:r>
            <a:endParaRPr lang="zh-TW" altLang="en-US" sz="2700" dirty="0">
              <a:solidFill>
                <a:schemeClr val="accent4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41273" y="2054460"/>
            <a:ext cx="3118884" cy="2889679"/>
          </a:xfrm>
          <a:prstGeom prst="roundRect">
            <a:avLst>
              <a:gd name="adj" fmla="val 6917"/>
            </a:avLst>
          </a:prstGeom>
          <a:solidFill>
            <a:schemeClr val="accent4">
              <a:lumMod val="20000"/>
              <a:lumOff val="80000"/>
            </a:schemeClr>
          </a:solidFill>
          <a:ln w="381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 marL="268288" indent="-268288">
              <a:buFont typeface="Wingdings" panose="05000000000000000000" pitchFamily="2" charset="2"/>
              <a:buChar char="u"/>
            </a:pPr>
            <a:r>
              <a:rPr lang="zh-TW" altLang="zh-TW" sz="2000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了解空氣污染判定</a:t>
            </a:r>
            <a:r>
              <a:rPr lang="en-US" altLang="zh-TW" sz="2000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(B)</a:t>
            </a:r>
            <a:r>
              <a:rPr lang="zh-TW" altLang="zh-TW" sz="2000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、空氣汙染的來源</a:t>
            </a:r>
            <a:r>
              <a:rPr lang="en-US" altLang="zh-TW" sz="2000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(B)</a:t>
            </a:r>
            <a:endParaRPr lang="zh-TW" altLang="zh-TW" sz="2000" dirty="0" smtClean="0">
              <a:solidFill>
                <a:schemeClr val="bg2">
                  <a:lumMod val="10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u"/>
            </a:pPr>
            <a:r>
              <a:rPr lang="zh-TW" altLang="zh-TW" sz="2000" b="1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分析空氣汙染與經濟發展</a:t>
            </a:r>
            <a:r>
              <a:rPr lang="en-US" altLang="zh-TW" sz="2000" b="1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(B)</a:t>
            </a:r>
            <a:r>
              <a:rPr lang="zh-TW" altLang="zh-TW" sz="2000" b="1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、各國空氣汙染防</a:t>
            </a:r>
            <a:r>
              <a:rPr lang="zh-TW" altLang="en-US" sz="2000" b="1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zh-TW" altLang="zh-TW" sz="2000" b="1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治作法</a:t>
            </a:r>
            <a:r>
              <a:rPr lang="en-US" altLang="zh-TW" sz="2000" b="1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(B)</a:t>
            </a:r>
          </a:p>
          <a:p>
            <a:pPr marL="180975" indent="-180975">
              <a:buFont typeface="Wingdings" panose="05000000000000000000" pitchFamily="2" charset="2"/>
              <a:buChar char="u"/>
            </a:pPr>
            <a:r>
              <a:rPr lang="zh-TW" altLang="zh-TW" sz="2000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探討我國空氣污染情形</a:t>
            </a:r>
            <a:r>
              <a:rPr lang="zh-TW" altLang="en-US" sz="2000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　　</a:t>
            </a:r>
            <a:r>
              <a:rPr lang="en-US" altLang="zh-TW" sz="2000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(B)</a:t>
            </a:r>
            <a:endParaRPr lang="zh-TW" altLang="zh-TW" sz="2000" dirty="0" smtClean="0">
              <a:solidFill>
                <a:schemeClr val="bg2">
                  <a:lumMod val="10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u"/>
            </a:pPr>
            <a:r>
              <a:rPr lang="zh-TW" altLang="zh-TW" sz="2000" b="1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研擬空氣汙染防制策略並進行宣導</a:t>
            </a:r>
            <a:r>
              <a:rPr lang="en-US" altLang="zh-TW" sz="2000" b="1" dirty="0" smtClean="0">
                <a:solidFill>
                  <a:schemeClr val="bg2">
                    <a:lumMod val="1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(B)</a:t>
            </a:r>
            <a:endParaRPr lang="en-US" altLang="zh-TW" sz="2000" dirty="0" smtClean="0">
              <a:solidFill>
                <a:schemeClr val="bg2">
                  <a:lumMod val="10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22" name="內容版面配置區 6"/>
          <p:cNvSpPr txBox="1">
            <a:spLocks/>
          </p:cNvSpPr>
          <p:nvPr/>
        </p:nvSpPr>
        <p:spPr>
          <a:xfrm>
            <a:off x="611560" y="1009896"/>
            <a:ext cx="7874788" cy="761220"/>
          </a:xfrm>
          <a:prstGeom prst="rect">
            <a:avLst/>
          </a:prstGeom>
          <a:ln>
            <a:solidFill>
              <a:srgbClr val="CCF3F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7425" indent="-987425">
              <a:buFont typeface="Arial" panose="020B0604020202020204" pitchFamily="34" charset="0"/>
              <a:buNone/>
            </a:pPr>
            <a:r>
              <a:rPr lang="zh-TW" altLang="en-US" sz="2400" dirty="0" smtClean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（一）</a:t>
            </a:r>
            <a:r>
              <a:rPr lang="zh-TW" altLang="zh-TW" sz="2400" dirty="0" smtClean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決定主題後，</a:t>
            </a:r>
            <a:r>
              <a:rPr lang="zh-TW" altLang="en-US" sz="2400" dirty="0" smtClean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直接思考主題應學習的內容為何</a:t>
            </a:r>
            <a:endParaRPr lang="en-US" altLang="zh-TW" sz="2400" b="1" dirty="0" smtClean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（二）以空氣污染為例</a:t>
            </a:r>
            <a:r>
              <a:rPr lang="zh-TW" altLang="en-US" sz="2400" b="1" dirty="0" smtClean="0">
                <a:solidFill>
                  <a:srgbClr val="C00000"/>
                </a:solidFill>
                <a:latin typeface="Noto Sans TC Bold" pitchFamily="34" charset="-120"/>
                <a:ea typeface="Noto Sans TC Bold" pitchFamily="34" charset="-120"/>
              </a:rPr>
              <a:t>：</a:t>
            </a:r>
            <a:endParaRPr lang="en-US" altLang="zh-TW" sz="2400" b="1" dirty="0" smtClean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355976" y="1935898"/>
            <a:ext cx="3681908" cy="2438381"/>
            <a:chOff x="4339249" y="2428722"/>
            <a:chExt cx="3681908" cy="3251174"/>
          </a:xfrm>
        </p:grpSpPr>
        <p:sp>
          <p:nvSpPr>
            <p:cNvPr id="4" name="橢圓 3"/>
            <p:cNvSpPr/>
            <p:nvPr/>
          </p:nvSpPr>
          <p:spPr>
            <a:xfrm>
              <a:off x="4339249" y="2428722"/>
              <a:ext cx="3681908" cy="325117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/>
          </p:nvSpPr>
          <p:spPr>
            <a:xfrm>
              <a:off x="5554001" y="2630487"/>
              <a:ext cx="1233520" cy="1107773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dirty="0" smtClean="0">
                  <a:solidFill>
                    <a:prstClr val="black"/>
                  </a:solidFill>
                </a:rPr>
                <a:t>瞭解空氣污染之判定、來源</a:t>
              </a:r>
              <a:r>
                <a:rPr lang="zh-TW" altLang="en-US" sz="1200" dirty="0" smtClean="0">
                  <a:solidFill>
                    <a:srgbClr val="C00000"/>
                  </a:solidFill>
                </a:rPr>
                <a:t>Ｂ</a:t>
              </a:r>
              <a:endParaRPr lang="zh-TW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19" name="橢圓 18"/>
            <p:cNvSpPr/>
            <p:nvPr/>
          </p:nvSpPr>
          <p:spPr>
            <a:xfrm>
              <a:off x="4523853" y="3235593"/>
              <a:ext cx="1154980" cy="1067346"/>
            </a:xfrm>
            <a:prstGeom prst="ellipse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dirty="0" smtClean="0">
                  <a:solidFill>
                    <a:prstClr val="black"/>
                  </a:solidFill>
                </a:rPr>
                <a:t>分析空氣污染與經濟發展</a:t>
              </a:r>
              <a:r>
                <a:rPr lang="zh-TW" altLang="en-US" sz="1200" dirty="0" smtClean="0">
                  <a:solidFill>
                    <a:srgbClr val="C00000"/>
                  </a:solidFill>
                </a:rPr>
                <a:t>Ｂ</a:t>
              </a:r>
              <a:endParaRPr lang="zh-TW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6636885" y="3284611"/>
              <a:ext cx="1155236" cy="97714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dirty="0" smtClean="0">
                  <a:solidFill>
                    <a:prstClr val="black"/>
                  </a:solidFill>
                </a:rPr>
                <a:t>各國空氣污染之防治</a:t>
              </a:r>
              <a:r>
                <a:rPr lang="zh-TW" altLang="en-US" sz="1200" dirty="0" smtClean="0">
                  <a:solidFill>
                    <a:srgbClr val="C00000"/>
                  </a:solidFill>
                </a:rPr>
                <a:t>Ｂ</a:t>
              </a:r>
              <a:endParaRPr lang="zh-TW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6291260" y="4215399"/>
              <a:ext cx="1306600" cy="107734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dirty="0" smtClean="0">
                  <a:solidFill>
                    <a:prstClr val="black"/>
                  </a:solidFill>
                </a:rPr>
                <a:t>探討我國空氣污染情形</a:t>
              </a:r>
              <a:r>
                <a:rPr lang="zh-TW" altLang="en-US" sz="1200" dirty="0" smtClean="0">
                  <a:solidFill>
                    <a:srgbClr val="C00000"/>
                  </a:solidFill>
                </a:rPr>
                <a:t>Ｂ</a:t>
              </a:r>
              <a:endParaRPr lang="zh-TW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23" name="橢圓 22"/>
            <p:cNvSpPr/>
            <p:nvPr/>
          </p:nvSpPr>
          <p:spPr>
            <a:xfrm>
              <a:off x="4963632" y="4252934"/>
              <a:ext cx="1303081" cy="108665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dirty="0" smtClean="0">
                  <a:solidFill>
                    <a:prstClr val="black"/>
                  </a:solidFill>
                </a:rPr>
                <a:t>研擬空氣污染防治策略並進行宣導</a:t>
              </a:r>
              <a:r>
                <a:rPr lang="zh-TW" altLang="en-US" sz="1200" dirty="0" smtClean="0">
                  <a:solidFill>
                    <a:srgbClr val="C00000"/>
                  </a:solidFill>
                </a:rPr>
                <a:t>Ｂ</a:t>
              </a:r>
              <a:endParaRPr lang="zh-TW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678833" y="3861048"/>
              <a:ext cx="983856" cy="325662"/>
            </a:xfrm>
            <a:prstGeom prst="rect">
              <a:avLst/>
            </a:prstGeom>
            <a:noFill/>
            <a:ln w="38100" cap="flat" cmpd="thickThin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zh-TW" altLang="en-US" sz="16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空氣</a:t>
              </a:r>
              <a:endParaRPr lang="en-US" altLang="zh-TW" sz="16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zh-TW" altLang="en-US" sz="16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污染</a:t>
              </a:r>
            </a:p>
          </p:txBody>
        </p:sp>
      </p:grpSp>
      <p:sp>
        <p:nvSpPr>
          <p:cNvPr id="18" name="îšḷiḍê">
            <a:extLst>
              <a:ext uri="{FF2B5EF4-FFF2-40B4-BE49-F238E27FC236}">
                <a16:creationId xmlns="" xmlns:a16="http://schemas.microsoft.com/office/drawing/2014/main" id="{C6B980F3-62C2-47E3-B188-D7024B28058A}"/>
              </a:ext>
            </a:extLst>
          </p:cNvPr>
          <p:cNvSpPr/>
          <p:nvPr/>
        </p:nvSpPr>
        <p:spPr>
          <a:xfrm>
            <a:off x="0" y="275330"/>
            <a:ext cx="551427" cy="411609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1384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09539" y="1659575"/>
            <a:ext cx="2592387" cy="21597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370575" y="1659575"/>
            <a:ext cx="2592388" cy="21597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490850" y="1659575"/>
            <a:ext cx="2590800" cy="21597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242" y="1713748"/>
            <a:ext cx="2436813" cy="2051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5150" y="1861982"/>
            <a:ext cx="2362200" cy="175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4400" y="1844123"/>
            <a:ext cx="2344738" cy="175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696986" y="780864"/>
            <a:ext cx="24174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TW" alt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Noto Sans TC Bold" pitchFamily="34" charset="-120"/>
                <a:ea typeface="Noto Sans TC Bold" pitchFamily="34" charset="-120"/>
              </a:rPr>
              <a:t>自發</a:t>
            </a:r>
            <a:endParaRPr lang="en-US" altLang="zh-TW" sz="4000" b="1" dirty="0">
              <a:solidFill>
                <a:schemeClr val="accent6">
                  <a:lumMod val="60000"/>
                  <a:lumOff val="40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eaLnBrk="1" hangingPunct="1"/>
            <a:endParaRPr lang="zh-TW" altLang="en-US" sz="4000" b="1" dirty="0">
              <a:solidFill>
                <a:schemeClr val="accent6">
                  <a:lumMod val="60000"/>
                  <a:lumOff val="40000"/>
                </a:schemeClr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3727685" y="824215"/>
            <a:ext cx="21171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C000"/>
                </a:solidFill>
                <a:latin typeface="Noto Sans TC Bold" pitchFamily="34" charset="-120"/>
                <a:ea typeface="Noto Sans TC Bold" pitchFamily="34" charset="-120"/>
              </a:rPr>
              <a:t>互動</a:t>
            </a:r>
            <a:endParaRPr lang="en-US" altLang="zh-TW" sz="4000" b="1" dirty="0">
              <a:solidFill>
                <a:srgbClr val="FFC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endParaRPr lang="zh-TW" altLang="en-US" sz="4000" b="1" dirty="0">
              <a:solidFill>
                <a:srgbClr val="FFC00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6942972" y="824215"/>
            <a:ext cx="12795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TW" altLang="en-US" sz="4000" b="1" dirty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共好</a:t>
            </a:r>
            <a:endParaRPr lang="en-US" altLang="zh-TW" sz="4000" b="1" dirty="0">
              <a:solidFill>
                <a:schemeClr val="accent5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eaLnBrk="1" hangingPunct="1"/>
            <a:endParaRPr lang="zh-TW" altLang="en-US" sz="4000" b="1" dirty="0">
              <a:solidFill>
                <a:schemeClr val="accent5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cxnSp>
        <p:nvCxnSpPr>
          <p:cNvPr id="16" name="直接连接符 11"/>
          <p:cNvCxnSpPr/>
          <p:nvPr/>
        </p:nvCxnSpPr>
        <p:spPr>
          <a:xfrm>
            <a:off x="28327" y="4490394"/>
            <a:ext cx="741598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1"/>
          <p:cNvCxnSpPr/>
          <p:nvPr/>
        </p:nvCxnSpPr>
        <p:spPr>
          <a:xfrm>
            <a:off x="1756347" y="4583422"/>
            <a:ext cx="741598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19" name="群組 18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6808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6"/>
          <p:cNvSpPr txBox="1">
            <a:spLocks/>
          </p:cNvSpPr>
          <p:nvPr/>
        </p:nvSpPr>
        <p:spPr>
          <a:xfrm>
            <a:off x="585644" y="1005576"/>
            <a:ext cx="7874788" cy="872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 smtClean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 smtClean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 smtClean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600" b="1" dirty="0" smtClean="0">
              <a:solidFill>
                <a:srgbClr val="C00000"/>
              </a:solidFill>
            </a:endParaRPr>
          </a:p>
        </p:txBody>
      </p:sp>
      <p:sp>
        <p:nvSpPr>
          <p:cNvPr id="12" name="內容版面配置區 6"/>
          <p:cNvSpPr txBox="1">
            <a:spLocks/>
          </p:cNvSpPr>
          <p:nvPr/>
        </p:nvSpPr>
        <p:spPr>
          <a:xfrm>
            <a:off x="860716" y="1054046"/>
            <a:ext cx="7718072" cy="707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9625" indent="-809625"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（三）</a:t>
            </a:r>
            <a:r>
              <a:rPr lang="zh-TW" altLang="zh-TW" sz="2400" b="1" dirty="0" smtClean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課程</a:t>
            </a:r>
            <a:r>
              <a:rPr lang="zh-TW" altLang="zh-TW" sz="2400" b="1" dirty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內容雖未從領域進行思考，但可看出涉及語文</a:t>
            </a:r>
            <a:r>
              <a:rPr lang="zh-TW" altLang="zh-TW" sz="2400" b="1" dirty="0" smtClean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、</a:t>
            </a:r>
            <a:r>
              <a:rPr lang="zh-TW" altLang="en-US" sz="2400" b="1" dirty="0" smtClean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zh-TW" altLang="zh-TW" sz="2400" b="1" dirty="0" smtClean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自然</a:t>
            </a:r>
            <a:r>
              <a:rPr lang="zh-TW" altLang="zh-TW" sz="2400" b="1" dirty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、社會</a:t>
            </a:r>
            <a:r>
              <a:rPr lang="en-US" altLang="zh-TW" sz="2400" b="1" dirty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2400" b="1" dirty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經濟、法律</a:t>
            </a:r>
            <a:r>
              <a:rPr lang="en-US" altLang="zh-TW" sz="2400" b="1" dirty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zh-TW" sz="2400" b="1" dirty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等領域知識</a:t>
            </a:r>
            <a:r>
              <a:rPr lang="zh-TW" altLang="en-US" sz="2400" b="1" dirty="0" smtClean="0">
                <a:solidFill>
                  <a:srgbClr val="990000"/>
                </a:solidFill>
                <a:latin typeface="Noto Sans TC Bold" pitchFamily="34" charset="-120"/>
                <a:ea typeface="Noto Sans TC Bold" pitchFamily="34" charset="-120"/>
              </a:rPr>
              <a:t>。</a:t>
            </a:r>
            <a:endParaRPr lang="en-US" altLang="zh-TW" sz="2800" b="1" dirty="0">
              <a:solidFill>
                <a:srgbClr val="99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 smtClean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 smtClean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400" b="1" dirty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600" b="1" dirty="0" smtClean="0">
              <a:solidFill>
                <a:srgbClr val="C0000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72" name="群組 71"/>
          <p:cNvGrpSpPr/>
          <p:nvPr/>
        </p:nvGrpSpPr>
        <p:grpSpPr>
          <a:xfrm>
            <a:off x="5058324" y="1923678"/>
            <a:ext cx="3108837" cy="3014964"/>
            <a:chOff x="5020655" y="2749326"/>
            <a:chExt cx="3238753" cy="4229377"/>
          </a:xfrm>
        </p:grpSpPr>
        <p:grpSp>
          <p:nvGrpSpPr>
            <p:cNvPr id="6" name="群組 5"/>
            <p:cNvGrpSpPr/>
            <p:nvPr/>
          </p:nvGrpSpPr>
          <p:grpSpPr>
            <a:xfrm>
              <a:off x="5020655" y="2749326"/>
              <a:ext cx="1512168" cy="1577371"/>
              <a:chOff x="4935316" y="2643717"/>
              <a:chExt cx="1512168" cy="1577371"/>
            </a:xfrm>
          </p:grpSpPr>
          <p:sp>
            <p:nvSpPr>
              <p:cNvPr id="5" name="橢圓 4"/>
              <p:cNvSpPr/>
              <p:nvPr/>
            </p:nvSpPr>
            <p:spPr>
              <a:xfrm>
                <a:off x="4935316" y="2643717"/>
                <a:ext cx="1512168" cy="157737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5240152" y="2900062"/>
                <a:ext cx="515716" cy="5323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橢圓 39"/>
              <p:cNvSpPr/>
              <p:nvPr/>
            </p:nvSpPr>
            <p:spPr>
              <a:xfrm>
                <a:off x="5256957" y="3519982"/>
                <a:ext cx="515716" cy="5323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5812392" y="3166232"/>
                <a:ext cx="515716" cy="5323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2" name="群組 41"/>
            <p:cNvGrpSpPr/>
            <p:nvPr/>
          </p:nvGrpSpPr>
          <p:grpSpPr>
            <a:xfrm rot="19098945">
              <a:off x="6747240" y="3014589"/>
              <a:ext cx="1512168" cy="1577371"/>
              <a:chOff x="4900412" y="2561923"/>
              <a:chExt cx="1512168" cy="1577371"/>
            </a:xfrm>
          </p:grpSpPr>
          <p:sp>
            <p:nvSpPr>
              <p:cNvPr id="43" name="橢圓 42"/>
              <p:cNvSpPr/>
              <p:nvPr/>
            </p:nvSpPr>
            <p:spPr>
              <a:xfrm>
                <a:off x="4900412" y="2561923"/>
                <a:ext cx="1512168" cy="15773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5205251" y="2818264"/>
                <a:ext cx="515716" cy="5323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5222053" y="3438189"/>
                <a:ext cx="515716" cy="5323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橢圓 45"/>
              <p:cNvSpPr/>
              <p:nvPr/>
            </p:nvSpPr>
            <p:spPr>
              <a:xfrm>
                <a:off x="5777493" y="3084429"/>
                <a:ext cx="515716" cy="5323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7" name="群組 46"/>
            <p:cNvGrpSpPr/>
            <p:nvPr/>
          </p:nvGrpSpPr>
          <p:grpSpPr>
            <a:xfrm rot="1865218">
              <a:off x="5759901" y="4488405"/>
              <a:ext cx="1512168" cy="1577371"/>
              <a:chOff x="5130898" y="2589427"/>
              <a:chExt cx="1512168" cy="1577371"/>
            </a:xfrm>
          </p:grpSpPr>
          <p:sp>
            <p:nvSpPr>
              <p:cNvPr id="48" name="橢圓 47"/>
              <p:cNvSpPr/>
              <p:nvPr/>
            </p:nvSpPr>
            <p:spPr>
              <a:xfrm>
                <a:off x="5130898" y="2589427"/>
                <a:ext cx="1512168" cy="15773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橢圓 48"/>
              <p:cNvSpPr/>
              <p:nvPr/>
            </p:nvSpPr>
            <p:spPr>
              <a:xfrm>
                <a:off x="5390120" y="2830561"/>
                <a:ext cx="515716" cy="5323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橢圓 49"/>
              <p:cNvSpPr/>
              <p:nvPr/>
            </p:nvSpPr>
            <p:spPr>
              <a:xfrm>
                <a:off x="5387952" y="3465883"/>
                <a:ext cx="515716" cy="5323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5943386" y="3112133"/>
                <a:ext cx="515716" cy="5323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8" name="直線接點 7"/>
            <p:cNvCxnSpPr/>
            <p:nvPr/>
          </p:nvCxnSpPr>
          <p:spPr>
            <a:xfrm>
              <a:off x="6469971" y="3891228"/>
              <a:ext cx="333611" cy="68239"/>
            </a:xfrm>
            <a:prstGeom prst="line">
              <a:avLst/>
            </a:prstGeom>
            <a:ln w="317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直線接點 57"/>
            <p:cNvCxnSpPr/>
            <p:nvPr/>
          </p:nvCxnSpPr>
          <p:spPr>
            <a:xfrm>
              <a:off x="6082539" y="4263572"/>
              <a:ext cx="73050" cy="210621"/>
            </a:xfrm>
            <a:prstGeom prst="line">
              <a:avLst/>
            </a:prstGeom>
            <a:ln w="317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直線接點 61"/>
            <p:cNvCxnSpPr>
              <a:endCxn id="43" idx="2"/>
            </p:cNvCxnSpPr>
            <p:nvPr/>
          </p:nvCxnSpPr>
          <p:spPr>
            <a:xfrm flipV="1">
              <a:off x="6782306" y="4326065"/>
              <a:ext cx="170357" cy="265633"/>
            </a:xfrm>
            <a:prstGeom prst="line">
              <a:avLst/>
            </a:prstGeom>
            <a:ln w="317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4" name="矩形 63"/>
            <p:cNvSpPr/>
            <p:nvPr/>
          </p:nvSpPr>
          <p:spPr>
            <a:xfrm>
              <a:off x="5846752" y="6072033"/>
              <a:ext cx="1380686" cy="906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網路</a:t>
              </a:r>
              <a:r>
                <a:rPr lang="zh-TW" altLang="zh-TW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式</a:t>
              </a:r>
              <a:r>
                <a:rPr lang="en-US" altLang="zh-TW" sz="1400" dirty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(Networked</a:t>
              </a:r>
              <a:r>
                <a:rPr lang="en-US" altLang="zh-TW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)</a:t>
              </a:r>
              <a:endParaRPr lang="zh-TW" altLang="en-US" sz="14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sp>
        <p:nvSpPr>
          <p:cNvPr id="88" name="矩形 87"/>
          <p:cNvSpPr/>
          <p:nvPr/>
        </p:nvSpPr>
        <p:spPr>
          <a:xfrm>
            <a:off x="2249779" y="4390566"/>
            <a:ext cx="1245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沈浸</a:t>
            </a:r>
            <a:r>
              <a:rPr lang="zh-TW" altLang="zh-TW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式</a:t>
            </a:r>
            <a:r>
              <a:rPr lang="en-US" altLang="zh-TW" sz="14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(Immersed)</a:t>
            </a:r>
            <a:endParaRPr lang="zh-TW" altLang="en-US" sz="1400" dirty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98" name="文字方塊 97"/>
          <p:cNvSpPr txBox="1"/>
          <p:nvPr/>
        </p:nvSpPr>
        <p:spPr>
          <a:xfrm>
            <a:off x="6012160" y="2868404"/>
            <a:ext cx="983856" cy="244247"/>
          </a:xfrm>
          <a:prstGeom prst="rect">
            <a:avLst/>
          </a:prstGeom>
          <a:noFill/>
          <a:ln w="38100" cap="flat" cmpd="thickThin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16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空氣</a:t>
            </a:r>
            <a:endParaRPr lang="en-US" altLang="zh-TW" sz="16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zh-TW" altLang="en-US" sz="16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rPr>
              <a:t>污染</a:t>
            </a:r>
          </a:p>
        </p:txBody>
      </p:sp>
      <p:sp>
        <p:nvSpPr>
          <p:cNvPr id="52" name="標題 1"/>
          <p:cNvSpPr>
            <a:spLocks noGrp="1"/>
          </p:cNvSpPr>
          <p:nvPr>
            <p:ph type="title"/>
          </p:nvPr>
        </p:nvSpPr>
        <p:spPr>
          <a:xfrm>
            <a:off x="502444" y="3"/>
            <a:ext cx="8137922" cy="771524"/>
          </a:xfrm>
        </p:spPr>
        <p:txBody>
          <a:bodyPr>
            <a:normAutofit/>
          </a:bodyPr>
          <a:lstStyle/>
          <a:p>
            <a:pPr marL="893763" indent="-893763" algn="l"/>
            <a:r>
              <a:rPr lang="zh-TW" altLang="zh-TW" sz="3200" b="1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二</a:t>
            </a:r>
            <a:r>
              <a:rPr lang="zh-TW" altLang="zh-TW" sz="3200" b="1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、</a:t>
            </a:r>
            <a:r>
              <a:rPr lang="zh-TW" altLang="zh-TW" sz="320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主題式協同</a:t>
            </a:r>
            <a:r>
              <a:rPr lang="en-US" altLang="zh-TW" sz="3200" b="1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—</a:t>
            </a:r>
            <a:r>
              <a:rPr lang="zh-TW" altLang="zh-TW" sz="3200" b="1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超</a:t>
            </a:r>
            <a:r>
              <a:rPr lang="zh-TW" altLang="zh-TW" sz="3200" b="1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領域</a:t>
            </a:r>
            <a:r>
              <a:rPr lang="en-US" altLang="zh-TW" sz="3200" b="1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zh-TW" sz="3200" b="1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科目之統</a:t>
            </a:r>
            <a:r>
              <a:rPr lang="zh-TW" altLang="zh-TW" sz="3200" b="1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整</a:t>
            </a:r>
            <a:r>
              <a:rPr lang="en-US" altLang="zh-TW" sz="320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 (</a:t>
            </a:r>
            <a:r>
              <a:rPr lang="en-US" altLang="zh-TW" sz="3200" dirty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b)</a:t>
            </a:r>
            <a:endParaRPr lang="zh-TW" altLang="en-US" sz="2700" dirty="0">
              <a:solidFill>
                <a:schemeClr val="accent4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53" name="îšḷiḍê">
            <a:extLst>
              <a:ext uri="{FF2B5EF4-FFF2-40B4-BE49-F238E27FC236}">
                <a16:creationId xmlns="" xmlns:a16="http://schemas.microsoft.com/office/drawing/2014/main" id="{C6B980F3-62C2-47E3-B188-D7024B28058A}"/>
              </a:ext>
            </a:extLst>
          </p:cNvPr>
          <p:cNvSpPr/>
          <p:nvPr/>
        </p:nvSpPr>
        <p:spPr>
          <a:xfrm>
            <a:off x="0" y="275330"/>
            <a:ext cx="551427" cy="411609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  <p:grpSp>
        <p:nvGrpSpPr>
          <p:cNvPr id="54" name="群組 53"/>
          <p:cNvGrpSpPr/>
          <p:nvPr/>
        </p:nvGrpSpPr>
        <p:grpSpPr>
          <a:xfrm>
            <a:off x="1032524" y="1876407"/>
            <a:ext cx="3681908" cy="2438381"/>
            <a:chOff x="4339249" y="2428722"/>
            <a:chExt cx="3681908" cy="3251174"/>
          </a:xfrm>
        </p:grpSpPr>
        <p:sp>
          <p:nvSpPr>
            <p:cNvPr id="55" name="橢圓 54"/>
            <p:cNvSpPr/>
            <p:nvPr/>
          </p:nvSpPr>
          <p:spPr>
            <a:xfrm>
              <a:off x="4339249" y="2428722"/>
              <a:ext cx="3681908" cy="325117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橢圓 55"/>
            <p:cNvSpPr/>
            <p:nvPr/>
          </p:nvSpPr>
          <p:spPr>
            <a:xfrm>
              <a:off x="5554001" y="2630487"/>
              <a:ext cx="1233520" cy="1107773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dirty="0" smtClean="0">
                  <a:solidFill>
                    <a:prstClr val="black"/>
                  </a:solidFill>
                </a:rPr>
                <a:t>瞭解空氣污染之判定、來源</a:t>
              </a:r>
              <a:r>
                <a:rPr lang="zh-TW" altLang="en-US" sz="1200" dirty="0" smtClean="0">
                  <a:solidFill>
                    <a:srgbClr val="C00000"/>
                  </a:solidFill>
                </a:rPr>
                <a:t>Ｂ</a:t>
              </a:r>
              <a:endParaRPr lang="zh-TW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57" name="橢圓 56"/>
            <p:cNvSpPr/>
            <p:nvPr/>
          </p:nvSpPr>
          <p:spPr>
            <a:xfrm>
              <a:off x="4523853" y="3235593"/>
              <a:ext cx="1154980" cy="1067346"/>
            </a:xfrm>
            <a:prstGeom prst="ellipse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dirty="0" smtClean="0">
                  <a:solidFill>
                    <a:prstClr val="black"/>
                  </a:solidFill>
                </a:rPr>
                <a:t>分析空氣污染與經濟發展</a:t>
              </a:r>
              <a:r>
                <a:rPr lang="zh-TW" altLang="en-US" sz="1200" dirty="0" smtClean="0">
                  <a:solidFill>
                    <a:srgbClr val="C00000"/>
                  </a:solidFill>
                </a:rPr>
                <a:t>Ｂ</a:t>
              </a:r>
              <a:endParaRPr lang="zh-TW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59" name="橢圓 58"/>
            <p:cNvSpPr/>
            <p:nvPr/>
          </p:nvSpPr>
          <p:spPr>
            <a:xfrm>
              <a:off x="6636885" y="3284611"/>
              <a:ext cx="1155236" cy="97714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dirty="0" smtClean="0">
                  <a:solidFill>
                    <a:prstClr val="black"/>
                  </a:solidFill>
                </a:rPr>
                <a:t>各國空氣污染之防治</a:t>
              </a:r>
              <a:r>
                <a:rPr lang="zh-TW" altLang="en-US" sz="1200" dirty="0" smtClean="0">
                  <a:solidFill>
                    <a:srgbClr val="C00000"/>
                  </a:solidFill>
                </a:rPr>
                <a:t>Ｂ</a:t>
              </a:r>
              <a:endParaRPr lang="zh-TW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60" name="橢圓 59"/>
            <p:cNvSpPr/>
            <p:nvPr/>
          </p:nvSpPr>
          <p:spPr>
            <a:xfrm>
              <a:off x="6291260" y="4215399"/>
              <a:ext cx="1306600" cy="107734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dirty="0" smtClean="0">
                  <a:solidFill>
                    <a:prstClr val="black"/>
                  </a:solidFill>
                </a:rPr>
                <a:t>探討我國空氣污染情形</a:t>
              </a:r>
              <a:r>
                <a:rPr lang="zh-TW" altLang="en-US" sz="1200" dirty="0" smtClean="0">
                  <a:solidFill>
                    <a:srgbClr val="C00000"/>
                  </a:solidFill>
                </a:rPr>
                <a:t>Ｂ</a:t>
              </a:r>
              <a:endParaRPr lang="zh-TW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61" name="橢圓 60"/>
            <p:cNvSpPr/>
            <p:nvPr/>
          </p:nvSpPr>
          <p:spPr>
            <a:xfrm>
              <a:off x="4963632" y="4252934"/>
              <a:ext cx="1303081" cy="108665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dirty="0" smtClean="0">
                  <a:solidFill>
                    <a:prstClr val="black"/>
                  </a:solidFill>
                </a:rPr>
                <a:t>研擬空氣污染防治策略並進行宣導</a:t>
              </a:r>
              <a:r>
                <a:rPr lang="zh-TW" altLang="en-US" sz="1200" dirty="0" smtClean="0">
                  <a:solidFill>
                    <a:srgbClr val="C00000"/>
                  </a:solidFill>
                </a:rPr>
                <a:t>Ｂ</a:t>
              </a:r>
              <a:endParaRPr lang="zh-TW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5678833" y="3861048"/>
              <a:ext cx="983856" cy="325662"/>
            </a:xfrm>
            <a:prstGeom prst="rect">
              <a:avLst/>
            </a:prstGeom>
            <a:noFill/>
            <a:ln w="38100" cap="flat" cmpd="thickThin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zh-TW" altLang="en-US" sz="16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空氣</a:t>
              </a:r>
              <a:endParaRPr lang="en-US" altLang="zh-TW" sz="16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zh-TW" altLang="en-US" sz="16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  <a:cs typeface="Times New Roman" panose="02020603050405020304" pitchFamily="18" charset="0"/>
                </a:rPr>
                <a:t>污染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2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27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肆、</a:t>
            </a:r>
            <a:r>
              <a:rPr lang="zh-TW" altLang="zh-TW" sz="27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跨領域或科目協同教學之型態</a:t>
            </a:r>
            <a:r>
              <a:rPr lang="en-US" altLang="zh-TW" sz="27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—</a:t>
            </a:r>
            <a:r>
              <a:rPr lang="zh-TW" altLang="zh-TW" sz="2700" b="0" dirty="0" smtClean="0">
                <a:solidFill>
                  <a:schemeClr val="accent4"/>
                </a:solidFill>
                <a:latin typeface="Noto Sans TC Bold" pitchFamily="34" charset="-120"/>
                <a:ea typeface="Noto Sans TC Bold" pitchFamily="34" charset="-120"/>
              </a:rPr>
              <a:t>以統整程度觀之</a:t>
            </a:r>
            <a:endParaRPr lang="zh-TW" altLang="en-US" sz="2700" b="0" dirty="0">
              <a:solidFill>
                <a:schemeClr val="accent4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17505" y="3621309"/>
            <a:ext cx="7307640" cy="82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1800" dirty="0" smtClean="0">
                <a:solidFill>
                  <a:srgbClr val="800000"/>
                </a:solidFill>
                <a:latin typeface="Noto Sans TC Bold" pitchFamily="34" charset="-120"/>
                <a:ea typeface="Noto Sans TC Bold" pitchFamily="34" charset="-120"/>
              </a:rPr>
              <a:t>兩</a:t>
            </a:r>
            <a:r>
              <a:rPr lang="zh-TW" altLang="zh-TW" sz="1800" dirty="0">
                <a:solidFill>
                  <a:srgbClr val="800000"/>
                </a:solidFill>
                <a:latin typeface="Noto Sans TC Bold" pitchFamily="34" charset="-120"/>
                <a:ea typeface="Noto Sans TC Bold" pitchFamily="34" charset="-120"/>
              </a:rPr>
              <a:t>類課程的最終目的，都在於</a:t>
            </a:r>
            <a:r>
              <a:rPr lang="zh-TW" altLang="zh-TW" sz="1800" b="1" dirty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rPr>
              <a:t>協助學生統整學習</a:t>
            </a:r>
            <a:r>
              <a:rPr lang="zh-TW" altLang="zh-TW" sz="1800" dirty="0">
                <a:solidFill>
                  <a:srgbClr val="800000"/>
                </a:solidFill>
                <a:latin typeface="Noto Sans TC Bold" pitchFamily="34" charset="-120"/>
                <a:ea typeface="Noto Sans TC Bold" pitchFamily="34" charset="-120"/>
              </a:rPr>
              <a:t>，亦即</a:t>
            </a:r>
            <a:r>
              <a:rPr lang="zh-TW" altLang="zh-TW" sz="1800" dirty="0" smtClean="0">
                <a:solidFill>
                  <a:srgbClr val="800000"/>
                </a:solidFill>
                <a:latin typeface="Noto Sans TC Bold" pitchFamily="34" charset="-120"/>
                <a:ea typeface="Noto Sans TC Bold" pitchFamily="34" charset="-120"/>
              </a:rPr>
              <a:t>養成</a:t>
            </a:r>
            <a:r>
              <a:rPr lang="zh-TW" altLang="en-US" sz="1800" dirty="0" smtClean="0">
                <a:solidFill>
                  <a:srgbClr val="800000"/>
                </a:solidFill>
                <a:latin typeface="Noto Sans TC Bold" pitchFamily="34" charset="-120"/>
                <a:ea typeface="Noto Sans TC Bold" pitchFamily="34" charset="-120"/>
              </a:rPr>
              <a:t>核心</a:t>
            </a:r>
            <a:r>
              <a:rPr lang="zh-TW" altLang="zh-TW" sz="1800" dirty="0" smtClean="0">
                <a:solidFill>
                  <a:srgbClr val="800000"/>
                </a:solidFill>
                <a:latin typeface="Noto Sans TC Bold" pitchFamily="34" charset="-120"/>
                <a:ea typeface="Noto Sans TC Bold" pitchFamily="34" charset="-120"/>
              </a:rPr>
              <a:t>素養</a:t>
            </a:r>
            <a:endParaRPr lang="zh-TW" altLang="en-US" sz="1800" dirty="0">
              <a:solidFill>
                <a:srgbClr val="800000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488403" y="1204739"/>
            <a:ext cx="2783247" cy="2173135"/>
          </a:xfrm>
          <a:prstGeom prst="ellipse">
            <a:avLst/>
          </a:prstGeom>
          <a:solidFill>
            <a:schemeClr val="accent3">
              <a:lumMod val="25000"/>
              <a:lumOff val="7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indent="182563"/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二個以上</a:t>
            </a:r>
            <a:endParaRPr lang="en-US" altLang="zh-TW" sz="24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領域或跨科目</a:t>
            </a:r>
            <a:endParaRPr lang="en-US" altLang="zh-TW" sz="24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之協同</a:t>
            </a:r>
            <a:r>
              <a:rPr lang="en-US" altLang="zh-TW" sz="2400" b="1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—</a:t>
            </a:r>
          </a:p>
          <a:p>
            <a:r>
              <a:rPr lang="zh-TW" altLang="en-US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zh-TW" altLang="zh-TW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跨領域</a:t>
            </a:r>
            <a:r>
              <a:rPr lang="en-US" altLang="zh-TW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zh-TW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科目</a:t>
            </a:r>
            <a:endParaRPr lang="en-US" altLang="zh-TW" sz="2400" b="1" dirty="0" smtClean="0">
              <a:solidFill>
                <a:srgbClr val="F79646">
                  <a:lumMod val="50000"/>
                </a:srgbClr>
              </a:solidFill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en-US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zh-TW" altLang="zh-TW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之統整</a:t>
            </a:r>
            <a:r>
              <a:rPr lang="en-US" altLang="zh-TW" sz="20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en-US" altLang="zh-TW" sz="20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a</a:t>
            </a:r>
            <a:r>
              <a:rPr lang="en-US" altLang="zh-TW" sz="20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  <a:endParaRPr lang="zh-TW" altLang="en-US" sz="2000" dirty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4632070" y="1308193"/>
            <a:ext cx="2892258" cy="2036309"/>
          </a:xfrm>
          <a:prstGeom prst="ellipse">
            <a:avLst/>
          </a:prstGeom>
          <a:solidFill>
            <a:schemeClr val="accent3">
              <a:lumMod val="25000"/>
              <a:lumOff val="7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endParaRPr lang="en-US" altLang="zh-TW" sz="24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endParaRPr lang="en-US" altLang="zh-TW" sz="24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主題式協同</a:t>
            </a:r>
            <a:r>
              <a:rPr lang="en-US" altLang="zh-TW" sz="2400" b="1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—</a:t>
            </a:r>
          </a:p>
          <a:p>
            <a:endParaRPr lang="en-US" altLang="zh-TW" sz="2400" b="1" dirty="0" smtClean="0">
              <a:solidFill>
                <a:srgbClr val="F79646">
                  <a:lumMod val="50000"/>
                </a:srgbClr>
              </a:solidFill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zh-TW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超領域</a:t>
            </a:r>
            <a:r>
              <a:rPr lang="en-US" altLang="zh-TW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zh-TW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科目</a:t>
            </a:r>
            <a:endParaRPr lang="en-US" altLang="zh-TW" sz="2400" b="1" dirty="0" smtClean="0">
              <a:solidFill>
                <a:srgbClr val="F79646">
                  <a:lumMod val="50000"/>
                </a:srgbClr>
              </a:solidFill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zh-TW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之統整</a:t>
            </a:r>
            <a:r>
              <a:rPr lang="en-US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en-US" altLang="zh-TW" sz="2400" b="1" dirty="0" smtClean="0">
                <a:solidFill>
                  <a:srgbClr val="F79646">
                    <a:lumMod val="50000"/>
                  </a:srgbClr>
                </a:solidFill>
                <a:latin typeface="Noto Sans TC Bold" pitchFamily="34" charset="-120"/>
                <a:ea typeface="Noto Sans TC Bold" pitchFamily="34" charset="-120"/>
              </a:rPr>
              <a:t>b</a:t>
            </a:r>
            <a:r>
              <a:rPr lang="en-US" altLang="zh-TW" sz="24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</a:p>
          <a:p>
            <a:endParaRPr lang="en-US" altLang="zh-TW" sz="2000" dirty="0" smtClean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  <a:p>
            <a:endParaRPr lang="zh-TW" altLang="en-US" sz="2000" dirty="0">
              <a:solidFill>
                <a:prstClr val="black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15" name="îšḷiḍê">
            <a:extLst>
              <a:ext uri="{FF2B5EF4-FFF2-40B4-BE49-F238E27FC236}">
                <a16:creationId xmlns="" xmlns:a16="http://schemas.microsoft.com/office/drawing/2014/main" id="{C6B980F3-62C2-47E3-B188-D7024B28058A}"/>
              </a:ext>
            </a:extLst>
          </p:cNvPr>
          <p:cNvSpPr/>
          <p:nvPr/>
        </p:nvSpPr>
        <p:spPr>
          <a:xfrm>
            <a:off x="0" y="275330"/>
            <a:ext cx="551427" cy="411609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420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15B28A89-B903-4044-A9BD-8C8A7A26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="" xmlns:a16="http://schemas.microsoft.com/office/drawing/2014/main" id="{B50D61F5-68FF-489A-AE69-C91A40D0156F}"/>
              </a:ext>
            </a:extLst>
          </p:cNvPr>
          <p:cNvGraphicFramePr/>
          <p:nvPr>
            <p:extLst/>
          </p:nvPr>
        </p:nvGraphicFramePr>
        <p:xfrm>
          <a:off x="449826" y="1643986"/>
          <a:ext cx="8065524" cy="2510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E9E5AB24-E2FC-49EA-B560-A41369F38798}"/>
              </a:ext>
            </a:extLst>
          </p:cNvPr>
          <p:cNvSpPr txBox="1"/>
          <p:nvPr/>
        </p:nvSpPr>
        <p:spPr>
          <a:xfrm>
            <a:off x="449827" y="1074329"/>
            <a:ext cx="77945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3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多學科統整        科際統整        </a:t>
            </a:r>
            <a:r>
              <a:rPr lang="zh-TW" altLang="en-US" sz="33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超</a:t>
            </a:r>
            <a:r>
              <a:rPr lang="zh-TW" altLang="en-US" sz="33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學科統整          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8" name="群組 7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5923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圖片 13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774788">
            <a:off x="2549430" y="1667126"/>
            <a:ext cx="1306726" cy="722952"/>
          </a:xfrm>
          <a:prstGeom prst="rect">
            <a:avLst/>
          </a:prstGeom>
          <a:effectLst>
            <a:outerShdw blurRad="50800" dist="12700" rotWithShape="0">
              <a:srgbClr val="000000">
                <a:alpha val="50000"/>
              </a:srgbClr>
            </a:outerShdw>
          </a:effectLst>
        </p:spPr>
      </p:pic>
      <p:pic>
        <p:nvPicPr>
          <p:cNvPr id="140" name="圖片 13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159766">
            <a:off x="2549430" y="3266260"/>
            <a:ext cx="1306726" cy="722953"/>
          </a:xfrm>
          <a:prstGeom prst="rect">
            <a:avLst/>
          </a:prstGeom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</p:pic>
      <p:pic>
        <p:nvPicPr>
          <p:cNvPr id="141" name="圖片 14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34384" y="2139669"/>
            <a:ext cx="2254677" cy="119036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2" name="圖片 14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191063">
            <a:off x="5221635" y="1510652"/>
            <a:ext cx="1306727" cy="72295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3" name="圖片 142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760392">
            <a:off x="5342190" y="3173834"/>
            <a:ext cx="1695638" cy="76849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4" name="Shape 144"/>
          <p:cNvSpPr/>
          <p:nvPr/>
        </p:nvSpPr>
        <p:spPr>
          <a:xfrm>
            <a:off x="3800460" y="2349951"/>
            <a:ext cx="1849465" cy="500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500"/>
            </a:lvl1pPr>
          </a:lstStyle>
          <a:p>
            <a:pPr>
              <a:defRPr/>
            </a:pPr>
            <a:r>
              <a:rPr sz="2900" b="1" dirty="0" err="1">
                <a:solidFill>
                  <a:prstClr val="black"/>
                </a:solidFill>
              </a:rPr>
              <a:t>主題</a:t>
            </a:r>
            <a:r>
              <a:rPr sz="2900" b="1" dirty="0">
                <a:solidFill>
                  <a:prstClr val="black"/>
                </a:solidFill>
              </a:rPr>
              <a:t> / </a:t>
            </a:r>
            <a:r>
              <a:rPr sz="2900" b="1" dirty="0" err="1">
                <a:solidFill>
                  <a:prstClr val="black"/>
                </a:solidFill>
              </a:rPr>
              <a:t>議題</a:t>
            </a:r>
            <a:endParaRPr sz="2900" b="1" dirty="0">
              <a:solidFill>
                <a:prstClr val="black"/>
              </a:solidFill>
            </a:endParaRPr>
          </a:p>
        </p:txBody>
      </p:sp>
      <p:sp>
        <p:nvSpPr>
          <p:cNvPr id="145" name="Shape 145"/>
          <p:cNvSpPr/>
          <p:nvPr/>
        </p:nvSpPr>
        <p:spPr>
          <a:xfrm rot="20774788">
            <a:off x="2837509" y="1798646"/>
            <a:ext cx="730568" cy="45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000"/>
            </a:lvl1pPr>
          </a:lstStyle>
          <a:p>
            <a:pPr>
              <a:defRPr/>
            </a:pPr>
            <a:r>
              <a:rPr lang="zh-TW" altLang="en-US" sz="2637" b="1" dirty="0">
                <a:solidFill>
                  <a:prstClr val="black"/>
                </a:solidFill>
              </a:rPr>
              <a:t>化學</a:t>
            </a:r>
            <a:endParaRPr sz="2637" b="1" dirty="0">
              <a:solidFill>
                <a:prstClr val="black"/>
              </a:solidFill>
            </a:endParaRPr>
          </a:p>
        </p:txBody>
      </p:sp>
      <p:sp>
        <p:nvSpPr>
          <p:cNvPr id="146" name="Shape 146"/>
          <p:cNvSpPr/>
          <p:nvPr/>
        </p:nvSpPr>
        <p:spPr>
          <a:xfrm rot="1191063">
            <a:off x="5509718" y="1626863"/>
            <a:ext cx="730568" cy="45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000"/>
            </a:lvl1pPr>
          </a:lstStyle>
          <a:p>
            <a:pPr>
              <a:defRPr/>
            </a:pPr>
            <a:r>
              <a:rPr lang="zh-TW" altLang="en-US" sz="2637" b="1" dirty="0">
                <a:solidFill>
                  <a:prstClr val="black"/>
                </a:solidFill>
              </a:rPr>
              <a:t>地理</a:t>
            </a:r>
            <a:endParaRPr sz="2637" b="1" dirty="0">
              <a:solidFill>
                <a:prstClr val="black"/>
              </a:solidFill>
            </a:endParaRPr>
          </a:p>
        </p:txBody>
      </p:sp>
      <p:sp>
        <p:nvSpPr>
          <p:cNvPr id="147" name="Shape 147"/>
          <p:cNvSpPr/>
          <p:nvPr/>
        </p:nvSpPr>
        <p:spPr>
          <a:xfrm rot="20159766">
            <a:off x="2837511" y="3365629"/>
            <a:ext cx="730568" cy="45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000"/>
            </a:lvl1pPr>
          </a:lstStyle>
          <a:p>
            <a:pPr>
              <a:defRPr/>
            </a:pPr>
            <a:r>
              <a:rPr lang="zh-TW" altLang="en-US" sz="2637" b="1" dirty="0">
                <a:solidFill>
                  <a:prstClr val="black"/>
                </a:solidFill>
              </a:rPr>
              <a:t>公民</a:t>
            </a:r>
            <a:endParaRPr sz="2637" b="1" dirty="0">
              <a:solidFill>
                <a:prstClr val="black"/>
              </a:solidFill>
            </a:endParaRPr>
          </a:p>
        </p:txBody>
      </p:sp>
      <p:sp>
        <p:nvSpPr>
          <p:cNvPr id="148" name="Shape 148"/>
          <p:cNvSpPr/>
          <p:nvPr/>
        </p:nvSpPr>
        <p:spPr>
          <a:xfrm rot="20760392">
            <a:off x="5553818" y="3348447"/>
            <a:ext cx="1272383" cy="419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500"/>
            </a:lvl1pPr>
          </a:lstStyle>
          <a:p>
            <a:pPr>
              <a:defRPr/>
            </a:pPr>
            <a:r>
              <a:rPr lang="zh-TW" altLang="en-US" sz="2373" b="1" dirty="0">
                <a:solidFill>
                  <a:prstClr val="black"/>
                </a:solidFill>
              </a:rPr>
              <a:t>地球科學</a:t>
            </a:r>
            <a:endParaRPr sz="2373" b="1" dirty="0">
              <a:solidFill>
                <a:prstClr val="black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D0D6629-0A5B-4EC5-B4DB-7E3054CA5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zh-TW" altLang="zh-TW" sz="24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多學科統整取向</a:t>
            </a:r>
            <a:r>
              <a:rPr lang="en-US" altLang="zh-TW" sz="28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(the multidisciplinary approach)</a:t>
            </a:r>
            <a:endParaRPr lang="zh-TW" altLang="en-US" sz="2400" b="1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4361A965-AC3C-46E3-B16D-C5AA4E52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6D29BF5E-DBE1-4313-ABBD-C412E0BC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E36E1FB3-369B-4766-832D-C3FA82342ABD}"/>
              </a:ext>
            </a:extLst>
          </p:cNvPr>
          <p:cNvSpPr/>
          <p:nvPr/>
        </p:nvSpPr>
        <p:spPr>
          <a:xfrm>
            <a:off x="714512" y="1784570"/>
            <a:ext cx="1739064" cy="594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16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化學反應產生的汙染物質、影響與處理</a:t>
            </a:r>
          </a:p>
        </p:txBody>
      </p:sp>
      <p:sp>
        <p:nvSpPr>
          <p:cNvPr id="16" name="Shape 144">
            <a:extLst>
              <a:ext uri="{FF2B5EF4-FFF2-40B4-BE49-F238E27FC236}">
                <a16:creationId xmlns="" xmlns:a16="http://schemas.microsoft.com/office/drawing/2014/main" id="{DAA82AE0-11C7-4093-BB03-09782C9B1B31}"/>
              </a:ext>
            </a:extLst>
          </p:cNvPr>
          <p:cNvSpPr/>
          <p:nvPr/>
        </p:nvSpPr>
        <p:spPr>
          <a:xfrm>
            <a:off x="4208676" y="2794207"/>
            <a:ext cx="1131319" cy="377267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26789" tIns="26789" rIns="26789" bIns="26789" anchor="ctr">
            <a:spAutoFit/>
          </a:bodyPr>
          <a:lstStyle>
            <a:lvl1pPr>
              <a:defRPr sz="5500"/>
            </a:lvl1pPr>
          </a:lstStyle>
          <a:p>
            <a:pPr>
              <a:defRPr/>
            </a:pPr>
            <a:r>
              <a:rPr lang="zh-TW" altLang="en-US" sz="2100" b="1" dirty="0">
                <a:solidFill>
                  <a:prstClr val="black"/>
                </a:solidFill>
              </a:rPr>
              <a:t>氣候變遷</a:t>
            </a:r>
            <a:endParaRPr sz="2100" b="1" dirty="0">
              <a:solidFill>
                <a:prstClr val="black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A06577C3-2550-4456-9ACA-9B13E7E59F20}"/>
              </a:ext>
            </a:extLst>
          </p:cNvPr>
          <p:cNvSpPr/>
          <p:nvPr/>
        </p:nvSpPr>
        <p:spPr>
          <a:xfrm>
            <a:off x="6552017" y="1757017"/>
            <a:ext cx="1739064" cy="594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16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發展中國家的經濟與環境變遷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EC3E569A-F484-419B-89BB-7806BED0DA52}"/>
              </a:ext>
            </a:extLst>
          </p:cNvPr>
          <p:cNvSpPr/>
          <p:nvPr/>
        </p:nvSpPr>
        <p:spPr>
          <a:xfrm>
            <a:off x="824729" y="3324567"/>
            <a:ext cx="1739064" cy="594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16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環境與經濟政策發展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5CBA965-5C46-4D06-80CA-1756ACD2752A}"/>
              </a:ext>
            </a:extLst>
          </p:cNvPr>
          <p:cNvSpPr/>
          <p:nvPr/>
        </p:nvSpPr>
        <p:spPr>
          <a:xfrm>
            <a:off x="7066373" y="3355184"/>
            <a:ext cx="1739064" cy="594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16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rPr>
              <a:t>氣候現象與氣候變遷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21" name="群組 20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7030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圖片 14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7006" y="1510904"/>
            <a:ext cx="1296000" cy="972000"/>
          </a:xfrm>
          <a:prstGeom prst="rect">
            <a:avLst/>
          </a:prstGeom>
        </p:spPr>
      </p:pic>
      <p:pic>
        <p:nvPicPr>
          <p:cNvPr id="152" name="圖片 15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6838" y="1489472"/>
            <a:ext cx="1296000" cy="972000"/>
          </a:xfrm>
          <a:prstGeom prst="rect">
            <a:avLst/>
          </a:prstGeom>
        </p:spPr>
      </p:pic>
      <p:pic>
        <p:nvPicPr>
          <p:cNvPr id="154" name="圖片 153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86838" y="3143660"/>
            <a:ext cx="1296000" cy="972000"/>
          </a:xfrm>
          <a:prstGeom prst="rect">
            <a:avLst/>
          </a:prstGeom>
        </p:spPr>
      </p:pic>
      <p:pic>
        <p:nvPicPr>
          <p:cNvPr id="156" name="圖片 15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27006" y="3132944"/>
            <a:ext cx="1296000" cy="972000"/>
          </a:xfrm>
          <a:prstGeom prst="rect">
            <a:avLst/>
          </a:prstGeom>
        </p:spPr>
      </p:pic>
      <p:grpSp>
        <p:nvGrpSpPr>
          <p:cNvPr id="160" name="Group 160"/>
          <p:cNvGrpSpPr>
            <a:grpSpLocks noChangeAspect="1"/>
          </p:cNvGrpSpPr>
          <p:nvPr/>
        </p:nvGrpSpPr>
        <p:grpSpPr>
          <a:xfrm>
            <a:off x="3374790" y="2032098"/>
            <a:ext cx="2218334" cy="1590689"/>
            <a:chOff x="0" y="0"/>
            <a:chExt cx="3781936" cy="3879907"/>
          </a:xfrm>
        </p:grpSpPr>
        <p:sp>
          <p:nvSpPr>
            <p:cNvPr id="159" name="Shape 159"/>
            <p:cNvSpPr/>
            <p:nvPr/>
          </p:nvSpPr>
          <p:spPr>
            <a:xfrm>
              <a:off x="38100" y="38099"/>
              <a:ext cx="3705737" cy="380370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/>
              </a:pPr>
              <a:endParaRPr sz="1265">
                <a:solidFill>
                  <a:prstClr val="black"/>
                </a:solidFill>
              </a:endParaRPr>
            </a:p>
          </p:txBody>
        </p:sp>
        <p:pic>
          <p:nvPicPr>
            <p:cNvPr id="158" name="圖片 157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3781937" cy="3879909"/>
            </a:xfrm>
            <a:prstGeom prst="rect">
              <a:avLst/>
            </a:prstGeom>
            <a:effectLst/>
          </p:spPr>
        </p:pic>
      </p:grpSp>
      <p:sp>
        <p:nvSpPr>
          <p:cNvPr id="161" name="Shape 161"/>
          <p:cNvSpPr/>
          <p:nvPr/>
        </p:nvSpPr>
        <p:spPr>
          <a:xfrm rot="21600000">
            <a:off x="2727934" y="1797262"/>
            <a:ext cx="824162" cy="46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6000"/>
            </a:lvl1pPr>
          </a:lstStyle>
          <a:p>
            <a:pPr>
              <a:defRPr/>
            </a:pPr>
            <a:r>
              <a:rPr lang="zh-TW" altLang="en-US" sz="2700" b="1" dirty="0">
                <a:solidFill>
                  <a:prstClr val="black"/>
                </a:solidFill>
              </a:rPr>
              <a:t>化學</a:t>
            </a:r>
            <a:endParaRPr sz="2700" b="1" dirty="0">
              <a:solidFill>
                <a:prstClr val="black"/>
              </a:solidFill>
            </a:endParaRPr>
          </a:p>
        </p:txBody>
      </p:sp>
      <p:sp>
        <p:nvSpPr>
          <p:cNvPr id="162" name="Shape 162"/>
          <p:cNvSpPr/>
          <p:nvPr/>
        </p:nvSpPr>
        <p:spPr>
          <a:xfrm rot="21600000">
            <a:off x="5340839" y="1758297"/>
            <a:ext cx="824162" cy="46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6000"/>
            </a:lvl1pPr>
          </a:lstStyle>
          <a:p>
            <a:pPr>
              <a:defRPr/>
            </a:pPr>
            <a:r>
              <a:rPr lang="zh-TW" altLang="en-US" sz="2700" b="1" dirty="0">
                <a:solidFill>
                  <a:prstClr val="black"/>
                </a:solidFill>
              </a:rPr>
              <a:t>地理</a:t>
            </a:r>
            <a:endParaRPr sz="2700" b="1" dirty="0">
              <a:solidFill>
                <a:prstClr val="black"/>
              </a:solidFill>
            </a:endParaRPr>
          </a:p>
        </p:txBody>
      </p:sp>
      <p:sp>
        <p:nvSpPr>
          <p:cNvPr id="163" name="Shape 163"/>
          <p:cNvSpPr/>
          <p:nvPr/>
        </p:nvSpPr>
        <p:spPr>
          <a:xfrm rot="21600000">
            <a:off x="2696762" y="3382286"/>
            <a:ext cx="824162" cy="46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6000"/>
            </a:lvl1pPr>
          </a:lstStyle>
          <a:p>
            <a:pPr>
              <a:defRPr/>
            </a:pPr>
            <a:r>
              <a:rPr lang="zh-TW" altLang="en-US" sz="2700" b="1" dirty="0">
                <a:solidFill>
                  <a:prstClr val="black"/>
                </a:solidFill>
              </a:rPr>
              <a:t>公民</a:t>
            </a:r>
            <a:endParaRPr sz="2700" b="1" dirty="0">
              <a:solidFill>
                <a:prstClr val="black"/>
              </a:solidFill>
            </a:endParaRPr>
          </a:p>
        </p:txBody>
      </p:sp>
      <p:sp>
        <p:nvSpPr>
          <p:cNvPr id="164" name="Shape 164"/>
          <p:cNvSpPr/>
          <p:nvPr/>
        </p:nvSpPr>
        <p:spPr>
          <a:xfrm rot="21600000">
            <a:off x="5320057" y="3197917"/>
            <a:ext cx="824162" cy="885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6000"/>
            </a:lvl1pPr>
          </a:lstStyle>
          <a:p>
            <a:pPr>
              <a:defRPr/>
            </a:pPr>
            <a:r>
              <a:rPr lang="zh-TW" altLang="en-US" sz="2700" b="1" dirty="0">
                <a:solidFill>
                  <a:prstClr val="black"/>
                </a:solidFill>
              </a:rPr>
              <a:t>地球科學</a:t>
            </a:r>
            <a:endParaRPr sz="2700" b="1" dirty="0">
              <a:solidFill>
                <a:prstClr val="black"/>
              </a:solidFill>
            </a:endParaRPr>
          </a:p>
        </p:txBody>
      </p:sp>
      <p:sp>
        <p:nvSpPr>
          <p:cNvPr id="165" name="Shape 165"/>
          <p:cNvSpPr>
            <a:spLocks noChangeAspect="1"/>
          </p:cNvSpPr>
          <p:nvPr/>
        </p:nvSpPr>
        <p:spPr>
          <a:xfrm>
            <a:off x="3466743" y="2094238"/>
            <a:ext cx="2042295" cy="1023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algn="ctr">
              <a:defRPr/>
            </a:pPr>
            <a:r>
              <a:rPr sz="2100" dirty="0" err="1">
                <a:solidFill>
                  <a:prstClr val="black"/>
                </a:solidFill>
              </a:rPr>
              <a:t>主題</a:t>
            </a:r>
            <a:r>
              <a:rPr sz="2100" dirty="0">
                <a:solidFill>
                  <a:prstClr val="black"/>
                </a:solidFill>
              </a:rPr>
              <a:t> / </a:t>
            </a:r>
            <a:r>
              <a:rPr sz="2100" dirty="0" err="1">
                <a:solidFill>
                  <a:prstClr val="black"/>
                </a:solidFill>
              </a:rPr>
              <a:t>議題</a:t>
            </a:r>
            <a:endParaRPr sz="21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sz="2100" dirty="0" err="1">
                <a:solidFill>
                  <a:prstClr val="black"/>
                </a:solidFill>
              </a:rPr>
              <a:t>概念焦點</a:t>
            </a:r>
            <a:endParaRPr sz="21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sz="2100" dirty="0" err="1">
                <a:solidFill>
                  <a:prstClr val="black"/>
                </a:solidFill>
              </a:rPr>
              <a:t>引導問題</a:t>
            </a:r>
            <a:endParaRPr sz="2100" dirty="0">
              <a:solidFill>
                <a:prstClr val="black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8975ECA-1082-4E54-BE70-076BCB78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zh-TW" altLang="zh-TW" sz="24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科際間統整取向</a:t>
            </a:r>
            <a:r>
              <a:rPr lang="en-US" altLang="zh-TW" sz="24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 ( the interdisciplinary approach)</a:t>
            </a:r>
            <a:endParaRPr lang="zh-TW" altLang="en-US" sz="2400" b="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5F95E3AB-07B6-42EE-94EF-156B129A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ADD409A4-9844-451F-90A3-09E89A94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hape 144">
            <a:extLst>
              <a:ext uri="{FF2B5EF4-FFF2-40B4-BE49-F238E27FC236}">
                <a16:creationId xmlns="" xmlns:a16="http://schemas.microsoft.com/office/drawing/2014/main" id="{B1BDBEB7-61D0-4FAA-AD8C-3DA1324E7AB3}"/>
              </a:ext>
            </a:extLst>
          </p:cNvPr>
          <p:cNvSpPr/>
          <p:nvPr/>
        </p:nvSpPr>
        <p:spPr>
          <a:xfrm>
            <a:off x="3918091" y="3132944"/>
            <a:ext cx="1131319" cy="377267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26789" tIns="26789" rIns="26789" bIns="26789" anchor="ctr">
            <a:spAutoFit/>
          </a:bodyPr>
          <a:lstStyle>
            <a:lvl1pPr>
              <a:defRPr sz="5500"/>
            </a:lvl1pPr>
          </a:lstStyle>
          <a:p>
            <a:pPr>
              <a:defRPr/>
            </a:pPr>
            <a:r>
              <a:rPr lang="zh-TW" altLang="en-US" sz="2100" b="1" dirty="0">
                <a:solidFill>
                  <a:prstClr val="black"/>
                </a:solidFill>
              </a:rPr>
              <a:t>氣候變遷</a:t>
            </a:r>
            <a:endParaRPr sz="2100" b="1" dirty="0">
              <a:solidFill>
                <a:prstClr val="black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8B2589EE-8414-40BE-A805-1C585C5B8CD7}"/>
              </a:ext>
            </a:extLst>
          </p:cNvPr>
          <p:cNvSpPr/>
          <p:nvPr/>
        </p:nvSpPr>
        <p:spPr>
          <a:xfrm>
            <a:off x="714512" y="1784570"/>
            <a:ext cx="1739064" cy="594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defRPr/>
            </a:pPr>
            <a:r>
              <a:rPr lang="en-US" altLang="zh-TW" sz="1350" dirty="0">
                <a:solidFill>
                  <a:prstClr val="black"/>
                </a:solidFill>
              </a:rPr>
              <a:t>3.</a:t>
            </a:r>
            <a:r>
              <a:rPr lang="zh-TW" altLang="en-US" sz="1350" dirty="0">
                <a:solidFill>
                  <a:prstClr val="black"/>
                </a:solidFill>
              </a:rPr>
              <a:t>綠色化學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6E6C1DC1-B8E3-4468-A863-508EFFD86619}"/>
              </a:ext>
            </a:extLst>
          </p:cNvPr>
          <p:cNvSpPr/>
          <p:nvPr/>
        </p:nvSpPr>
        <p:spPr>
          <a:xfrm>
            <a:off x="6421386" y="1689658"/>
            <a:ext cx="1739064" cy="594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TW" sz="1350" dirty="0">
                <a:solidFill>
                  <a:prstClr val="black"/>
                </a:solidFill>
              </a:rPr>
              <a:t>2.</a:t>
            </a:r>
            <a:r>
              <a:rPr lang="zh-TW" altLang="en-US" sz="1350" dirty="0">
                <a:solidFill>
                  <a:prstClr val="black"/>
                </a:solidFill>
              </a:rPr>
              <a:t>發展中國家的產業類型與變遷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506BBA96-157E-4569-ACC5-A47222FD5A31}"/>
              </a:ext>
            </a:extLst>
          </p:cNvPr>
          <p:cNvSpPr/>
          <p:nvPr/>
        </p:nvSpPr>
        <p:spPr>
          <a:xfrm>
            <a:off x="6437713" y="3312320"/>
            <a:ext cx="1739064" cy="594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TW" sz="1350" dirty="0">
                <a:solidFill>
                  <a:prstClr val="black"/>
                </a:solidFill>
              </a:rPr>
              <a:t>1.</a:t>
            </a:r>
            <a:r>
              <a:rPr lang="zh-TW" altLang="en-US" sz="1350" dirty="0">
                <a:solidFill>
                  <a:prstClr val="black"/>
                </a:solidFill>
              </a:rPr>
              <a:t>氣候變遷的成因與影響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D62A377E-3A29-4629-A372-135C77E2D3A6}"/>
              </a:ext>
            </a:extLst>
          </p:cNvPr>
          <p:cNvSpPr/>
          <p:nvPr/>
        </p:nvSpPr>
        <p:spPr>
          <a:xfrm>
            <a:off x="673687" y="3290890"/>
            <a:ext cx="1739064" cy="5942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defRPr/>
            </a:pPr>
            <a:r>
              <a:rPr lang="en-US" altLang="zh-TW" sz="1350" dirty="0">
                <a:solidFill>
                  <a:prstClr val="black"/>
                </a:solidFill>
              </a:rPr>
              <a:t>4.</a:t>
            </a:r>
            <a:r>
              <a:rPr lang="zh-TW" altLang="en-US" sz="1350" dirty="0">
                <a:solidFill>
                  <a:prstClr val="black"/>
                </a:solidFill>
              </a:rPr>
              <a:t>各國經濟與環境政策的制定與比較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23" name="群組 22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92348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圖片 16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3702" y="1474743"/>
            <a:ext cx="4338713" cy="246780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8" name="Shape 168"/>
          <p:cNvSpPr/>
          <p:nvPr/>
        </p:nvSpPr>
        <p:spPr>
          <a:xfrm>
            <a:off x="4665001" y="2106664"/>
            <a:ext cx="2131593" cy="561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5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3300" b="1" dirty="0" err="1">
                <a:solidFill>
                  <a:prstClr val="black"/>
                </a:solidFill>
                <a:latin typeface="Helvetica"/>
                <a:ea typeface="Helvetica"/>
                <a:cs typeface="Helvetica"/>
                <a:sym typeface="Helvetica"/>
              </a:rPr>
              <a:t>真實</a:t>
            </a:r>
            <a:r>
              <a:rPr sz="2400" b="1" dirty="0" err="1">
                <a:solidFill>
                  <a:prstClr val="black"/>
                </a:solidFill>
                <a:latin typeface="Helvetica"/>
                <a:ea typeface="Helvetica"/>
                <a:cs typeface="Helvetica"/>
                <a:sym typeface="Helvetica"/>
              </a:rPr>
              <a:t>生活脈絡</a:t>
            </a:r>
            <a:endParaRPr sz="3300" b="1" dirty="0">
              <a:solidFill>
                <a:prstClr val="black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4788001" y="2513724"/>
            <a:ext cx="2068384" cy="116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>
              <a:defRPr sz="4500"/>
            </a:pPr>
            <a:r>
              <a:rPr sz="2400" b="1" dirty="0" err="1">
                <a:solidFill>
                  <a:prstClr val="black"/>
                </a:solidFill>
              </a:rPr>
              <a:t>故事</a:t>
            </a:r>
            <a:endParaRPr sz="2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sz="2400" dirty="0" err="1">
                <a:solidFill>
                  <a:prstClr val="black"/>
                </a:solidFill>
              </a:rPr>
              <a:t>學生是提問者</a:t>
            </a:r>
            <a:endParaRPr sz="2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sz="2400" dirty="0" err="1">
                <a:solidFill>
                  <a:prstClr val="black"/>
                </a:solidFill>
              </a:rPr>
              <a:t>學生是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</a:rPr>
              <a:t>探究</a:t>
            </a:r>
            <a:r>
              <a:rPr sz="2400" dirty="0">
                <a:solidFill>
                  <a:prstClr val="black"/>
                </a:solidFill>
              </a:rPr>
              <a:t>者</a:t>
            </a:r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C78A77B-2D55-496D-9B11-A3CF1C92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sz="24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跨</a:t>
            </a:r>
            <a:r>
              <a:rPr lang="zh-TW" altLang="zh-TW" sz="24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學科統整取向</a:t>
            </a:r>
            <a:r>
              <a:rPr lang="en-US" altLang="zh-TW" sz="2400" b="0" dirty="0">
                <a:solidFill>
                  <a:schemeClr val="accent1"/>
                </a:solidFill>
                <a:latin typeface="Noto Sans TC Bold" pitchFamily="34" charset="-120"/>
                <a:ea typeface="Noto Sans TC Bold" pitchFamily="34" charset="-120"/>
              </a:rPr>
              <a:t> ( the transdisciplinary approach)</a:t>
            </a:r>
            <a:endParaRPr lang="zh-TW" altLang="en-US" sz="2400" b="0" dirty="0">
              <a:solidFill>
                <a:schemeClr val="accent1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92CC46F9-E8EA-4E89-AC48-9C4EBF16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 dirty="0">
                <a:solidFill>
                  <a:prstClr val="black">
                    <a:tint val="75000"/>
                  </a:prstClr>
                </a:solidFill>
              </a:rPr>
              <a:t>跨領域課程發展</a:t>
            </a:r>
            <a:r>
              <a:rPr lang="en-US" altLang="zh-TW" dirty="0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 dirty="0">
                <a:solidFill>
                  <a:prstClr val="black">
                    <a:tint val="75000"/>
                  </a:prstClr>
                </a:solidFill>
              </a:rPr>
              <a:t>麗山高中藍偉瑩</a:t>
            </a:r>
            <a:r>
              <a:rPr lang="en-US" altLang="zh-TW" dirty="0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6AA16F4B-4FCC-4AAE-9C8C-1FEC51B5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6D1B4-698E-45AD-99B1-BC1EA2B636A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hape 144">
            <a:extLst>
              <a:ext uri="{FF2B5EF4-FFF2-40B4-BE49-F238E27FC236}">
                <a16:creationId xmlns="" xmlns:a16="http://schemas.microsoft.com/office/drawing/2014/main" id="{73FA06C7-951D-44EA-BDCA-C6073F71F258}"/>
              </a:ext>
            </a:extLst>
          </p:cNvPr>
          <p:cNvSpPr/>
          <p:nvPr/>
        </p:nvSpPr>
        <p:spPr>
          <a:xfrm>
            <a:off x="4665001" y="1764317"/>
            <a:ext cx="2208537" cy="377267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26789" tIns="26789" rIns="26789" bIns="26789" anchor="ctr">
            <a:spAutoFit/>
          </a:bodyPr>
          <a:lstStyle>
            <a:lvl1pPr>
              <a:defRPr sz="5500"/>
            </a:lvl1pPr>
          </a:lstStyle>
          <a:p>
            <a:pPr>
              <a:defRPr/>
            </a:pPr>
            <a:r>
              <a:rPr lang="zh-TW" altLang="en-US" sz="2100" b="1" dirty="0">
                <a:solidFill>
                  <a:prstClr val="black"/>
                </a:solidFill>
              </a:rPr>
              <a:t>豪雨與乾旱的問題</a:t>
            </a:r>
            <a:endParaRPr sz="2100" b="1" dirty="0">
              <a:solidFill>
                <a:prstClr val="black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4A9FDC6A-BF94-43AD-BFF9-2B00DFA4913D}"/>
              </a:ext>
            </a:extLst>
          </p:cNvPr>
          <p:cNvSpPr/>
          <p:nvPr/>
        </p:nvSpPr>
        <p:spPr>
          <a:xfrm>
            <a:off x="927445" y="1370371"/>
            <a:ext cx="2626257" cy="28913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TW" sz="1650" dirty="0">
                <a:solidFill>
                  <a:prstClr val="black"/>
                </a:solidFill>
              </a:rPr>
              <a:t>Q1</a:t>
            </a:r>
            <a:r>
              <a:rPr lang="zh-TW" altLang="en-US" sz="1650" dirty="0">
                <a:solidFill>
                  <a:prstClr val="black"/>
                </a:solidFill>
              </a:rPr>
              <a:t>：豪雨與乾旱成災的情形真的變嚴重了嗎？</a:t>
            </a:r>
            <a:endParaRPr lang="en-US" altLang="zh-TW" sz="1650" dirty="0">
              <a:solidFill>
                <a:prstClr val="black"/>
              </a:solidFill>
            </a:endParaRPr>
          </a:p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TW" sz="1650" dirty="0">
                <a:solidFill>
                  <a:prstClr val="black"/>
                </a:solidFill>
              </a:rPr>
              <a:t>Q2</a:t>
            </a:r>
            <a:r>
              <a:rPr lang="zh-TW" altLang="en-US" sz="1650" dirty="0">
                <a:solidFill>
                  <a:prstClr val="black"/>
                </a:solidFill>
              </a:rPr>
              <a:t>：台灣雨量分布的時間與區域平均嗎？</a:t>
            </a:r>
            <a:endParaRPr lang="en-US" altLang="zh-TW" sz="1650" dirty="0">
              <a:solidFill>
                <a:prstClr val="black"/>
              </a:solidFill>
            </a:endParaRPr>
          </a:p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TW" sz="1650" dirty="0">
                <a:solidFill>
                  <a:prstClr val="black"/>
                </a:solidFill>
              </a:rPr>
              <a:t>Q3</a:t>
            </a:r>
            <a:r>
              <a:rPr lang="zh-TW" altLang="en-US" sz="1650" dirty="0">
                <a:solidFill>
                  <a:prstClr val="black"/>
                </a:solidFill>
              </a:rPr>
              <a:t>：現象產生的原因？</a:t>
            </a:r>
            <a:endParaRPr lang="en-US" altLang="zh-TW" sz="1650" dirty="0">
              <a:solidFill>
                <a:prstClr val="black"/>
              </a:solidFill>
            </a:endParaRPr>
          </a:p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TW" sz="1650" dirty="0">
                <a:solidFill>
                  <a:prstClr val="black"/>
                </a:solidFill>
              </a:rPr>
              <a:t>Q4</a:t>
            </a:r>
            <a:r>
              <a:rPr lang="zh-TW" altLang="en-US" sz="1650" dirty="0">
                <a:solidFill>
                  <a:prstClr val="black"/>
                </a:solidFill>
              </a:rPr>
              <a:t>：如果要減緩這些問題，你能做什麼？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0" y="0"/>
            <a:ext cx="415838" cy="5143501"/>
            <a:chOff x="0" y="0"/>
            <a:chExt cx="415838" cy="5143501"/>
          </a:xfrm>
        </p:grpSpPr>
        <p:grpSp>
          <p:nvGrpSpPr>
            <p:cNvPr id="11" name="群組 10"/>
            <p:cNvGrpSpPr/>
            <p:nvPr/>
          </p:nvGrpSpPr>
          <p:grpSpPr>
            <a:xfrm>
              <a:off x="0" y="0"/>
              <a:ext cx="415838" cy="5143501"/>
              <a:chOff x="0" y="0"/>
              <a:chExt cx="415838" cy="514350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52400" y="0"/>
                <a:ext cx="263438" cy="5143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0" y="1"/>
                <a:ext cx="263438" cy="5143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63831" y="1"/>
              <a:ext cx="45719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70301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804863" indent="-804863"/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伍、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素養導向跨領域</a:t>
            </a:r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或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科目協同教學之設計實務</a:t>
            </a:r>
            <a:r>
              <a:rPr lang="en-US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1</a:t>
            </a:r>
          </a:p>
        </p:txBody>
      </p:sp>
      <p:sp>
        <p:nvSpPr>
          <p:cNvPr id="9" name="iSḷîdè">
            <a:extLst>
              <a:ext uri="{FF2B5EF4-FFF2-40B4-BE49-F238E27FC236}">
                <a16:creationId xmlns="" xmlns:a16="http://schemas.microsoft.com/office/drawing/2014/main" id="{0F73EEF6-2C53-4F41-84DC-7A253DA6B3D3}"/>
              </a:ext>
            </a:extLst>
          </p:cNvPr>
          <p:cNvSpPr/>
          <p:nvPr/>
        </p:nvSpPr>
        <p:spPr>
          <a:xfrm>
            <a:off x="0" y="295074"/>
            <a:ext cx="551427" cy="411610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07521" y="901032"/>
            <a:ext cx="829265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一、設計前</a:t>
            </a:r>
            <a:endParaRPr lang="en-US" altLang="zh-TW" sz="1100" b="1" dirty="0" smtClean="0">
              <a:solidFill>
                <a:srgbClr val="7030A0"/>
              </a:solidFill>
              <a:latin typeface="Noto Sans TC Bold" pitchFamily="34" charset="-120"/>
              <a:ea typeface="Noto Sans TC Bold" pitchFamily="34" charset="-120"/>
            </a:endParaRPr>
          </a:p>
          <a:p>
            <a:r>
              <a:rPr lang="en-US" altLang="zh-TW" sz="3200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3200" dirty="0" smtClean="0">
                <a:latin typeface="Noto Sans TC Bold" pitchFamily="34" charset="-120"/>
                <a:ea typeface="Noto Sans TC Bold" pitchFamily="34" charset="-120"/>
              </a:rPr>
              <a:t>一</a:t>
            </a:r>
            <a:r>
              <a:rPr lang="en-US" altLang="zh-TW" sz="3200" dirty="0" smtClean="0"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zh-TW" sz="32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找一群可以合作的夥伴</a:t>
            </a:r>
          </a:p>
          <a:p>
            <a:pPr marL="539750" indent="-539750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      </a:t>
            </a:r>
            <a:r>
              <a:rPr lang="zh-TW" altLang="zh-TW" sz="2000" dirty="0" smtClean="0">
                <a:latin typeface="Noto Sans TC Bold" pitchFamily="34" charset="-120"/>
                <a:ea typeface="Noto Sans TC Bold" pitchFamily="34" charset="-120"/>
              </a:rPr>
              <a:t>可能是自己找的，可能是被分配的</a:t>
            </a:r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—</a:t>
            </a:r>
          </a:p>
          <a:p>
            <a:pPr marL="539750" indent="-539750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      </a:t>
            </a:r>
            <a:r>
              <a:rPr lang="zh-TW" altLang="zh-TW" sz="2000" dirty="0" smtClean="0">
                <a:latin typeface="Noto Sans TC Bold" pitchFamily="34" charset="-120"/>
                <a:ea typeface="Noto Sans TC Bold" pitchFamily="34" charset="-120"/>
              </a:rPr>
              <a:t>學生擺中間，個人放兩邊，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為</a:t>
            </a:r>
            <a:r>
              <a:rPr lang="zh-TW" altLang="zh-TW" sz="2000" dirty="0" smtClean="0">
                <a:latin typeface="Noto Sans TC Bold" pitchFamily="34" charset="-120"/>
                <a:ea typeface="Noto Sans TC Bold" pitchFamily="34" charset="-120"/>
              </a:rPr>
              <a:t>學生學習而努力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pPr marL="541338" indent="-541338">
              <a:spcBef>
                <a:spcPts val="1200"/>
              </a:spcBef>
              <a:buNone/>
            </a:pPr>
            <a:r>
              <a:rPr lang="en-US" altLang="zh-TW" sz="3200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3200" dirty="0" smtClean="0">
                <a:latin typeface="Noto Sans TC Bold" pitchFamily="34" charset="-120"/>
                <a:ea typeface="Noto Sans TC Bold" pitchFamily="34" charset="-120"/>
              </a:rPr>
              <a:t>二</a:t>
            </a:r>
            <a:r>
              <a:rPr lang="en-US" altLang="zh-TW" sz="3200" dirty="0" smtClean="0"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zh-TW" sz="32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找一個學習或學生需要的題目，可從結合</a:t>
            </a:r>
            <a:r>
              <a:rPr lang="en-US" altLang="zh-TW" sz="32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/>
            </a:r>
            <a:br>
              <a:rPr lang="en-US" altLang="zh-TW" sz="32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</a:br>
            <a:r>
              <a:rPr lang="zh-TW" altLang="zh-TW" sz="32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學校活動</a:t>
            </a:r>
            <a:r>
              <a:rPr lang="zh-TW" altLang="en-US" sz="32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、時事</a:t>
            </a:r>
            <a:r>
              <a:rPr lang="zh-TW" altLang="zh-TW" sz="32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著手</a:t>
            </a:r>
            <a:r>
              <a:rPr lang="zh-TW" altLang="en-US" sz="3200" dirty="0" smtClean="0">
                <a:latin typeface="Noto Sans TC Bold" pitchFamily="34" charset="-120"/>
                <a:ea typeface="Noto Sans TC Bold" pitchFamily="34" charset="-120"/>
              </a:rPr>
              <a:t>。</a:t>
            </a:r>
            <a:endParaRPr lang="zh-TW" altLang="zh-TW" sz="3200" b="1" dirty="0" smtClean="0">
              <a:solidFill>
                <a:srgbClr val="7030A0"/>
              </a:solidFill>
              <a:latin typeface="Noto Sans TC Bold" pitchFamily="34" charset="-120"/>
              <a:ea typeface="Noto Sans TC Bold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3200" dirty="0" smtClean="0">
                <a:latin typeface="Noto Sans TC Bold" pitchFamily="34" charset="-120"/>
                <a:ea typeface="Noto Sans TC Bold" pitchFamily="34" charset="-120"/>
              </a:rPr>
              <a:t>三</a:t>
            </a:r>
            <a:r>
              <a:rPr lang="en-US" altLang="zh-TW" sz="3200" dirty="0" smtClean="0"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zh-TW" sz="3200" b="1" dirty="0" smtClean="0">
                <a:solidFill>
                  <a:srgbClr val="6600FF"/>
                </a:solidFill>
                <a:latin typeface="Noto Sans TC Bold" pitchFamily="34" charset="-120"/>
                <a:ea typeface="Noto Sans TC Bold" pitchFamily="34" charset="-120"/>
              </a:rPr>
              <a:t>考量課表和時間</a:t>
            </a:r>
            <a:r>
              <a:rPr lang="zh-TW" altLang="zh-TW" sz="3200" b="1" dirty="0" smtClean="0">
                <a:solidFill>
                  <a:srgbClr val="7030A0"/>
                </a:solidFill>
                <a:latin typeface="Noto Sans TC Bold" pitchFamily="34" charset="-120"/>
                <a:ea typeface="Noto Sans TC Bold" pitchFamily="34" charset="-120"/>
              </a:rPr>
              <a:t>構思統整或協同型態</a:t>
            </a:r>
          </a:p>
          <a:p>
            <a:pPr marL="623888" indent="-623888">
              <a:buNone/>
            </a:pP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       </a:t>
            </a:r>
            <a:r>
              <a:rPr lang="zh-TW" altLang="zh-TW" sz="2000" dirty="0" smtClean="0">
                <a:latin typeface="Noto Sans TC Bold" pitchFamily="34" charset="-120"/>
                <a:ea typeface="Noto Sans TC Bold" pitchFamily="34" charset="-120"/>
              </a:rPr>
              <a:t>跨領域</a:t>
            </a:r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zh-TW" sz="2000" dirty="0" smtClean="0">
                <a:latin typeface="Noto Sans TC Bold" pitchFamily="34" charset="-120"/>
                <a:ea typeface="Noto Sans TC Bold" pitchFamily="34" charset="-120"/>
              </a:rPr>
              <a:t>科目之統整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 </a:t>
            </a:r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2000" dirty="0" smtClean="0">
                <a:latin typeface="Noto Sans TC Bold" pitchFamily="34" charset="-120"/>
                <a:ea typeface="Noto Sans TC Bold" pitchFamily="34" charset="-120"/>
              </a:rPr>
              <a:t>二個以上領域或跨科目之協同</a:t>
            </a:r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A</a:t>
            </a:r>
            <a:r>
              <a:rPr lang="zh-TW" altLang="zh-TW" sz="2000" dirty="0" smtClean="0">
                <a:latin typeface="Noto Sans TC Bold" pitchFamily="34" charset="-120"/>
                <a:ea typeface="Noto Sans TC Bold" pitchFamily="34" charset="-120"/>
              </a:rPr>
              <a:t>、</a:t>
            </a:r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A+B</a:t>
            </a:r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、</a:t>
            </a:r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B)</a:t>
            </a:r>
            <a:endParaRPr lang="zh-TW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r>
              <a:rPr lang="zh-TW" altLang="en-US" sz="2000" dirty="0" smtClean="0">
                <a:latin typeface="Noto Sans TC Bold" pitchFamily="34" charset="-120"/>
                <a:ea typeface="Noto Sans TC Bold" pitchFamily="34" charset="-120"/>
              </a:rPr>
              <a:t>      </a:t>
            </a:r>
            <a:r>
              <a:rPr lang="zh-TW" altLang="zh-TW" sz="2000" dirty="0" smtClean="0">
                <a:latin typeface="Noto Sans TC Bold" pitchFamily="34" charset="-120"/>
                <a:ea typeface="Noto Sans TC Bold" pitchFamily="34" charset="-120"/>
              </a:rPr>
              <a:t>超領域</a:t>
            </a:r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/</a:t>
            </a:r>
            <a:r>
              <a:rPr lang="zh-TW" altLang="zh-TW" sz="2000" dirty="0" smtClean="0">
                <a:latin typeface="Noto Sans TC Bold" pitchFamily="34" charset="-120"/>
                <a:ea typeface="Noto Sans TC Bold" pitchFamily="34" charset="-120"/>
              </a:rPr>
              <a:t>科目之統整</a:t>
            </a:r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2000" dirty="0" smtClean="0">
                <a:latin typeface="Noto Sans TC Bold" pitchFamily="34" charset="-120"/>
                <a:ea typeface="Noto Sans TC Bold" pitchFamily="34" charset="-120"/>
              </a:rPr>
              <a:t>主題式協同</a:t>
            </a:r>
            <a:r>
              <a:rPr lang="en-US" altLang="zh-TW" sz="2000" dirty="0" smtClean="0">
                <a:latin typeface="Noto Sans TC Bold" pitchFamily="34" charset="-120"/>
                <a:ea typeface="Noto Sans TC Bold" pitchFamily="34" charset="-120"/>
              </a:rPr>
              <a:t>B)</a:t>
            </a:r>
            <a:endParaRPr lang="zh-TW" altLang="zh-TW" sz="2000" dirty="0" smtClean="0">
              <a:latin typeface="Noto Sans TC Bold" pitchFamily="34" charset="-120"/>
              <a:ea typeface="Noto Sans TC Bold" pitchFamily="34" charset="-120"/>
            </a:endParaRPr>
          </a:p>
          <a:p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033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427" y="977624"/>
            <a:ext cx="7992888" cy="3950635"/>
          </a:xfrm>
        </p:spPr>
        <p:txBody>
          <a:bodyPr>
            <a:normAutofit fontScale="25000" lnSpcReduction="20000"/>
          </a:bodyPr>
          <a:lstStyle/>
          <a:p>
            <a:pPr marL="630238" indent="-630238">
              <a:buNone/>
            </a:pPr>
            <a:r>
              <a:rPr lang="zh-TW" altLang="en-US" sz="12800" b="1" dirty="0" smtClean="0">
                <a:solidFill>
                  <a:srgbClr val="7030A0"/>
                </a:solidFill>
              </a:rPr>
              <a:t>二、設計時</a:t>
            </a:r>
            <a:endParaRPr lang="en-US" altLang="zh-TW" sz="12800" b="1" dirty="0" smtClean="0">
              <a:solidFill>
                <a:srgbClr val="7030A0"/>
              </a:solidFill>
            </a:endParaRPr>
          </a:p>
          <a:p>
            <a:pPr marL="630238" indent="-630238">
              <a:buNone/>
            </a:pPr>
            <a:endParaRPr lang="en-US" altLang="zh-TW" dirty="0" smtClean="0"/>
          </a:p>
          <a:p>
            <a:pPr marL="630238" indent="-630238">
              <a:buNone/>
            </a:pPr>
            <a:r>
              <a:rPr lang="zh-TW" altLang="en-US" sz="9600" dirty="0" smtClean="0"/>
              <a:t>  </a:t>
            </a:r>
            <a:r>
              <a:rPr lang="en-US" altLang="zh-TW" sz="9600" dirty="0" smtClean="0"/>
              <a:t>(</a:t>
            </a:r>
            <a:r>
              <a:rPr lang="zh-TW" altLang="zh-TW" sz="9600" dirty="0"/>
              <a:t>一</a:t>
            </a:r>
            <a:r>
              <a:rPr lang="en-US" altLang="zh-TW" sz="9600" dirty="0"/>
              <a:t>) </a:t>
            </a:r>
            <a:r>
              <a:rPr lang="zh-TW" altLang="zh-TW" sz="9600" dirty="0"/>
              <a:t>依照所選擇之統整或協同</a:t>
            </a:r>
            <a:r>
              <a:rPr lang="zh-TW" altLang="zh-TW" sz="9600" dirty="0" smtClean="0"/>
              <a:t>型態</a:t>
            </a:r>
            <a:endParaRPr lang="en-US" altLang="zh-TW" sz="9600" dirty="0" smtClean="0"/>
          </a:p>
          <a:p>
            <a:pPr marL="630238" indent="-630238">
              <a:buNone/>
            </a:pPr>
            <a:r>
              <a:rPr lang="zh-TW" altLang="en-US" sz="9600" dirty="0" smtClean="0"/>
              <a:t>          </a:t>
            </a:r>
            <a:r>
              <a:rPr lang="en-US" altLang="zh-TW" sz="9600" dirty="0" smtClean="0"/>
              <a:t>(</a:t>
            </a:r>
            <a:r>
              <a:rPr lang="en-US" altLang="zh-TW" sz="9600" dirty="0"/>
              <a:t>A</a:t>
            </a:r>
            <a:r>
              <a:rPr lang="zh-TW" altLang="zh-TW" sz="9600" dirty="0"/>
              <a:t>、</a:t>
            </a:r>
            <a:r>
              <a:rPr lang="en-US" altLang="zh-TW" sz="9600" dirty="0"/>
              <a:t>B</a:t>
            </a:r>
            <a:r>
              <a:rPr lang="zh-TW" altLang="zh-TW" sz="9600" dirty="0"/>
              <a:t>、</a:t>
            </a:r>
            <a:r>
              <a:rPr lang="en-US" altLang="zh-TW" sz="9600" dirty="0" smtClean="0"/>
              <a:t>A+B</a:t>
            </a:r>
            <a:r>
              <a:rPr lang="en-US" altLang="zh-TW" sz="9600" dirty="0"/>
              <a:t>)</a:t>
            </a:r>
            <a:r>
              <a:rPr lang="zh-TW" altLang="zh-TW" sz="9600" dirty="0" smtClean="0"/>
              <a:t>進行</a:t>
            </a:r>
            <a:r>
              <a:rPr lang="zh-TW" altLang="en-US" sz="9600" dirty="0" smtClean="0"/>
              <a:t> </a:t>
            </a:r>
            <a:r>
              <a:rPr lang="zh-TW" altLang="zh-TW" sz="9600" dirty="0" smtClean="0"/>
              <a:t>設計</a:t>
            </a:r>
            <a:endParaRPr lang="zh-TW" altLang="zh-TW" sz="9600" dirty="0"/>
          </a:p>
          <a:p>
            <a:pPr marL="0" indent="0">
              <a:buNone/>
            </a:pPr>
            <a:r>
              <a:rPr lang="zh-TW" altLang="en-US" sz="9600" dirty="0" smtClean="0"/>
              <a:t>  </a:t>
            </a:r>
            <a:r>
              <a:rPr lang="en-US" altLang="zh-TW" sz="9600" dirty="0" smtClean="0"/>
              <a:t>(</a:t>
            </a:r>
            <a:r>
              <a:rPr lang="zh-TW" altLang="zh-TW" sz="9600" dirty="0" smtClean="0"/>
              <a:t>二</a:t>
            </a:r>
            <a:r>
              <a:rPr lang="en-US" altLang="zh-TW" sz="9600" dirty="0" smtClean="0"/>
              <a:t>) </a:t>
            </a:r>
            <a:r>
              <a:rPr lang="zh-TW" altLang="zh-TW" sz="9600" dirty="0" smtClean="0"/>
              <a:t>用系統化的思考方式構思課程內容</a:t>
            </a:r>
            <a:r>
              <a:rPr lang="en-US" altLang="zh-TW" sz="9600" dirty="0" smtClean="0"/>
              <a:t>—</a:t>
            </a:r>
            <a:endParaRPr lang="zh-TW" altLang="zh-TW" sz="9600" dirty="0" smtClean="0"/>
          </a:p>
          <a:p>
            <a:pPr marL="0" indent="0">
              <a:buNone/>
            </a:pPr>
            <a:r>
              <a:rPr lang="zh-TW" altLang="en-US" dirty="0" smtClean="0"/>
              <a:t>                       </a:t>
            </a:r>
            <a:r>
              <a:rPr lang="zh-TW" altLang="zh-TW" sz="6400" dirty="0" smtClean="0"/>
              <a:t>例如：</a:t>
            </a:r>
            <a:endParaRPr lang="en-US" altLang="zh-TW" sz="6400" dirty="0" smtClean="0"/>
          </a:p>
          <a:p>
            <a:pPr indent="198438">
              <a:spcBef>
                <a:spcPts val="600"/>
              </a:spcBef>
            </a:pPr>
            <a:r>
              <a:rPr lang="zh-TW" altLang="en-US" sz="6400" b="1" dirty="0" smtClean="0"/>
              <a:t> 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概念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現象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應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/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運用</a:t>
            </a:r>
            <a:endParaRPr lang="en-US" altLang="zh-TW" sz="7200" b="1" dirty="0" smtClean="0">
              <a:solidFill>
                <a:srgbClr val="7030A0"/>
              </a:solidFill>
            </a:endParaRPr>
          </a:p>
          <a:p>
            <a:pPr indent="198438">
              <a:spcBef>
                <a:spcPts val="600"/>
              </a:spcBef>
            </a:pPr>
            <a:r>
              <a:rPr lang="en-US" altLang="zh-TW" sz="7200" dirty="0" smtClean="0"/>
              <a:t>What—When—Who—Why—How—Where</a:t>
            </a:r>
          </a:p>
          <a:p>
            <a:pPr indent="198438">
              <a:spcBef>
                <a:spcPts val="600"/>
              </a:spcBef>
            </a:pPr>
            <a:r>
              <a:rPr lang="zh-TW" altLang="zh-TW" sz="7200" b="1" dirty="0">
                <a:solidFill>
                  <a:srgbClr val="7030A0"/>
                </a:solidFill>
              </a:rPr>
              <a:t>原因</a:t>
            </a:r>
            <a:r>
              <a:rPr lang="en-US" altLang="zh-TW" sz="7200" b="1" dirty="0">
                <a:solidFill>
                  <a:srgbClr val="7030A0"/>
                </a:solidFill>
              </a:rPr>
              <a:t>—</a:t>
            </a:r>
            <a:r>
              <a:rPr lang="zh-TW" altLang="zh-TW" sz="7200" b="1" dirty="0">
                <a:solidFill>
                  <a:srgbClr val="7030A0"/>
                </a:solidFill>
              </a:rPr>
              <a:t>經過</a:t>
            </a:r>
            <a:r>
              <a:rPr lang="en-US" altLang="zh-TW" sz="7200" b="1" dirty="0">
                <a:solidFill>
                  <a:srgbClr val="7030A0"/>
                </a:solidFill>
              </a:rPr>
              <a:t>—</a:t>
            </a:r>
            <a:r>
              <a:rPr lang="zh-TW" altLang="zh-TW" sz="7200" b="1" dirty="0">
                <a:solidFill>
                  <a:srgbClr val="7030A0"/>
                </a:solidFill>
              </a:rPr>
              <a:t>影響</a:t>
            </a:r>
            <a:r>
              <a:rPr lang="en-US" altLang="zh-TW" sz="7200" b="1" dirty="0">
                <a:solidFill>
                  <a:srgbClr val="7030A0"/>
                </a:solidFill>
              </a:rPr>
              <a:t>—</a:t>
            </a:r>
            <a:r>
              <a:rPr lang="zh-TW" altLang="zh-TW" sz="7200" b="1" dirty="0">
                <a:solidFill>
                  <a:srgbClr val="7030A0"/>
                </a:solidFill>
              </a:rPr>
              <a:t>結果</a:t>
            </a:r>
            <a:r>
              <a:rPr lang="en-US" altLang="zh-TW" sz="7200" b="1" dirty="0">
                <a:solidFill>
                  <a:srgbClr val="7030A0"/>
                </a:solidFill>
              </a:rPr>
              <a:t> 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/</a:t>
            </a:r>
            <a:r>
              <a:rPr lang="zh-TW" altLang="zh-TW" sz="7200" b="1" dirty="0">
                <a:solidFill>
                  <a:srgbClr val="7030A0"/>
                </a:solidFill>
              </a:rPr>
              <a:t>過去</a:t>
            </a:r>
            <a:r>
              <a:rPr lang="en-US" altLang="zh-TW" sz="7200" b="1" dirty="0">
                <a:solidFill>
                  <a:srgbClr val="7030A0"/>
                </a:solidFill>
              </a:rPr>
              <a:t>—</a:t>
            </a:r>
            <a:r>
              <a:rPr lang="zh-TW" altLang="zh-TW" sz="7200" b="1" dirty="0">
                <a:solidFill>
                  <a:srgbClr val="7030A0"/>
                </a:solidFill>
              </a:rPr>
              <a:t>現在</a:t>
            </a:r>
            <a:r>
              <a:rPr lang="en-US" altLang="zh-TW" sz="7200" b="1" dirty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未來</a:t>
            </a:r>
            <a:endParaRPr lang="en-US" altLang="zh-TW" sz="7200" b="1" dirty="0" smtClean="0">
              <a:solidFill>
                <a:srgbClr val="7030A0"/>
              </a:solidFill>
            </a:endParaRPr>
          </a:p>
          <a:p>
            <a:pPr indent="198438">
              <a:spcBef>
                <a:spcPts val="600"/>
              </a:spcBef>
            </a:pPr>
            <a:r>
              <a:rPr lang="zh-TW" altLang="zh-TW" sz="7200" dirty="0" smtClean="0"/>
              <a:t>自己</a:t>
            </a:r>
            <a:r>
              <a:rPr lang="en-US" altLang="zh-TW" sz="7200" dirty="0" smtClean="0"/>
              <a:t>—</a:t>
            </a:r>
            <a:r>
              <a:rPr lang="zh-TW" altLang="zh-TW" sz="7200" dirty="0" smtClean="0"/>
              <a:t>他人</a:t>
            </a:r>
            <a:r>
              <a:rPr lang="en-US" altLang="zh-TW" sz="7200" dirty="0" smtClean="0"/>
              <a:t>—</a:t>
            </a:r>
            <a:r>
              <a:rPr lang="zh-TW" altLang="zh-TW" sz="7200" dirty="0" smtClean="0"/>
              <a:t>社會</a:t>
            </a:r>
            <a:r>
              <a:rPr lang="en-US" altLang="zh-TW" sz="7200" dirty="0" smtClean="0"/>
              <a:t>—</a:t>
            </a:r>
            <a:r>
              <a:rPr lang="zh-TW" altLang="zh-TW" sz="7200" dirty="0" smtClean="0"/>
              <a:t>自然等</a:t>
            </a:r>
            <a:r>
              <a:rPr lang="en-US" altLang="zh-TW" sz="7200" dirty="0" smtClean="0"/>
              <a:t> / </a:t>
            </a:r>
            <a:r>
              <a:rPr lang="zh-TW" altLang="zh-TW" sz="7200" dirty="0" smtClean="0"/>
              <a:t>知道</a:t>
            </a:r>
            <a:r>
              <a:rPr lang="en-US" altLang="zh-TW" sz="7200" dirty="0" smtClean="0"/>
              <a:t>—</a:t>
            </a:r>
            <a:r>
              <a:rPr lang="zh-TW" altLang="zh-TW" sz="7200" dirty="0" smtClean="0"/>
              <a:t>喜歡</a:t>
            </a:r>
            <a:r>
              <a:rPr lang="en-US" altLang="zh-TW" sz="7200" dirty="0" smtClean="0"/>
              <a:t>—</a:t>
            </a:r>
            <a:r>
              <a:rPr lang="zh-TW" altLang="zh-TW" sz="7200" dirty="0" smtClean="0"/>
              <a:t>親近</a:t>
            </a:r>
            <a:endParaRPr lang="en-US" altLang="zh-TW" sz="7200" dirty="0" smtClean="0"/>
          </a:p>
          <a:p>
            <a:pPr indent="198438">
              <a:spcBef>
                <a:spcPts val="600"/>
              </a:spcBef>
            </a:pPr>
            <a:r>
              <a:rPr lang="zh-TW" altLang="zh-TW" sz="7200" b="1" dirty="0" smtClean="0">
                <a:solidFill>
                  <a:srgbClr val="7030A0"/>
                </a:solidFill>
              </a:rPr>
              <a:t>認識事實</a:t>
            </a:r>
            <a:r>
              <a:rPr lang="en-US" altLang="zh-TW" sz="5600" b="1" dirty="0" smtClean="0">
                <a:solidFill>
                  <a:srgbClr val="7030A0"/>
                </a:solidFill>
              </a:rPr>
              <a:t>Facts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理解感受</a:t>
            </a:r>
            <a:r>
              <a:rPr lang="en-US" altLang="zh-TW" sz="5600" b="1" dirty="0" smtClean="0">
                <a:solidFill>
                  <a:srgbClr val="7030A0"/>
                </a:solidFill>
              </a:rPr>
              <a:t>Feelings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詮釋發現</a:t>
            </a:r>
            <a:r>
              <a:rPr lang="en-US" altLang="zh-TW" sz="5600" b="1" dirty="0" smtClean="0">
                <a:solidFill>
                  <a:srgbClr val="7030A0"/>
                </a:solidFill>
              </a:rPr>
              <a:t>Findings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探究未來</a:t>
            </a:r>
            <a:r>
              <a:rPr lang="en-US" altLang="zh-TW" sz="5600" b="1" dirty="0" smtClean="0">
                <a:solidFill>
                  <a:srgbClr val="7030A0"/>
                </a:solidFill>
              </a:rPr>
              <a:t>Future</a:t>
            </a:r>
          </a:p>
          <a:p>
            <a:pPr indent="198438">
              <a:spcBef>
                <a:spcPts val="600"/>
              </a:spcBef>
            </a:pPr>
            <a:r>
              <a:rPr lang="zh-TW" altLang="en-US" sz="7200" dirty="0" smtClean="0"/>
              <a:t> </a:t>
            </a:r>
            <a:r>
              <a:rPr lang="zh-TW" altLang="zh-TW" sz="7200" dirty="0" smtClean="0"/>
              <a:t>學</a:t>
            </a:r>
            <a:r>
              <a:rPr lang="en-US" altLang="zh-TW" sz="7200" dirty="0" smtClean="0"/>
              <a:t>OO(about)—</a:t>
            </a:r>
            <a:r>
              <a:rPr lang="zh-TW" altLang="zh-TW" sz="7200" dirty="0" smtClean="0"/>
              <a:t>從</a:t>
            </a:r>
            <a:r>
              <a:rPr lang="en-US" altLang="zh-TW" sz="7200" dirty="0" smtClean="0"/>
              <a:t>OO</a:t>
            </a:r>
            <a:r>
              <a:rPr lang="zh-TW" altLang="zh-TW" sz="7200" dirty="0" smtClean="0"/>
              <a:t>中學習</a:t>
            </a:r>
            <a:r>
              <a:rPr lang="en-US" altLang="zh-TW" sz="7200" dirty="0" smtClean="0"/>
              <a:t>(of)—</a:t>
            </a:r>
            <a:r>
              <a:rPr lang="zh-TW" altLang="zh-TW" sz="7200" dirty="0" smtClean="0"/>
              <a:t>為</a:t>
            </a:r>
            <a:r>
              <a:rPr lang="en-US" altLang="zh-TW" sz="7200" dirty="0" smtClean="0"/>
              <a:t>OO</a:t>
            </a:r>
            <a:r>
              <a:rPr lang="zh-TW" altLang="zh-TW" sz="7200" dirty="0" smtClean="0"/>
              <a:t>而學</a:t>
            </a:r>
            <a:r>
              <a:rPr lang="en-US" altLang="zh-TW" sz="7200" dirty="0" smtClean="0"/>
              <a:t>(for)</a:t>
            </a:r>
          </a:p>
          <a:p>
            <a:pPr indent="198438">
              <a:spcBef>
                <a:spcPts val="600"/>
              </a:spcBef>
            </a:pPr>
            <a:r>
              <a:rPr lang="zh-TW" altLang="en-US" sz="7200" dirty="0" smtClean="0"/>
              <a:t> 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文學的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自然的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社會的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藝術的社區學習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社區探究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—</a:t>
            </a:r>
            <a:r>
              <a:rPr lang="zh-TW" altLang="zh-TW" sz="7200" b="1" dirty="0" smtClean="0">
                <a:solidFill>
                  <a:srgbClr val="7030A0"/>
                </a:solidFill>
              </a:rPr>
              <a:t>社區行動</a:t>
            </a:r>
            <a:r>
              <a:rPr lang="en-US" altLang="zh-TW" sz="7200" b="1" dirty="0" smtClean="0">
                <a:solidFill>
                  <a:srgbClr val="7030A0"/>
                </a:solidFill>
              </a:rPr>
              <a:t> </a:t>
            </a:r>
            <a:r>
              <a:rPr lang="en-US" altLang="zh-TW" sz="6400" dirty="0" smtClean="0"/>
              <a:t>……</a:t>
            </a:r>
            <a:endParaRPr lang="zh-TW" altLang="zh-TW" sz="6400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502444" y="3"/>
            <a:ext cx="8137922" cy="771524"/>
          </a:xfrm>
        </p:spPr>
        <p:txBody>
          <a:bodyPr>
            <a:noAutofit/>
          </a:bodyPr>
          <a:lstStyle/>
          <a:p>
            <a:pPr marL="804863" indent="-804863"/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伍、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素養導向跨領域</a:t>
            </a:r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或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科目協同教學之設計實務</a:t>
            </a:r>
            <a:r>
              <a:rPr lang="en-US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2</a:t>
            </a:r>
          </a:p>
        </p:txBody>
      </p:sp>
      <p:sp>
        <p:nvSpPr>
          <p:cNvPr id="12" name="iSḷîdè">
            <a:extLst>
              <a:ext uri="{FF2B5EF4-FFF2-40B4-BE49-F238E27FC236}">
                <a16:creationId xmlns="" xmlns:a16="http://schemas.microsoft.com/office/drawing/2014/main" id="{0F73EEF6-2C53-4F41-84DC-7A253DA6B3D3}"/>
              </a:ext>
            </a:extLst>
          </p:cNvPr>
          <p:cNvSpPr/>
          <p:nvPr/>
        </p:nvSpPr>
        <p:spPr>
          <a:xfrm>
            <a:off x="0" y="295074"/>
            <a:ext cx="551427" cy="411610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6039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="" xmlns:a16="http://schemas.microsoft.com/office/drawing/2014/main" id="{2BCFD6FB-D87F-4F15-83D8-3446BE59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/>
          <a:lstStyle/>
          <a:p>
            <a:pPr algn="ctr"/>
            <a:r>
              <a:rPr lang="zh-TW" altLang="en-US" b="1" dirty="0"/>
              <a:t>學生素養建構歷程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="" xmlns:a16="http://schemas.microsoft.com/office/drawing/2014/main" id="{8818904E-30F7-4584-BF01-9A5280EF8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107_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彈性學習課程規劃與課程發展種子培訓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(</a:t>
            </a:r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藍偉瑩</a:t>
            </a: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737C3C18-900A-433D-9C8B-28756C1C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88820-2BC3-436C-B025-CC6E69BEBC1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內容版面配置區 5">
            <a:extLst>
              <a:ext uri="{FF2B5EF4-FFF2-40B4-BE49-F238E27FC236}">
                <a16:creationId xmlns="" xmlns:a16="http://schemas.microsoft.com/office/drawing/2014/main" id="{7655C622-0B59-4D80-9BD2-7432D873C94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52388" y="576858"/>
          <a:ext cx="7539038" cy="4607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內容版面配置區 5">
            <a:extLst>
              <a:ext uri="{FF2B5EF4-FFF2-40B4-BE49-F238E27FC236}">
                <a16:creationId xmlns="" xmlns:a16="http://schemas.microsoft.com/office/drawing/2014/main" id="{842467DF-E9A1-42B2-891E-F566DD53B25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88431" y="657978"/>
          <a:ext cx="7539038" cy="4607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箭號: 向上 4">
            <a:extLst>
              <a:ext uri="{FF2B5EF4-FFF2-40B4-BE49-F238E27FC236}">
                <a16:creationId xmlns="" xmlns:a16="http://schemas.microsoft.com/office/drawing/2014/main" id="{F65B9BAB-60E2-4DD8-9F4C-028DEACB4693}"/>
              </a:ext>
            </a:extLst>
          </p:cNvPr>
          <p:cNvSpPr/>
          <p:nvPr/>
        </p:nvSpPr>
        <p:spPr>
          <a:xfrm>
            <a:off x="439319" y="1244028"/>
            <a:ext cx="941038" cy="3435618"/>
          </a:xfrm>
          <a:prstGeom prst="upArrow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100" b="1" dirty="0">
                <a:solidFill>
                  <a:prstClr val="black"/>
                </a:solidFill>
              </a:rPr>
              <a:t>態度與價值的養成</a:t>
            </a:r>
          </a:p>
        </p:txBody>
      </p:sp>
    </p:spTree>
    <p:extLst>
      <p:ext uri="{BB962C8B-B14F-4D97-AF65-F5344CB8AC3E}">
        <p14:creationId xmlns:p14="http://schemas.microsoft.com/office/powerpoint/2010/main" val="793925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內容版面配置區 2"/>
          <p:cNvSpPr>
            <a:spLocks noGrp="1"/>
          </p:cNvSpPr>
          <p:nvPr>
            <p:ph idx="1"/>
          </p:nvPr>
        </p:nvSpPr>
        <p:spPr>
          <a:xfrm>
            <a:off x="683568" y="1275606"/>
            <a:ext cx="7632848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b="1" dirty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</a:rPr>
              <a:t>(</a:t>
            </a:r>
            <a:r>
              <a:rPr lang="zh-TW" altLang="zh-TW" sz="2400" b="1" dirty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</a:rPr>
              <a:t>三</a:t>
            </a:r>
            <a:r>
              <a:rPr lang="en-US" altLang="zh-TW" sz="2400" b="1" dirty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</a:rPr>
              <a:t>)</a:t>
            </a:r>
            <a:r>
              <a:rPr lang="zh-TW" altLang="zh-TW" sz="2400" b="1" dirty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</a:rPr>
              <a:t>掌握核心素養導向之課程教學設計</a:t>
            </a:r>
            <a:r>
              <a:rPr lang="zh-TW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</a:rPr>
              <a:t>原則</a:t>
            </a:r>
            <a:r>
              <a:rPr lang="en-US" altLang="zh-TW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</a:rPr>
              <a:t>-</a:t>
            </a:r>
            <a:r>
              <a:rPr lang="zh-TW" altLang="en-US" sz="2400" b="1" dirty="0" smtClean="0">
                <a:solidFill>
                  <a:srgbClr val="6600CC"/>
                </a:solidFill>
                <a:latin typeface="Noto Sans TC Bold" pitchFamily="34" charset="-120"/>
                <a:ea typeface="Noto Sans TC Bold" pitchFamily="34" charset="-120"/>
              </a:rPr>
              <a:t>理想之狀況</a:t>
            </a:r>
            <a:endParaRPr lang="zh-TW" altLang="en-US" sz="2400" b="1" dirty="0">
              <a:solidFill>
                <a:srgbClr val="6600CC"/>
              </a:solidFill>
              <a:latin typeface="Noto Sans TC Bold" pitchFamily="34" charset="-120"/>
              <a:ea typeface="Noto Sans TC Bold" pitchFamily="34" charset="-120"/>
            </a:endParaRPr>
          </a:p>
        </p:txBody>
      </p:sp>
      <p:grpSp>
        <p:nvGrpSpPr>
          <p:cNvPr id="37" name="Group 16"/>
          <p:cNvGrpSpPr>
            <a:grpSpLocks/>
          </p:cNvGrpSpPr>
          <p:nvPr/>
        </p:nvGrpSpPr>
        <p:grpSpPr bwMode="auto">
          <a:xfrm>
            <a:off x="3275857" y="1761660"/>
            <a:ext cx="4896721" cy="2905092"/>
            <a:chOff x="1805" y="799"/>
            <a:chExt cx="3449" cy="2789"/>
          </a:xfrm>
        </p:grpSpPr>
        <p:sp>
          <p:nvSpPr>
            <p:cNvPr id="38" name="AutoShape 18"/>
            <p:cNvSpPr>
              <a:spLocks noChangeArrowheads="1"/>
            </p:cNvSpPr>
            <p:nvPr/>
          </p:nvSpPr>
          <p:spPr bwMode="auto">
            <a:xfrm>
              <a:off x="2060" y="799"/>
              <a:ext cx="3194" cy="278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10000"/>
                <a:lumOff val="90000"/>
              </a:schemeClr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lIns="90000"/>
            <a:lstStyle/>
            <a:p>
              <a:r>
                <a:rPr lang="zh-TW" altLang="zh-TW" sz="2400" dirty="0" smtClean="0">
                  <a:solidFill>
                    <a:srgbClr val="660033"/>
                  </a:solidFill>
                  <a:latin typeface="Noto Sans TC Bold" pitchFamily="34" charset="-120"/>
                  <a:ea typeface="Noto Sans TC Bold" pitchFamily="34" charset="-120"/>
                </a:rPr>
                <a:t>在課程進行初始、開展、總結時，提供真實或模擬的情境</a:t>
              </a:r>
              <a:r>
                <a:rPr lang="zh-TW" altLang="en-US" sz="2200" dirty="0" smtClean="0">
                  <a:solidFill>
                    <a:srgbClr val="660033"/>
                  </a:solidFill>
                  <a:latin typeface="Noto Sans TC Bold" pitchFamily="34" charset="-120"/>
                  <a:ea typeface="Noto Sans TC Bold" pitchFamily="34" charset="-120"/>
                </a:rPr>
                <a:t>。</a:t>
              </a:r>
              <a:endParaRPr lang="en-US" altLang="zh-TW" sz="2200" dirty="0" smtClean="0">
                <a:solidFill>
                  <a:srgbClr val="660033"/>
                </a:solidFill>
                <a:latin typeface="Noto Sans TC Bold" pitchFamily="34" charset="-120"/>
                <a:ea typeface="Noto Sans TC Bold" pitchFamily="34" charset="-120"/>
              </a:endParaRPr>
            </a:p>
            <a:p>
              <a:pPr marL="1344613" indent="-1344613">
                <a:spcBef>
                  <a:spcPts val="600"/>
                </a:spcBef>
              </a:pPr>
              <a:r>
                <a:rPr lang="zh-TW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課程初始</a:t>
              </a:r>
              <a:r>
                <a:rPr lang="en-US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—</a:t>
              </a:r>
              <a:r>
                <a:rPr lang="zh-TW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協助學生將新的學習和舊經驗連結</a:t>
              </a:r>
              <a:endParaRPr lang="en-US" altLang="ja-JP" sz="2000" dirty="0" smtClean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  <a:p>
              <a:pPr marL="1250950" indent="-1250950">
                <a:spcBef>
                  <a:spcPts val="600"/>
                </a:spcBef>
              </a:pPr>
              <a:r>
                <a:rPr lang="zh-TW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課程開展</a:t>
              </a:r>
              <a:r>
                <a:rPr lang="en-US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—</a:t>
              </a:r>
              <a:r>
                <a:rPr lang="zh-TW" altLang="zh-TW" sz="2000" b="1" dirty="0" smtClean="0">
                  <a:solidFill>
                    <a:srgbClr val="FF0000"/>
                  </a:solidFill>
                  <a:latin typeface="Noto Sans TC Bold" pitchFamily="34" charset="-120"/>
                  <a:ea typeface="Noto Sans TC Bold" pitchFamily="34" charset="-120"/>
                </a:rPr>
                <a:t>促使學生聚焦學習關鍵或策略之學習</a:t>
              </a:r>
              <a:endParaRPr lang="en-US" altLang="ja-JP" sz="2000" b="1" dirty="0" smtClean="0">
                <a:solidFill>
                  <a:srgbClr val="FF0000"/>
                </a:solidFill>
                <a:latin typeface="Noto Sans TC Bold" pitchFamily="34" charset="-120"/>
                <a:ea typeface="Noto Sans TC Bold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課程總結</a:t>
              </a:r>
              <a:r>
                <a:rPr lang="en-US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—</a:t>
              </a:r>
              <a:r>
                <a:rPr lang="zh-TW" altLang="zh-TW" sz="2000" dirty="0" smtClean="0">
                  <a:solidFill>
                    <a:prstClr val="black"/>
                  </a:solidFill>
                  <a:latin typeface="Noto Sans TC Bold" pitchFamily="34" charset="-120"/>
                  <a:ea typeface="Noto Sans TC Bold" pitchFamily="34" charset="-120"/>
                </a:rPr>
                <a:t>幫助學生應用或實踐</a:t>
              </a:r>
              <a:endParaRPr lang="ja-JP" altLang="en-US" sz="2000" dirty="0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 flipH="1">
              <a:off x="1805" y="1197"/>
              <a:ext cx="254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rot="10800000" vert="eaVert" wrap="none" lIns="360000" anchor="ctr"/>
            <a:lstStyle/>
            <a:p>
              <a:endParaRPr lang="zh-TW" altLang="en-US">
                <a:solidFill>
                  <a:prstClr val="black"/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1268328" y="1815666"/>
            <a:ext cx="2007528" cy="2754306"/>
            <a:chOff x="1114907" y="2173068"/>
            <a:chExt cx="2007528" cy="4044556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41" name="AutoShape 5"/>
            <p:cNvSpPr>
              <a:spLocks noChangeArrowheads="1"/>
            </p:cNvSpPr>
            <p:nvPr/>
          </p:nvSpPr>
          <p:spPr bwMode="auto">
            <a:xfrm rot="5400000">
              <a:off x="1546732" y="4814508"/>
              <a:ext cx="1150049" cy="1656184"/>
            </a:xfrm>
            <a:prstGeom prst="homePlate">
              <a:avLst>
                <a:gd name="adj" fmla="val 25000"/>
              </a:avLst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en-US" altLang="zh-TW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4.</a:t>
              </a:r>
              <a:r>
                <a:rPr lang="zh-TW" altLang="en-US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實踐</a:t>
              </a:r>
              <a:endParaRPr lang="ja-JP" altLang="en-US" sz="2800" dirty="0">
                <a:solidFill>
                  <a:schemeClr val="bg1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42" name="AutoShape 9"/>
            <p:cNvSpPr>
              <a:spLocks noChangeArrowheads="1"/>
            </p:cNvSpPr>
            <p:nvPr/>
          </p:nvSpPr>
          <p:spPr bwMode="auto">
            <a:xfrm rot="5400000">
              <a:off x="1546732" y="3813228"/>
              <a:ext cx="1150049" cy="1656184"/>
            </a:xfrm>
            <a:prstGeom prst="homePlate">
              <a:avLst>
                <a:gd name="adj" fmla="val 25000"/>
              </a:avLst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en-US" altLang="zh-TW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3.</a:t>
              </a:r>
              <a:r>
                <a:rPr lang="zh-TW" altLang="en-US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策略</a:t>
              </a:r>
              <a:endParaRPr lang="ja-JP" altLang="en-US" sz="2800" dirty="0">
                <a:solidFill>
                  <a:schemeClr val="bg1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43" name="AutoShape 9"/>
            <p:cNvSpPr>
              <a:spLocks noChangeArrowheads="1"/>
            </p:cNvSpPr>
            <p:nvPr/>
          </p:nvSpPr>
          <p:spPr bwMode="auto">
            <a:xfrm rot="5400000">
              <a:off x="1546732" y="2877369"/>
              <a:ext cx="1150049" cy="1656184"/>
            </a:xfrm>
            <a:prstGeom prst="homePlate">
              <a:avLst>
                <a:gd name="adj" fmla="val 25000"/>
              </a:avLst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en-US" altLang="zh-TW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2.</a:t>
              </a:r>
              <a:r>
                <a:rPr lang="zh-TW" altLang="en-US" sz="2800" dirty="0" smtClean="0">
                  <a:solidFill>
                    <a:schemeClr val="bg1">
                      <a:lumMod val="50000"/>
                    </a:schemeClr>
                  </a:solidFill>
                  <a:latin typeface="Noto Sans TC Bold" pitchFamily="34" charset="-120"/>
                  <a:ea typeface="Noto Sans TC Bold" pitchFamily="34" charset="-120"/>
                </a:rPr>
                <a:t>統整</a:t>
              </a:r>
              <a:endParaRPr lang="ja-JP" altLang="en-US" sz="2800" dirty="0">
                <a:solidFill>
                  <a:schemeClr val="bg1">
                    <a:lumMod val="50000"/>
                  </a:schemeClr>
                </a:solidFill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44" name="AutoShape 17"/>
            <p:cNvSpPr>
              <a:spLocks noChangeArrowheads="1"/>
            </p:cNvSpPr>
            <p:nvPr/>
          </p:nvSpPr>
          <p:spPr bwMode="auto">
            <a:xfrm rot="5400000">
              <a:off x="1543646" y="1744329"/>
              <a:ext cx="1150049" cy="2007528"/>
            </a:xfrm>
            <a:prstGeom prst="homePlate">
              <a:avLst>
                <a:gd name="adj" fmla="val 25000"/>
              </a:avLst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lIns="90000" anchor="ctr"/>
            <a:lstStyle/>
            <a:p>
              <a:pPr algn="ctr"/>
              <a:r>
                <a:rPr lang="en-US" altLang="zh-TW" sz="4400" dirty="0" smtClean="0">
                  <a:latin typeface="Noto Sans TC Bold" pitchFamily="34" charset="-120"/>
                  <a:ea typeface="Noto Sans TC Bold" pitchFamily="34" charset="-120"/>
                </a:rPr>
                <a:t>1.</a:t>
              </a:r>
              <a:r>
                <a:rPr lang="zh-TW" altLang="en-US" sz="4400" dirty="0" smtClean="0">
                  <a:latin typeface="Noto Sans TC Bold" pitchFamily="34" charset="-120"/>
                  <a:ea typeface="Noto Sans TC Bold" pitchFamily="34" charset="-120"/>
                </a:rPr>
                <a:t>情境</a:t>
              </a:r>
              <a:endParaRPr lang="ja-JP" altLang="en-US" sz="4400" dirty="0">
                <a:latin typeface="Noto Sans TC Bold" pitchFamily="34" charset="-120"/>
                <a:ea typeface="Noto Sans TC Bold" pitchFamily="34" charset="-120"/>
              </a:endParaRPr>
            </a:p>
          </p:txBody>
        </p:sp>
      </p:grpSp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502444" y="3"/>
            <a:ext cx="8137922" cy="771524"/>
          </a:xfrm>
        </p:spPr>
        <p:txBody>
          <a:bodyPr>
            <a:noAutofit/>
          </a:bodyPr>
          <a:lstStyle/>
          <a:p>
            <a:pPr marL="804863" indent="-804863"/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伍、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素養導向跨領域</a:t>
            </a:r>
            <a:r>
              <a:rPr lang="zh-TW" altLang="en-US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或</a:t>
            </a:r>
            <a:r>
              <a:rPr lang="zh-TW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科目協同教學之設計實務</a:t>
            </a:r>
            <a:r>
              <a:rPr lang="en-US" altLang="zh-TW" sz="2800" b="0" dirty="0" smtClean="0">
                <a:solidFill>
                  <a:schemeClr val="accent5"/>
                </a:solidFill>
                <a:latin typeface="Noto Sans TC Bold" pitchFamily="34" charset="-120"/>
                <a:ea typeface="Noto Sans TC Bold" pitchFamily="34" charset="-120"/>
              </a:rPr>
              <a:t>3</a:t>
            </a:r>
          </a:p>
        </p:txBody>
      </p:sp>
      <p:sp>
        <p:nvSpPr>
          <p:cNvPr id="17" name="iSḷîdè">
            <a:extLst>
              <a:ext uri="{FF2B5EF4-FFF2-40B4-BE49-F238E27FC236}">
                <a16:creationId xmlns="" xmlns:a16="http://schemas.microsoft.com/office/drawing/2014/main" id="{0F73EEF6-2C53-4F41-84DC-7A253DA6B3D3}"/>
              </a:ext>
            </a:extLst>
          </p:cNvPr>
          <p:cNvSpPr/>
          <p:nvPr/>
        </p:nvSpPr>
        <p:spPr>
          <a:xfrm>
            <a:off x="0" y="295074"/>
            <a:ext cx="551427" cy="411610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 lvl="0" algn="ctr">
              <a:defRPr sz="3200"/>
            </a:pPr>
            <a:r>
              <a:rPr lang="en-US" sz="3600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5363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03732492-8157-43e9-b422-4a6d6d8f4ce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ca0e95a1-5e84-4821-b4c8-8402b95dad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ccb15553-6e70-4539-a6ee-d65d9960fb9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ccb15553-6e70-4539-a6ee-d65d9960fb9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ca0e95a1-5e84-4821-b4c8-8402b95dad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ccb15553-6e70-4539-a6ee-d65d9960fb9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ccb15553-6e70-4539-a6ee-d65d9960fb9e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主题5">
  <a:themeElements>
    <a:clrScheme name="自定义 1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721"/>
      </a:accent1>
      <a:accent2>
        <a:srgbClr val="4DAFCE"/>
      </a:accent2>
      <a:accent3>
        <a:srgbClr val="192834"/>
      </a:accent3>
      <a:accent4>
        <a:srgbClr val="F3B919"/>
      </a:accent4>
      <a:accent5>
        <a:srgbClr val="C0392B"/>
      </a:accent5>
      <a:accent6>
        <a:srgbClr val="2C3F50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神韻">
  <a:themeElements>
    <a:clrScheme name="神韻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神韻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神韻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1146</TotalTime>
  <Words>7526</Words>
  <Application>Microsoft Office PowerPoint</Application>
  <PresentationFormat>如螢幕大小 (16:9)</PresentationFormat>
  <Paragraphs>1069</Paragraphs>
  <Slides>124</Slides>
  <Notes>22</Notes>
  <HiddenSlides>0</HiddenSlides>
  <MMClips>0</MMClips>
  <ScaleCrop>false</ScaleCrop>
  <HeadingPairs>
    <vt:vector size="8" baseType="variant">
      <vt:variant>
        <vt:lpstr>使用字型</vt:lpstr>
      </vt:variant>
      <vt:variant>
        <vt:i4>29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124</vt:i4>
      </vt:variant>
    </vt:vector>
  </HeadingPairs>
  <TitlesOfParts>
    <vt:vector size="158" baseType="lpstr">
      <vt:lpstr>宋体</vt:lpstr>
      <vt:lpstr>Noto Sans Symbols</vt:lpstr>
      <vt:lpstr>Impact</vt:lpstr>
      <vt:lpstr>Helvetica</vt:lpstr>
      <vt:lpstr>Marker Felt</vt:lpstr>
      <vt:lpstr>Monotype Sorts</vt:lpstr>
      <vt:lpstr>Century Gothic</vt:lpstr>
      <vt:lpstr>Wingdings 3</vt:lpstr>
      <vt:lpstr>Arial</vt:lpstr>
      <vt:lpstr>微软雅黑</vt:lpstr>
      <vt:lpstr>Times New Roman</vt:lpstr>
      <vt:lpstr>Calibri Light</vt:lpstr>
      <vt:lpstr>Wingdings</vt:lpstr>
      <vt:lpstr>新細明體</vt:lpstr>
      <vt:lpstr>Wingdings 2</vt:lpstr>
      <vt:lpstr>Hannotate TC Regular</vt:lpstr>
      <vt:lpstr>Verdana</vt:lpstr>
      <vt:lpstr>華康歐陽詢體W5</vt:lpstr>
      <vt:lpstr>Georgia</vt:lpstr>
      <vt:lpstr>Noto Sans TC Black</vt:lpstr>
      <vt:lpstr>標楷體</vt:lpstr>
      <vt:lpstr>Cambria Math</vt:lpstr>
      <vt:lpstr>Noto Sans TC Bold</vt:lpstr>
      <vt:lpstr>Calibri</vt:lpstr>
      <vt:lpstr>微軟正黑體</vt:lpstr>
      <vt:lpstr>新細明體</vt:lpstr>
      <vt:lpstr>Noto Sans TC Regular</vt:lpstr>
      <vt:lpstr>微軟正黑體</vt:lpstr>
      <vt:lpstr>Salesforce Sans</vt:lpstr>
      <vt:lpstr>主题5</vt:lpstr>
      <vt:lpstr>6_Office 佈景主題</vt:lpstr>
      <vt:lpstr>1_神韻</vt:lpstr>
      <vt:lpstr>Office Theme</vt:lpstr>
      <vt:lpstr>工作表</vt:lpstr>
      <vt:lpstr>PowerPoint 簡報</vt:lpstr>
      <vt:lpstr>一個課題包含著發展關係的可能性，……</vt:lpstr>
      <vt:lpstr>工作坊目標</vt:lpstr>
      <vt:lpstr>主要活動</vt:lpstr>
      <vt:lpstr>1.暖身導入</vt:lpstr>
      <vt:lpstr>暖身導入</vt:lpstr>
      <vt:lpstr>2.盤整總綱中課發會相關內涵</vt:lpstr>
      <vt:lpstr>～未來一直來，它不等待～</vt:lpstr>
      <vt:lpstr>PowerPoint 簡報</vt:lpstr>
      <vt:lpstr>PowerPoint 簡報</vt:lpstr>
      <vt:lpstr>PowerPoint 簡報</vt:lpstr>
      <vt:lpstr>PowerPoint 簡報</vt:lpstr>
      <vt:lpstr>共讀共學－互助成事</vt:lpstr>
      <vt:lpstr>PowerPoint 簡報</vt:lpstr>
      <vt:lpstr>終生學習的歷程-生命是長期而持續的累積</vt:lpstr>
      <vt:lpstr>「核心素養」是指一個人為適應現在生活及面對未來挑戰，所應具備的知識、能力與態度。「核心素養」強調學習不宜以學科知識及技能為限，而應關注學習與生活的結合，透過實踐力行而彰顯學習者的全人發展。</vt:lpstr>
      <vt:lpstr>PowerPoint 簡報</vt:lpstr>
      <vt:lpstr>「素養」和「能力」的關係</vt:lpstr>
      <vt:lpstr>OECD：邁向2030年的教育架構</vt:lpstr>
      <vt:lpstr>PowerPoint 簡報</vt:lpstr>
      <vt:lpstr>領域「學習重點」與核心素養相對應 </vt:lpstr>
      <vt:lpstr>PowerPoint 簡報</vt:lpstr>
      <vt:lpstr>素養導向試題的五大特色 未來Family，22期。https://gfamily.cwgv.com.tw/content/index/7199</vt:lpstr>
      <vt:lpstr>1.那一科?</vt:lpstr>
      <vt:lpstr>PowerPoint 簡報</vt:lpstr>
      <vt:lpstr>PowerPoint 簡報</vt:lpstr>
      <vt:lpstr>國中教育會考   沒有版本  只有根本</vt:lpstr>
      <vt:lpstr>我國國民教育三波課程改革</vt:lpstr>
      <vt:lpstr>三波課程發展(李淳臻老師，) 和其與課程目標的關係</vt:lpstr>
      <vt:lpstr>第一、二波課程學生學習的認知層級</vt:lpstr>
      <vt:lpstr>第一、二波課程出了什麼問題？</vt:lpstr>
      <vt:lpstr>第三波課程發展-課綱導向課程設計 (模式改變 - Paradigm Shift)</vt:lpstr>
      <vt:lpstr>第三波 科學、系統化課程</vt:lpstr>
      <vt:lpstr>課程、教學、評量之差異</vt:lpstr>
      <vt:lpstr>隱憂</vt:lpstr>
      <vt:lpstr>學校本位課程發展（SBCD）</vt:lpstr>
      <vt:lpstr>PowerPoint 簡報</vt:lpstr>
      <vt:lpstr> 新課綱強調 國中小學校本位課程的發展              </vt:lpstr>
      <vt:lpstr>「領域學習」中的跨領域統整課程</vt:lpstr>
      <vt:lpstr>總綱對彈性學習課程的相關敘述</vt:lpstr>
      <vt:lpstr>PowerPoint 簡報</vt:lpstr>
      <vt:lpstr>共讀共學－互助成事</vt:lpstr>
      <vt:lpstr>PowerPoint 簡報</vt:lpstr>
      <vt:lpstr>課程發展委員會任務</vt:lpstr>
      <vt:lpstr>（三）課程發展委員會之任務(九年一貫台南市『課程發展委員會』組織設置要點C02建議內容)</vt:lpstr>
      <vt:lpstr>學校本位課程發展與實施</vt:lpstr>
      <vt:lpstr>3.課發會成員應有知能</vt:lpstr>
      <vt:lpstr>課程發展委員會任務</vt:lpstr>
      <vt:lpstr>一.掌握學校教育願景   發展學校本位課程</vt:lpstr>
      <vt:lpstr>PowerPoint 簡報</vt:lpstr>
      <vt:lpstr>PowerPoint 簡報</vt:lpstr>
      <vt:lpstr>PowerPoint 簡報</vt:lpstr>
      <vt:lpstr>PowerPoint 簡報</vt:lpstr>
      <vt:lpstr>發展學校本位課程建議步驟</vt:lpstr>
      <vt:lpstr>三.審查自編自選教材</vt:lpstr>
      <vt:lpstr>自編教材審查參考規準</vt:lpstr>
      <vt:lpstr>自編教材審查參考規準摘要</vt:lpstr>
      <vt:lpstr>二.審議學校課程計畫(包含前面二項內容)</vt:lpstr>
      <vt:lpstr>1、學校課程總體架構</vt:lpstr>
      <vt:lpstr>2、各年級各領域/科目課程計畫</vt:lpstr>
      <vt:lpstr>3、各年級各彈性學習課程計畫</vt:lpstr>
      <vt:lpstr>  4.附件</vt:lpstr>
      <vt:lpstr>四.進行學校課程評鑑計畫</vt:lpstr>
      <vt:lpstr>PowerPoint 簡報</vt:lpstr>
      <vt:lpstr>Bobbitt, 1924: 44</vt:lpstr>
      <vt:lpstr>共讀共學－互助成事</vt:lpstr>
      <vt:lpstr>PowerPoint 簡報</vt:lpstr>
      <vt:lpstr>四.進行學校課程評鑑可包含內容</vt:lpstr>
      <vt:lpstr> 4.教育局促進課發會運作 的相關措施</vt:lpstr>
      <vt:lpstr>PowerPoint 簡報</vt:lpstr>
      <vt:lpstr>教育局促進課發會運作的相關研習</vt:lpstr>
      <vt:lpstr>PowerPoint 簡報</vt:lpstr>
      <vt:lpstr>PowerPoint 簡報</vt:lpstr>
      <vt:lpstr>十二年國民基本教育課程綱要增能課程模組</vt:lpstr>
      <vt:lpstr> 5.跨領域課程發展與協同教學</vt:lpstr>
      <vt:lpstr>「跨領域或科目之協同教學設計—      從核心素養切入 以學習者為主體」 </vt:lpstr>
      <vt:lpstr>課程目標</vt:lpstr>
      <vt:lpstr>壹、跨領域或科目協同教學之必要</vt:lpstr>
      <vt:lpstr>壹、跨領域或科目協同教學之必要</vt:lpstr>
      <vt:lpstr>壹、跨領域或科目協同教學之必要</vt:lpstr>
      <vt:lpstr>貳、跨領域或科目協同教學團隊之運作</vt:lpstr>
      <vt:lpstr>貳、跨領域或科目協同教學團隊之運作</vt:lpstr>
      <vt:lpstr>貳、跨領域或科目協同教學團隊之運作</vt:lpstr>
      <vt:lpstr>參、跨領域或科目協同教學之範圍—以時間觀之</vt:lpstr>
      <vt:lpstr>參、跨領域或科目協同教學之範圍—以時間觀之</vt:lpstr>
      <vt:lpstr>PowerPoint 簡報</vt:lpstr>
      <vt:lpstr>一、二個以上領域或跨科目之協同 —跨領域/科目之統整(a)</vt:lpstr>
      <vt:lpstr>PowerPoint 簡報</vt:lpstr>
      <vt:lpstr>二、主題式協同—超領域/科目之統整 (b)</vt:lpstr>
      <vt:lpstr>二、主題式協同—超領域/科目之統整 (b)</vt:lpstr>
      <vt:lpstr>肆、跨領域或科目協同教學之型態—以統整程度觀之</vt:lpstr>
      <vt:lpstr>PowerPoint 簡報</vt:lpstr>
      <vt:lpstr>多學科統整取向 (the multidisciplinary approach)</vt:lpstr>
      <vt:lpstr>科際間統整取向 ( the interdisciplinary approach)</vt:lpstr>
      <vt:lpstr>跨學科統整取向 ( the transdisciplinary approach)</vt:lpstr>
      <vt:lpstr>伍、素養導向跨領域或科目協同教學之設計實務1</vt:lpstr>
      <vt:lpstr>伍、素養導向跨領域或科目協同教學之設計實務2</vt:lpstr>
      <vt:lpstr>學生素養建構歷程</vt:lpstr>
      <vt:lpstr>伍、素養導向跨領域或科目協同教學之設計實務3</vt:lpstr>
      <vt:lpstr>秋颱</vt:lpstr>
      <vt:lpstr>伍、素養導向跨領域或科目協同教學之設計實務3</vt:lpstr>
      <vt:lpstr>伍、素養導向跨領域或科目協同教學之設計實務3</vt:lpstr>
      <vt:lpstr>伍、素養導向跨領域或科目協同教學之設計實務3</vt:lpstr>
      <vt:lpstr>陸、實施跨領域或科目協同教學之貼心叮嚀1</vt:lpstr>
      <vt:lpstr>PowerPoint 簡報</vt:lpstr>
      <vt:lpstr>PowerPoint 簡報</vt:lpstr>
      <vt:lpstr> 6.課發會107學年運作進程規劃</vt:lpstr>
      <vt:lpstr>擬訂課發會的運作進程（Gantt Chart 示例）</vt:lpstr>
      <vt:lpstr>提醒</vt:lpstr>
      <vt:lpstr>PowerPoint 簡報</vt:lpstr>
      <vt:lpstr>PowerPoint 簡報</vt:lpstr>
      <vt:lpstr>參考示例（該例為學校課綱實施）</vt:lpstr>
      <vt:lpstr>參考示例（該例為學校課綱實施）</vt:lpstr>
      <vt:lpstr>107學年度課發會應辦事項與期程</vt:lpstr>
      <vt:lpstr>107學年度課發會應辦事項與期程</vt:lpstr>
      <vt:lpstr>擬訂課發會的運作進程（Gantt Chart 示例）</vt:lpstr>
      <vt:lpstr>擬訂課發會的運作進程（Gantt Chart 示例）</vt:lpstr>
      <vt:lpstr>臺北市中正高中的課程發展組織與核心小組</vt:lpstr>
      <vt:lpstr>PowerPoint 簡報</vt:lpstr>
      <vt:lpstr> 7.沈澱及回饋</vt:lpstr>
      <vt:lpstr>3-2-1回饋</vt:lpstr>
      <vt:lpstr>PowerPoint 簡報</vt:lpstr>
      <vt:lpstr>專業及學習，讓我們和孩子有光</vt:lpstr>
      <vt:lpstr>在應然/實然的對話中，找出「或然」的可能世界；教育，是一種可能性想像的實踐！</vt:lpstr>
    </vt:vector>
  </TitlesOfParts>
  <Manager>iSlide</Manager>
  <Company>iSlide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千又 沈</cp:lastModifiedBy>
  <cp:revision>104</cp:revision>
  <cp:lastPrinted>2017-08-28T16:00:00Z</cp:lastPrinted>
  <dcterms:created xsi:type="dcterms:W3CDTF">2017-08-28T16:00:00Z</dcterms:created>
  <dcterms:modified xsi:type="dcterms:W3CDTF">2019-08-05T00:39:39Z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f7558377-1bae-4970-a70c-20193bc15c74</vt:lpwstr>
  </property>
</Properties>
</file>